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 id="2147483707" r:id="rId2"/>
    <p:sldMasterId id="2147483708" r:id="rId3"/>
    <p:sldMasterId id="2147483709" r:id="rId4"/>
    <p:sldMasterId id="2147483710"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7315200" cy="9601200"/>
  <p:embeddedFontLst>
    <p:embeddedFont>
      <p:font typeface="Montserrat Medium"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Gill Sans" panose="020B0604020202020204" charset="0"/>
      <p:regular r:id="rId30"/>
      <p:bold r:id="rId31"/>
    </p:embeddedFont>
    <p:embeddedFont>
      <p:font typeface="宋体" panose="02010600030101010101" pitchFamily="2" charset="-122"/>
      <p:regular r:id="rId32"/>
    </p:embeddedFont>
    <p:embeddedFont>
      <p:font typeface="Montserrat Light" panose="020B0604020202020204" charset="0"/>
      <p:regular r:id="rId33"/>
      <p:bold r:id="rId34"/>
      <p:italic r:id="rId35"/>
      <p:boldItalic r:id="rId36"/>
    </p:embeddedFont>
    <p:embeddedFont>
      <p:font typeface="Montserrat" panose="020B0604020202020204" charset="0"/>
      <p:regular r:id="rId37"/>
      <p:bold r:id="rId38"/>
      <p:italic r:id="rId39"/>
      <p:boldItalic r:id="rId40"/>
    </p:embeddedFont>
    <p:embeddedFont>
      <p:font typeface="Montserrat ExtraBold" panose="020B0604020202020204" charset="0"/>
      <p:bold r:id="rId41"/>
      <p:boldItalic r:id="rId42"/>
    </p:embeddedFont>
    <p:embeddedFont>
      <p:font typeface="Helvetica Neue Light" panose="020B0604020202020204" charset="0"/>
      <p:regular r:id="rId43"/>
      <p:bold r:id="rId44"/>
      <p:italic r:id="rId45"/>
      <p:boldItalic r:id="rId46"/>
    </p:embeddedFont>
  </p:embeddedFontLst>
  <p:custDataLst>
    <p:tags r:id="rId47"/>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oke Chilton-Timmon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9A0"/>
    <a:srgbClr val="50C09B"/>
    <a:srgbClr val="58B8B1"/>
    <a:srgbClr val="48AAA3"/>
    <a:srgbClr val="00A1DA"/>
    <a:srgbClr val="009BD2"/>
    <a:srgbClr val="FDBB01"/>
    <a:srgbClr val="FEB106"/>
    <a:srgbClr val="FEC340"/>
    <a:srgbClr val="FEC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12" autoAdjust="0"/>
  </p:normalViewPr>
  <p:slideViewPr>
    <p:cSldViewPr snapToGrid="0">
      <p:cViewPr varScale="1">
        <p:scale>
          <a:sx n="56" d="100"/>
          <a:sy n="56" d="100"/>
        </p:scale>
        <p:origin x="1044" y="48"/>
      </p:cViewPr>
      <p:guideLst>
        <p:guide orient="horz" pos="2160"/>
        <p:guide pos="3840"/>
      </p:guideLst>
    </p:cSldViewPr>
  </p:slideViewPr>
  <p:notesTextViewPr>
    <p:cViewPr>
      <p:scale>
        <a:sx n="3" d="2"/>
        <a:sy n="3" d="2"/>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ct val="0"/>
              </a:spcBef>
              <a:spcAft>
                <a:spcPct val="0"/>
              </a:spcAft>
              <a:buSzPts val="1400"/>
              <a:buNone/>
              <a:defRPr sz="13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ct val="0"/>
              </a:spcBef>
              <a:spcAft>
                <a:spcPct val="0"/>
              </a:spcAft>
              <a:buSzPts val="1400"/>
              <a:buNone/>
              <a:defRPr sz="13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ct val="0"/>
              </a:spcBef>
              <a:spcAft>
                <a:spcPct val="0"/>
              </a:spcAft>
              <a:buSzPts val="1400"/>
              <a:buNone/>
              <a:defRPr sz="13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ct val="0"/>
              </a:spcBef>
              <a:spcAft>
                <a:spcPct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544072"/>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a32c053cc5_17_0:notes"/>
          <p:cNvSpPr>
            <a:spLocks noGrp="1" noRot="1" noChangeAspect="1"/>
          </p:cNvSpPr>
          <p:nvPr>
            <p:ph type="sldImg" idx="2"/>
          </p:nvPr>
        </p:nvSpPr>
        <p:spPr>
          <a:xfrm>
            <a:off x="457200" y="720725"/>
            <a:ext cx="6400800" cy="36004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14" name="Google Shape;314;ga32c053cc5_17_0:notes"/>
          <p:cNvSpPr txBox="1">
            <a:spLocks noGrp="1"/>
          </p:cNvSpPr>
          <p:nvPr>
            <p:ph type="body" idx="1"/>
          </p:nvPr>
        </p:nvSpPr>
        <p:spPr>
          <a:xfrm>
            <a:off x="731520" y="4560570"/>
            <a:ext cx="5852160" cy="4320540"/>
          </a:xfrm>
          <a:prstGeom prst="rect">
            <a:avLst/>
          </a:prstGeom>
        </p:spPr>
        <p:txBody>
          <a:bodyPr spcFirstLastPara="1" wrap="square" lIns="97000" tIns="97000" rIns="97000" bIns="97000" anchor="t" anchorCtr="0">
            <a:noAutofit/>
          </a:bodyPr>
          <a:lstStyle/>
          <a:p>
            <a:pPr marL="146050" lvl="0" indent="0" algn="l" rtl="0">
              <a:spcBef>
                <a:spcPct val="0"/>
              </a:spcBef>
              <a:spcAft>
                <a:spcPct val="0"/>
              </a:spcAft>
              <a:buSzPts val="1300"/>
              <a:buNone/>
            </a:pPr>
            <a:endParaRPr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d9b20ad0ef_2_0:notes"/>
          <p:cNvSpPr>
            <a:spLocks noGrp="1" noRot="1" noChangeAspect="1"/>
          </p:cNvSpPr>
          <p:nvPr>
            <p:ph type="sldImg" idx="2"/>
          </p:nvPr>
        </p:nvSpPr>
        <p:spPr>
          <a:xfrm>
            <a:off x="457200" y="720725"/>
            <a:ext cx="6400800" cy="36004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402" name="Google Shape;402;gd9b20ad0ef_2_0:notes"/>
          <p:cNvSpPr txBox="1">
            <a:spLocks noGrp="1"/>
          </p:cNvSpPr>
          <p:nvPr>
            <p:ph type="body" idx="1"/>
          </p:nvPr>
        </p:nvSpPr>
        <p:spPr>
          <a:xfrm>
            <a:off x="731520" y="4560570"/>
            <a:ext cx="5852160" cy="4320540"/>
          </a:xfrm>
          <a:prstGeom prst="rect">
            <a:avLst/>
          </a:prstGeom>
        </p:spPr>
        <p:txBody>
          <a:bodyPr spcFirstLastPara="1" wrap="square" lIns="97000" tIns="97000" rIns="97000" bIns="97000" anchor="t" anchorCtr="0">
            <a:noAutofit/>
          </a:bodyPr>
          <a:lstStyle/>
          <a:p>
            <a:pPr marL="0" lvl="0" indent="0" algn="l" rtl="0">
              <a:spcBef>
                <a:spcPct val="0"/>
              </a:spcBef>
              <a:spcAft>
                <a:spcPct val="0"/>
              </a:spcAft>
              <a:buNone/>
            </a:pPr>
            <a:endParaRPr sz="13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d82702c97b_2_0:notes"/>
          <p:cNvSpPr>
            <a:spLocks noGrp="1" noRot="1" noChangeAspect="1"/>
          </p:cNvSpPr>
          <p:nvPr>
            <p:ph type="sldImg" idx="2"/>
          </p:nvPr>
        </p:nvSpPr>
        <p:spPr>
          <a:xfrm>
            <a:off x="457200" y="720725"/>
            <a:ext cx="6400800" cy="36004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411" name="Google Shape;411;gd82702c97b_2_0:notes"/>
          <p:cNvSpPr txBox="1">
            <a:spLocks noGrp="1"/>
          </p:cNvSpPr>
          <p:nvPr>
            <p:ph type="body" idx="1"/>
          </p:nvPr>
        </p:nvSpPr>
        <p:spPr>
          <a:xfrm>
            <a:off x="731520" y="4560570"/>
            <a:ext cx="5852160" cy="4320540"/>
          </a:xfrm>
          <a:prstGeom prst="rect">
            <a:avLst/>
          </a:prstGeom>
        </p:spPr>
        <p:txBody>
          <a:bodyPr spcFirstLastPara="1" wrap="square" lIns="97000" tIns="97000" rIns="97000" bIns="97000" anchor="t" anchorCtr="0">
            <a:noAutofit/>
          </a:bodyPr>
          <a:lstStyle/>
          <a:p>
            <a:pPr marL="0" lvl="0" indent="0" algn="l" rtl="0">
              <a:spcBef>
                <a:spcPts val="1600"/>
              </a:spcBef>
              <a:spcAft>
                <a:spcPct val="0"/>
              </a:spcAft>
              <a:buNone/>
            </a:pPr>
            <a:endParaRPr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d9b20ad0ef_0_23:notes"/>
          <p:cNvSpPr>
            <a:spLocks noGrp="1" noRot="1" noChangeAspect="1"/>
          </p:cNvSpPr>
          <p:nvPr>
            <p:ph type="sldImg" idx="2"/>
          </p:nvPr>
        </p:nvSpPr>
        <p:spPr>
          <a:xfrm>
            <a:off x="457200" y="720725"/>
            <a:ext cx="6400800" cy="36004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419" name="Google Shape;419;gd9b20ad0ef_0_23:notes"/>
          <p:cNvSpPr txBox="1">
            <a:spLocks noGrp="1"/>
          </p:cNvSpPr>
          <p:nvPr>
            <p:ph type="body" idx="1"/>
          </p:nvPr>
        </p:nvSpPr>
        <p:spPr>
          <a:xfrm>
            <a:off x="731520" y="4560570"/>
            <a:ext cx="5852100" cy="4320600"/>
          </a:xfrm>
          <a:prstGeom prst="rect">
            <a:avLst/>
          </a:prstGeom>
        </p:spPr>
        <p:txBody>
          <a:bodyPr spcFirstLastPara="1" wrap="square" lIns="97000" tIns="97000" rIns="97000" bIns="97000" anchor="t" anchorCtr="0">
            <a:noAutofit/>
          </a:bodyPr>
          <a:lstStyle/>
          <a:p>
            <a:pPr marL="0" lvl="0" indent="0" algn="l" rtl="0">
              <a:spcBef>
                <a:spcPct val="0"/>
              </a:spcBef>
              <a:spcAft>
                <a:spcPct val="0"/>
              </a:spcAft>
              <a:buNone/>
            </a:pPr>
            <a:endParaRPr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d6595f90b3_1_0:notes"/>
          <p:cNvSpPr>
            <a:spLocks noGrp="1" noRot="1" noChangeAspect="1"/>
          </p:cNvSpPr>
          <p:nvPr>
            <p:ph type="sldImg" idx="2"/>
          </p:nvPr>
        </p:nvSpPr>
        <p:spPr>
          <a:xfrm>
            <a:off x="777875" y="1200150"/>
            <a:ext cx="5759450" cy="3240088"/>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427" name="Google Shape;427;gd6595f90b3_1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146050" lvl="0" indent="0" algn="l" rtl="0">
              <a:spcBef>
                <a:spcPct val="0"/>
              </a:spcBef>
              <a:spcAft>
                <a:spcPct val="0"/>
              </a:spcAft>
              <a:buSzPts val="1300"/>
              <a:buNone/>
            </a:pPr>
            <a:endParaRPr sz="1300" dirty="0"/>
          </a:p>
        </p:txBody>
      </p:sp>
      <p:sp>
        <p:nvSpPr>
          <p:cNvPr id="428" name="Google Shape;428;gd6595f90b3_1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ct val="0"/>
              </a:spcBef>
              <a:spcAft>
                <a:spcPct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d7a972fcaa_0_0:notes"/>
          <p:cNvSpPr>
            <a:spLocks noGrp="1" noRot="1" noChangeAspect="1"/>
          </p:cNvSpPr>
          <p:nvPr>
            <p:ph type="sldImg" idx="2"/>
          </p:nvPr>
        </p:nvSpPr>
        <p:spPr>
          <a:xfrm>
            <a:off x="777875" y="1200150"/>
            <a:ext cx="5759450" cy="3240088"/>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449" name="Google Shape;449;gd7a972fcaa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ct val="0"/>
              </a:spcBef>
              <a:spcAft>
                <a:spcPct val="0"/>
              </a:spcAft>
              <a:buNone/>
            </a:pPr>
            <a:r>
              <a:rPr lang="zh-TW" sz="1300" b="0" i="0" u="none" strike="noStrike" cap="none" baseline="0" dirty="0">
                <a:solidFill>
                  <a:srgbClr val="000000"/>
                </a:solidFill>
                <a:effectLst/>
                <a:uFillTx/>
                <a:ea typeface="PMingLiU"/>
              </a:rPr>
              <a:t>图片</a:t>
            </a:r>
          </a:p>
          <a:p>
            <a:pPr marL="0" lvl="0" indent="0" algn="l" rtl="0">
              <a:spcBef>
                <a:spcPct val="0"/>
              </a:spcBef>
              <a:spcAft>
                <a:spcPct val="0"/>
              </a:spcAft>
              <a:buNone/>
            </a:pPr>
            <a:endParaRPr lang="en-US" sz="1300" dirty="0"/>
          </a:p>
          <a:p>
            <a:pPr marL="0" lvl="0" indent="0" algn="l" rtl="0">
              <a:spcBef>
                <a:spcPct val="0"/>
              </a:spcBef>
              <a:spcAft>
                <a:spcPct val="0"/>
              </a:spcAft>
              <a:buNone/>
            </a:pPr>
            <a:r>
              <a:rPr lang="zh-TW" sz="1300" b="1" i="0" u="none" strike="noStrike" cap="none" baseline="0" dirty="0">
                <a:solidFill>
                  <a:srgbClr val="000000"/>
                </a:solidFill>
                <a:effectLst/>
                <a:uFillTx/>
                <a:ea typeface="PMingLiU"/>
              </a:rPr>
              <a:t>标题：计划进程时间表</a:t>
            </a:r>
          </a:p>
          <a:p>
            <a:pPr marL="0" lvl="0" indent="0" algn="l" rtl="0">
              <a:spcBef>
                <a:spcPct val="0"/>
              </a:spcBef>
              <a:spcAft>
                <a:spcPct val="0"/>
              </a:spcAft>
              <a:buNone/>
            </a:pPr>
            <a:endParaRPr lang="en-US" sz="1300" b="1" dirty="0"/>
          </a:p>
          <a:p>
            <a:pPr marL="342900" lvl="0" indent="-342900" algn="l" rtl="0">
              <a:spcBef>
                <a:spcPct val="0"/>
              </a:spcBef>
              <a:spcAft>
                <a:spcPct val="0"/>
              </a:spcAft>
              <a:buAutoNum type="arabicPeriod"/>
            </a:pPr>
            <a:r>
              <a:rPr lang="zh-TW" sz="1300" b="0" i="0" u="none" strike="noStrike" cap="none" baseline="0" dirty="0">
                <a:solidFill>
                  <a:srgbClr val="000000"/>
                </a:solidFill>
                <a:effectLst/>
                <a:uFillTx/>
                <a:ea typeface="PMingLiU"/>
              </a:rPr>
              <a:t>实施计划 – 冬季／2021 年春季</a:t>
            </a:r>
          </a:p>
          <a:p>
            <a:pPr marL="342900" lvl="0" indent="-342900" algn="l" rtl="0">
              <a:spcBef>
                <a:spcPct val="0"/>
              </a:spcBef>
              <a:spcAft>
                <a:spcPct val="0"/>
              </a:spcAft>
              <a:buAutoNum type="arabicPeriod"/>
            </a:pPr>
            <a:r>
              <a:rPr lang="zh-TW" sz="1300" b="0" i="0" u="none" strike="noStrike" cap="none" baseline="0" dirty="0">
                <a:solidFill>
                  <a:srgbClr val="000000"/>
                </a:solidFill>
                <a:effectLst/>
                <a:uFillTx/>
                <a:ea typeface="PMingLiU"/>
              </a:rPr>
              <a:t>筹备计划开放申请 – 2021 年夏季</a:t>
            </a:r>
          </a:p>
          <a:p>
            <a:pPr marL="342900" lvl="0" indent="-342900" algn="l" rtl="0">
              <a:spcBef>
                <a:spcPct val="0"/>
              </a:spcBef>
              <a:spcAft>
                <a:spcPct val="0"/>
              </a:spcAft>
              <a:buAutoNum type="arabicPeriod"/>
            </a:pPr>
            <a:r>
              <a:rPr lang="zh-TW" sz="1300" b="0" i="0" u="none" strike="noStrike" cap="none" baseline="0" dirty="0">
                <a:solidFill>
                  <a:srgbClr val="000000"/>
                </a:solidFill>
                <a:effectLst/>
                <a:uFillTx/>
                <a:ea typeface="PMingLiU"/>
              </a:rPr>
              <a:t>试行地点开放申请 – 2021 年秋季</a:t>
            </a:r>
          </a:p>
          <a:p>
            <a:pPr marL="342900" lvl="0" indent="-342900" algn="l" rtl="0">
              <a:spcBef>
                <a:spcPct val="0"/>
              </a:spcBef>
              <a:spcAft>
                <a:spcPct val="0"/>
              </a:spcAft>
              <a:buAutoNum type="arabicPeriod"/>
            </a:pPr>
            <a:r>
              <a:rPr lang="zh-TW" sz="1300" b="0" i="0" u="none" strike="noStrike" cap="none" baseline="0" dirty="0">
                <a:solidFill>
                  <a:srgbClr val="000000"/>
                </a:solidFill>
                <a:effectLst/>
                <a:uFillTx/>
                <a:ea typeface="PMingLiU"/>
              </a:rPr>
              <a:t>家庭可开始申请 Preschool for All 名额 – 2022 年上旬</a:t>
            </a:r>
          </a:p>
          <a:p>
            <a:pPr marL="342900" lvl="0" indent="-342900" algn="l" rtl="0">
              <a:spcBef>
                <a:spcPct val="0"/>
              </a:spcBef>
              <a:spcAft>
                <a:spcPct val="0"/>
              </a:spcAft>
              <a:buAutoNum type="arabicPeriod"/>
            </a:pPr>
            <a:r>
              <a:rPr lang="zh-TW" sz="1300" b="0" i="0" u="none" strike="noStrike" cap="none" baseline="0" dirty="0">
                <a:solidFill>
                  <a:srgbClr val="000000"/>
                </a:solidFill>
                <a:effectLst/>
                <a:uFillTx/>
                <a:ea typeface="PMingLiU"/>
              </a:rPr>
              <a:t>家庭与幼儿园配对 – 2022 年春季</a:t>
            </a:r>
          </a:p>
          <a:p>
            <a:pPr marL="342900" lvl="0" indent="-342900" algn="l" rtl="0">
              <a:spcBef>
                <a:spcPct val="0"/>
              </a:spcBef>
              <a:spcAft>
                <a:spcPct val="0"/>
              </a:spcAft>
              <a:buAutoNum type="arabicPeriod"/>
            </a:pPr>
            <a:r>
              <a:rPr lang="zh-TW" sz="1300" b="0" i="0" u="none" strike="noStrike" cap="none" baseline="0" dirty="0">
                <a:solidFill>
                  <a:srgbClr val="000000"/>
                </a:solidFill>
                <a:effectLst/>
                <a:uFillTx/>
                <a:ea typeface="PMingLiU"/>
              </a:rPr>
              <a:t>儿童开始上幼儿园！– 2022 年 9 月</a:t>
            </a:r>
          </a:p>
        </p:txBody>
      </p:sp>
      <p:sp>
        <p:nvSpPr>
          <p:cNvPr id="450" name="Google Shape;450;gd7a972fcaa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ct val="0"/>
              </a:spcBef>
              <a:spcAft>
                <a:spcPct val="0"/>
              </a:spcAft>
              <a:buClr>
                <a:srgbClr val="000000"/>
              </a:buClr>
              <a:buFont typeface="Arial"/>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ad6678e468_0_31:notes"/>
          <p:cNvSpPr>
            <a:spLocks noGrp="1" noRot="1" noChangeAspect="1"/>
          </p:cNvSpPr>
          <p:nvPr>
            <p:ph type="sldImg" idx="2"/>
          </p:nvPr>
        </p:nvSpPr>
        <p:spPr>
          <a:xfrm>
            <a:off x="777875" y="1200150"/>
            <a:ext cx="5759450" cy="3240088"/>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456" name="Google Shape;456;gad6678e468_0_3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ct val="0"/>
              </a:spcBef>
              <a:spcAft>
                <a:spcPct val="0"/>
              </a:spcAft>
              <a:buNone/>
            </a:pPr>
            <a:endParaRPr dirty="0"/>
          </a:p>
        </p:txBody>
      </p:sp>
      <p:sp>
        <p:nvSpPr>
          <p:cNvPr id="457" name="Google Shape;457;gad6678e468_0_3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ct val="0"/>
              </a:spcBef>
              <a:spcAft>
                <a:spcPct val="0"/>
              </a:spcAft>
              <a:buClr>
                <a:srgbClr val="000000"/>
              </a:buClr>
              <a:buFont typeface="Arial"/>
              <a:buNone/>
            </a:pPr>
            <a:fld id="{00000000-1234-1234-1234-123412341234}" type="slidenum">
              <a:rPr lang="en-US"/>
              <a:t>15</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bc42c92b91_17_45:notes"/>
          <p:cNvSpPr>
            <a:spLocks noGrp="1" noRot="1" noChangeAspect="1"/>
          </p:cNvSpPr>
          <p:nvPr>
            <p:ph type="sldImg" idx="2"/>
          </p:nvPr>
        </p:nvSpPr>
        <p:spPr>
          <a:xfrm>
            <a:off x="457200" y="720725"/>
            <a:ext cx="6400800" cy="360045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bc42c92b91_17_45:notes"/>
          <p:cNvSpPr txBox="1">
            <a:spLocks noGrp="1"/>
          </p:cNvSpPr>
          <p:nvPr>
            <p:ph type="body" idx="1"/>
          </p:nvPr>
        </p:nvSpPr>
        <p:spPr>
          <a:xfrm>
            <a:off x="731520" y="4560570"/>
            <a:ext cx="5852160" cy="4320540"/>
          </a:xfrm>
          <a:prstGeom prst="rect">
            <a:avLst/>
          </a:prstGeom>
          <a:noFill/>
          <a:ln>
            <a:noFill/>
          </a:ln>
        </p:spPr>
        <p:txBody>
          <a:bodyPr spcFirstLastPara="1" wrap="square" lIns="97000" tIns="97000" rIns="97000" bIns="97000" anchor="t" anchorCtr="0">
            <a:noAutofit/>
          </a:bodyPr>
          <a:lstStyle/>
          <a:p>
            <a:pPr marL="0" lvl="0" indent="0" algn="l" rtl="0">
              <a:spcBef>
                <a:spcPts val="1400"/>
              </a:spcBef>
              <a:spcAft>
                <a:spcPct val="0"/>
              </a:spcAft>
              <a:buNone/>
            </a:pPr>
            <a:endParaRPr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32c053cc5_7_145:notes"/>
          <p:cNvSpPr>
            <a:spLocks noGrp="1" noRot="1" noChangeAspect="1"/>
          </p:cNvSpPr>
          <p:nvPr>
            <p:ph type="sldImg" idx="2"/>
          </p:nvPr>
        </p:nvSpPr>
        <p:spPr>
          <a:xfrm>
            <a:off x="457200" y="720725"/>
            <a:ext cx="6400800" cy="36004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31" name="Google Shape;331;ga32c053cc5_7_145:notes"/>
          <p:cNvSpPr txBox="1">
            <a:spLocks noGrp="1"/>
          </p:cNvSpPr>
          <p:nvPr>
            <p:ph type="body" idx="1"/>
          </p:nvPr>
        </p:nvSpPr>
        <p:spPr>
          <a:xfrm>
            <a:off x="731520" y="4560570"/>
            <a:ext cx="5852160" cy="4320540"/>
          </a:xfrm>
          <a:prstGeom prst="rect">
            <a:avLst/>
          </a:prstGeom>
        </p:spPr>
        <p:txBody>
          <a:bodyPr spcFirstLastPara="1" wrap="square" lIns="97000" tIns="97000" rIns="97000" bIns="97000" anchor="t" anchorCtr="0">
            <a:noAutofit/>
          </a:bodyPr>
          <a:lstStyle/>
          <a:p>
            <a:pPr marL="0" lvl="0" indent="0" algn="l" rtl="0">
              <a:spcBef>
                <a:spcPts val="1400"/>
              </a:spcBef>
              <a:spcAft>
                <a:spcPct val="0"/>
              </a:spcAft>
              <a:buNone/>
            </a:pPr>
            <a:endParaRPr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d8237c9ec1_2_0:notes"/>
          <p:cNvSpPr>
            <a:spLocks noGrp="1" noRot="1" noChangeAspect="1"/>
          </p:cNvSpPr>
          <p:nvPr>
            <p:ph type="sldImg" idx="2"/>
          </p:nvPr>
        </p:nvSpPr>
        <p:spPr>
          <a:xfrm>
            <a:off x="457200" y="720725"/>
            <a:ext cx="6400800" cy="360045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37" name="Google Shape;337;gd8237c9ec1_2_0:notes"/>
          <p:cNvSpPr txBox="1">
            <a:spLocks noGrp="1"/>
          </p:cNvSpPr>
          <p:nvPr>
            <p:ph type="body" idx="1"/>
          </p:nvPr>
        </p:nvSpPr>
        <p:spPr>
          <a:xfrm>
            <a:off x="731520" y="4560570"/>
            <a:ext cx="5852160" cy="4320540"/>
          </a:xfrm>
          <a:prstGeom prst="rect">
            <a:avLst/>
          </a:prstGeom>
        </p:spPr>
        <p:txBody>
          <a:bodyPr spcFirstLastPara="1" wrap="square" lIns="97000" tIns="97000" rIns="97000" bIns="97000" anchor="t" anchorCtr="0">
            <a:noAutofit/>
          </a:bodyPr>
          <a:lstStyle/>
          <a:p>
            <a:pPr marL="0" lvl="0" indent="0" algn="l" rtl="0">
              <a:spcBef>
                <a:spcPct val="0"/>
              </a:spcBef>
              <a:spcAft>
                <a:spcPct val="0"/>
              </a:spcAft>
              <a:buNone/>
            </a:pPr>
            <a:endParaRPr 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9b20acd4d_0_5:notes"/>
          <p:cNvSpPr>
            <a:spLocks noGrp="1" noRot="1" noChangeAspect="1"/>
          </p:cNvSpPr>
          <p:nvPr>
            <p:ph type="sldImg" idx="2"/>
          </p:nvPr>
        </p:nvSpPr>
        <p:spPr>
          <a:xfrm>
            <a:off x="777875" y="1200150"/>
            <a:ext cx="5759450" cy="3240088"/>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44" name="Google Shape;344;gd9b20acd4d_0_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ct val="0"/>
              </a:spcBef>
              <a:spcAft>
                <a:spcPct val="0"/>
              </a:spcAft>
              <a:buNone/>
            </a:pPr>
            <a:endParaRPr sz="1300" dirty="0"/>
          </a:p>
        </p:txBody>
      </p:sp>
      <p:sp>
        <p:nvSpPr>
          <p:cNvPr id="345" name="Google Shape;345;gd9b20acd4d_0_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ct val="0"/>
              </a:spcBef>
              <a:spcAft>
                <a:spcPct val="0"/>
              </a:spcAft>
              <a:buClr>
                <a:srgbClr val="000000"/>
              </a:buClr>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d6595f90b3_1_655:notes"/>
          <p:cNvSpPr>
            <a:spLocks noGrp="1" noRot="1" noChangeAspect="1"/>
          </p:cNvSpPr>
          <p:nvPr>
            <p:ph type="sldImg" idx="2"/>
          </p:nvPr>
        </p:nvSpPr>
        <p:spPr>
          <a:xfrm>
            <a:off x="777875" y="1200150"/>
            <a:ext cx="5759450" cy="3240088"/>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56" name="Google Shape;356;gd6595f90b3_1_65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1150" algn="l" rtl="0">
              <a:spcBef>
                <a:spcPct val="0"/>
              </a:spcBef>
              <a:spcAft>
                <a:spcPct val="0"/>
              </a:spcAft>
              <a:buSzPts val="1300"/>
              <a:buChar char="-"/>
            </a:pPr>
            <a:endParaRPr sz="1300" dirty="0"/>
          </a:p>
        </p:txBody>
      </p:sp>
      <p:sp>
        <p:nvSpPr>
          <p:cNvPr id="357" name="Google Shape;357;gd6595f90b3_1_65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ct val="0"/>
              </a:spcBef>
              <a:spcAft>
                <a:spcPct val="0"/>
              </a:spcAft>
              <a:buClr>
                <a:srgbClr val="000000"/>
              </a:buClr>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d8237c9ec1_0_0:notes"/>
          <p:cNvSpPr>
            <a:spLocks noGrp="1" noRot="1" noChangeAspect="1"/>
          </p:cNvSpPr>
          <p:nvPr>
            <p:ph type="sldImg" idx="2"/>
          </p:nvPr>
        </p:nvSpPr>
        <p:spPr>
          <a:xfrm>
            <a:off x="777875" y="1200150"/>
            <a:ext cx="5759450" cy="3240088"/>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68" name="Google Shape;368;gd8237c9ec1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ct val="0"/>
              </a:spcBef>
              <a:spcAft>
                <a:spcPct val="0"/>
              </a:spcAft>
              <a:buNone/>
            </a:pPr>
            <a:endParaRPr lang="zh-TW" sz="1300" b="0" i="0" u="none" strike="noStrike" cap="none" baseline="0" dirty="0">
              <a:solidFill>
                <a:srgbClr val="000000"/>
              </a:solidFill>
              <a:effectLst/>
              <a:uFillTx/>
              <a:ea typeface="PMingLiU"/>
            </a:endParaRPr>
          </a:p>
        </p:txBody>
      </p:sp>
      <p:sp>
        <p:nvSpPr>
          <p:cNvPr id="369" name="Google Shape;369;gd8237c9ec1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ct val="0"/>
              </a:spcBef>
              <a:spcAft>
                <a:spcPct val="0"/>
              </a:spcAft>
              <a:buClr>
                <a:srgbClr val="000000"/>
              </a:buClr>
              <a:buFont typeface="Arial"/>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d8237c9ec1_0_22:notes"/>
          <p:cNvSpPr>
            <a:spLocks noGrp="1" noRot="1" noChangeAspect="1"/>
          </p:cNvSpPr>
          <p:nvPr>
            <p:ph type="sldImg" idx="2"/>
          </p:nvPr>
        </p:nvSpPr>
        <p:spPr>
          <a:xfrm>
            <a:off x="777875" y="1200150"/>
            <a:ext cx="5759450" cy="3240088"/>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75" name="Google Shape;375;gd8237c9ec1_0_2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ct val="0"/>
              </a:spcBef>
              <a:spcAft>
                <a:spcPct val="0"/>
              </a:spcAft>
              <a:buNone/>
            </a:pPr>
            <a:endParaRPr sz="1300" dirty="0"/>
          </a:p>
        </p:txBody>
      </p:sp>
      <p:sp>
        <p:nvSpPr>
          <p:cNvPr id="376" name="Google Shape;376;gd8237c9ec1_0_22: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ct val="0"/>
              </a:spcBef>
              <a:spcAft>
                <a:spcPct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d6595f90b3_1_8:notes"/>
          <p:cNvSpPr>
            <a:spLocks noGrp="1" noRot="1" noChangeAspect="1"/>
          </p:cNvSpPr>
          <p:nvPr>
            <p:ph type="sldImg" idx="2"/>
          </p:nvPr>
        </p:nvSpPr>
        <p:spPr>
          <a:xfrm>
            <a:off x="777875" y="1200150"/>
            <a:ext cx="5759450" cy="3240088"/>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95" name="Google Shape;395;gd6595f90b3_1_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400"/>
              <a:buFont typeface="Arial"/>
              <a:buNone/>
              <a:defRPr/>
            </a:pPr>
            <a:endParaRPr lang="en-US" sz="1400" b="0" dirty="0">
              <a:solidFill>
                <a:srgbClr val="2BA6DE"/>
              </a:solidFill>
              <a:latin typeface="Montserrat"/>
              <a:ea typeface="Montserrat"/>
              <a:cs typeface="Montserrat"/>
              <a:sym typeface="Montserrat"/>
            </a:endParaRPr>
          </a:p>
          <a:p>
            <a:pPr marL="0" lvl="0" indent="0" algn="l" rtl="0">
              <a:spcBef>
                <a:spcPct val="0"/>
              </a:spcBef>
              <a:spcAft>
                <a:spcPct val="0"/>
              </a:spcAft>
              <a:buNone/>
            </a:pPr>
            <a:endParaRPr lang="en-US" sz="1300" dirty="0"/>
          </a:p>
          <a:p>
            <a:pPr marL="0" lvl="0" indent="0" algn="l" rtl="0">
              <a:spcBef>
                <a:spcPct val="0"/>
              </a:spcBef>
              <a:spcAft>
                <a:spcPct val="0"/>
              </a:spcAft>
              <a:buNone/>
            </a:pPr>
            <a:endParaRPr sz="1300" dirty="0"/>
          </a:p>
        </p:txBody>
      </p:sp>
      <p:sp>
        <p:nvSpPr>
          <p:cNvPr id="396" name="Google Shape;396;gd6595f90b3_1_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ct val="0"/>
              </a:spcBef>
              <a:spcAft>
                <a:spcPct val="0"/>
              </a:spcAft>
              <a:buClr>
                <a:srgbClr val="000000"/>
              </a:buClr>
              <a:buFont typeface="Arial"/>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lvl1pPr lvl="0" algn="ctr">
              <a:spcBef>
                <a:spcPct val="0"/>
              </a:spcBef>
              <a:spcAft>
                <a:spcPct val="0"/>
              </a:spcAft>
              <a:buSzPts val="6900"/>
              <a:buNone/>
              <a:defRPr sz="6900"/>
            </a:lvl1pPr>
            <a:lvl2pPr lvl="1" algn="ctr">
              <a:spcBef>
                <a:spcPct val="0"/>
              </a:spcBef>
              <a:spcAft>
                <a:spcPct val="0"/>
              </a:spcAft>
              <a:buSzPts val="6900"/>
              <a:buNone/>
              <a:defRPr sz="6900"/>
            </a:lvl2pPr>
            <a:lvl3pPr lvl="2" algn="ctr">
              <a:spcBef>
                <a:spcPct val="0"/>
              </a:spcBef>
              <a:spcAft>
                <a:spcPct val="0"/>
              </a:spcAft>
              <a:buSzPts val="6900"/>
              <a:buNone/>
              <a:defRPr sz="6900"/>
            </a:lvl3pPr>
            <a:lvl4pPr lvl="3" algn="ctr">
              <a:spcBef>
                <a:spcPct val="0"/>
              </a:spcBef>
              <a:spcAft>
                <a:spcPct val="0"/>
              </a:spcAft>
              <a:buSzPts val="6900"/>
              <a:buNone/>
              <a:defRPr sz="6900"/>
            </a:lvl4pPr>
            <a:lvl5pPr lvl="4" algn="ctr">
              <a:spcBef>
                <a:spcPct val="0"/>
              </a:spcBef>
              <a:spcAft>
                <a:spcPct val="0"/>
              </a:spcAft>
              <a:buSzPts val="6900"/>
              <a:buNone/>
              <a:defRPr sz="6900"/>
            </a:lvl5pPr>
            <a:lvl6pPr lvl="5" algn="ctr">
              <a:spcBef>
                <a:spcPct val="0"/>
              </a:spcBef>
              <a:spcAft>
                <a:spcPct val="0"/>
              </a:spcAft>
              <a:buSzPts val="6900"/>
              <a:buNone/>
              <a:defRPr sz="6900"/>
            </a:lvl6pPr>
            <a:lvl7pPr lvl="6" algn="ctr">
              <a:spcBef>
                <a:spcPct val="0"/>
              </a:spcBef>
              <a:spcAft>
                <a:spcPct val="0"/>
              </a:spcAft>
              <a:buSzPts val="6900"/>
              <a:buNone/>
              <a:defRPr sz="6900"/>
            </a:lvl7pPr>
            <a:lvl8pPr lvl="7" algn="ctr">
              <a:spcBef>
                <a:spcPct val="0"/>
              </a:spcBef>
              <a:spcAft>
                <a:spcPct val="0"/>
              </a:spcAft>
              <a:buSzPts val="6900"/>
              <a:buNone/>
              <a:defRPr sz="6900"/>
            </a:lvl8pPr>
            <a:lvl9pPr lvl="8" algn="ctr">
              <a:spcBef>
                <a:spcPct val="0"/>
              </a:spcBef>
              <a:spcAft>
                <a:spcPct val="0"/>
              </a:spcAft>
              <a:buSzPts val="6900"/>
              <a:buNone/>
              <a:defRPr sz="6900"/>
            </a:lvl9pPr>
          </a:lstStyle>
          <a:p>
            <a:endParaRPr/>
          </a:p>
        </p:txBody>
      </p:sp>
      <p:sp>
        <p:nvSpPr>
          <p:cNvPr id="90" name="Google Shape;90;p14"/>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lvl1pPr lvl="0" algn="ctr">
              <a:lnSpc>
                <a:spcPct val="100000"/>
              </a:lnSpc>
              <a:spcBef>
                <a:spcPct val="0"/>
              </a:spcBef>
              <a:spcAft>
                <a:spcPct val="0"/>
              </a:spcAft>
              <a:buSzPts val="3700"/>
              <a:buNone/>
              <a:defRPr sz="3700"/>
            </a:lvl1pPr>
            <a:lvl2pPr lvl="1" algn="ctr">
              <a:lnSpc>
                <a:spcPct val="100000"/>
              </a:lnSpc>
              <a:spcBef>
                <a:spcPct val="0"/>
              </a:spcBef>
              <a:spcAft>
                <a:spcPct val="0"/>
              </a:spcAft>
              <a:buSzPts val="3700"/>
              <a:buNone/>
              <a:defRPr sz="3700"/>
            </a:lvl2pPr>
            <a:lvl3pPr lvl="2" algn="ctr">
              <a:lnSpc>
                <a:spcPct val="100000"/>
              </a:lnSpc>
              <a:spcBef>
                <a:spcPct val="0"/>
              </a:spcBef>
              <a:spcAft>
                <a:spcPct val="0"/>
              </a:spcAft>
              <a:buSzPts val="3700"/>
              <a:buNone/>
              <a:defRPr sz="3700"/>
            </a:lvl3pPr>
            <a:lvl4pPr lvl="3" algn="ctr">
              <a:lnSpc>
                <a:spcPct val="100000"/>
              </a:lnSpc>
              <a:spcBef>
                <a:spcPct val="0"/>
              </a:spcBef>
              <a:spcAft>
                <a:spcPct val="0"/>
              </a:spcAft>
              <a:buSzPts val="3700"/>
              <a:buNone/>
              <a:defRPr sz="3700"/>
            </a:lvl4pPr>
            <a:lvl5pPr lvl="4" algn="ctr">
              <a:lnSpc>
                <a:spcPct val="100000"/>
              </a:lnSpc>
              <a:spcBef>
                <a:spcPct val="0"/>
              </a:spcBef>
              <a:spcAft>
                <a:spcPct val="0"/>
              </a:spcAft>
              <a:buSzPts val="3700"/>
              <a:buNone/>
              <a:defRPr sz="3700"/>
            </a:lvl5pPr>
            <a:lvl6pPr lvl="5" algn="ctr">
              <a:lnSpc>
                <a:spcPct val="100000"/>
              </a:lnSpc>
              <a:spcBef>
                <a:spcPct val="0"/>
              </a:spcBef>
              <a:spcAft>
                <a:spcPct val="0"/>
              </a:spcAft>
              <a:buSzPts val="3700"/>
              <a:buNone/>
              <a:defRPr sz="3700"/>
            </a:lvl6pPr>
            <a:lvl7pPr lvl="6" algn="ctr">
              <a:lnSpc>
                <a:spcPct val="100000"/>
              </a:lnSpc>
              <a:spcBef>
                <a:spcPct val="0"/>
              </a:spcBef>
              <a:spcAft>
                <a:spcPct val="0"/>
              </a:spcAft>
              <a:buSzPts val="3700"/>
              <a:buNone/>
              <a:defRPr sz="3700"/>
            </a:lvl7pPr>
            <a:lvl8pPr lvl="7" algn="ctr">
              <a:lnSpc>
                <a:spcPct val="100000"/>
              </a:lnSpc>
              <a:spcBef>
                <a:spcPct val="0"/>
              </a:spcBef>
              <a:spcAft>
                <a:spcPct val="0"/>
              </a:spcAft>
              <a:buSzPts val="3700"/>
              <a:buNone/>
              <a:defRPr sz="3700"/>
            </a:lvl8pPr>
            <a:lvl9pPr lvl="8" algn="ctr">
              <a:lnSpc>
                <a:spcPct val="100000"/>
              </a:lnSpc>
              <a:spcBef>
                <a:spcPct val="0"/>
              </a:spcBef>
              <a:spcAft>
                <a:spcPct val="0"/>
              </a:spcAft>
              <a:buSzPts val="3700"/>
              <a:buNone/>
              <a:defRPr sz="3700"/>
            </a:lvl9pPr>
          </a:lstStyle>
          <a:p>
            <a:endParaRPr/>
          </a:p>
        </p:txBody>
      </p:sp>
      <p:sp>
        <p:nvSpPr>
          <p:cNvPr id="91" name="Google Shape;91;p14"/>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lvl1pPr lvl="0" algn="ctr">
              <a:spcBef>
                <a:spcPct val="0"/>
              </a:spcBef>
              <a:spcAft>
                <a:spcPct val="0"/>
              </a:spcAft>
              <a:buSzPts val="4800"/>
              <a:buNone/>
              <a:defRPr sz="4800"/>
            </a:lvl1pPr>
            <a:lvl2pPr lvl="1" algn="ctr">
              <a:spcBef>
                <a:spcPct val="0"/>
              </a:spcBef>
              <a:spcAft>
                <a:spcPct val="0"/>
              </a:spcAft>
              <a:buSzPts val="4800"/>
              <a:buNone/>
              <a:defRPr sz="4800"/>
            </a:lvl2pPr>
            <a:lvl3pPr lvl="2" algn="ctr">
              <a:spcBef>
                <a:spcPct val="0"/>
              </a:spcBef>
              <a:spcAft>
                <a:spcPct val="0"/>
              </a:spcAft>
              <a:buSzPts val="4800"/>
              <a:buNone/>
              <a:defRPr sz="4800"/>
            </a:lvl3pPr>
            <a:lvl4pPr lvl="3" algn="ctr">
              <a:spcBef>
                <a:spcPct val="0"/>
              </a:spcBef>
              <a:spcAft>
                <a:spcPct val="0"/>
              </a:spcAft>
              <a:buSzPts val="4800"/>
              <a:buNone/>
              <a:defRPr sz="4800"/>
            </a:lvl4pPr>
            <a:lvl5pPr lvl="4" algn="ctr">
              <a:spcBef>
                <a:spcPct val="0"/>
              </a:spcBef>
              <a:spcAft>
                <a:spcPct val="0"/>
              </a:spcAft>
              <a:buSzPts val="4800"/>
              <a:buNone/>
              <a:defRPr sz="4800"/>
            </a:lvl5pPr>
            <a:lvl6pPr lvl="5" algn="ctr">
              <a:spcBef>
                <a:spcPct val="0"/>
              </a:spcBef>
              <a:spcAft>
                <a:spcPct val="0"/>
              </a:spcAft>
              <a:buSzPts val="4800"/>
              <a:buNone/>
              <a:defRPr sz="4800"/>
            </a:lvl6pPr>
            <a:lvl7pPr lvl="6" algn="ctr">
              <a:spcBef>
                <a:spcPct val="0"/>
              </a:spcBef>
              <a:spcAft>
                <a:spcPct val="0"/>
              </a:spcAft>
              <a:buSzPts val="4800"/>
              <a:buNone/>
              <a:defRPr sz="4800"/>
            </a:lvl7pPr>
            <a:lvl8pPr lvl="7" algn="ctr">
              <a:spcBef>
                <a:spcPct val="0"/>
              </a:spcBef>
              <a:spcAft>
                <a:spcPct val="0"/>
              </a:spcAft>
              <a:buSzPts val="4800"/>
              <a:buNone/>
              <a:defRPr sz="4800"/>
            </a:lvl8pPr>
            <a:lvl9pPr lvl="8" algn="ctr">
              <a:spcBef>
                <a:spcPct val="0"/>
              </a:spcBef>
              <a:spcAft>
                <a:spcPct val="0"/>
              </a:spcAft>
              <a:buSzPts val="4800"/>
              <a:buNone/>
              <a:defRPr sz="4800"/>
            </a:lvl9pPr>
          </a:lstStyle>
          <a:p>
            <a:endParaRPr/>
          </a:p>
        </p:txBody>
      </p:sp>
      <p:sp>
        <p:nvSpPr>
          <p:cNvPr id="94" name="Google Shape;94;p15"/>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a:spcBef>
                <a:spcPct val="0"/>
              </a:spcBef>
              <a:spcAft>
                <a:spcPct val="0"/>
              </a:spcAft>
              <a:buSzPts val="3700"/>
              <a:buNone/>
              <a:defRPr/>
            </a:lvl1pPr>
            <a:lvl2pPr lvl="1">
              <a:spcBef>
                <a:spcPct val="0"/>
              </a:spcBef>
              <a:spcAft>
                <a:spcPct val="0"/>
              </a:spcAft>
              <a:buSzPts val="3700"/>
              <a:buNone/>
              <a:defRPr/>
            </a:lvl2pPr>
            <a:lvl3pPr lvl="2">
              <a:spcBef>
                <a:spcPct val="0"/>
              </a:spcBef>
              <a:spcAft>
                <a:spcPct val="0"/>
              </a:spcAft>
              <a:buSzPts val="3700"/>
              <a:buNone/>
              <a:defRPr/>
            </a:lvl3pPr>
            <a:lvl4pPr lvl="3">
              <a:spcBef>
                <a:spcPct val="0"/>
              </a:spcBef>
              <a:spcAft>
                <a:spcPct val="0"/>
              </a:spcAft>
              <a:buSzPts val="3700"/>
              <a:buNone/>
              <a:defRPr/>
            </a:lvl4pPr>
            <a:lvl5pPr lvl="4">
              <a:spcBef>
                <a:spcPct val="0"/>
              </a:spcBef>
              <a:spcAft>
                <a:spcPct val="0"/>
              </a:spcAft>
              <a:buSzPts val="3700"/>
              <a:buNone/>
              <a:defRPr/>
            </a:lvl5pPr>
            <a:lvl6pPr lvl="5">
              <a:spcBef>
                <a:spcPct val="0"/>
              </a:spcBef>
              <a:spcAft>
                <a:spcPct val="0"/>
              </a:spcAft>
              <a:buSzPts val="3700"/>
              <a:buNone/>
              <a:defRPr/>
            </a:lvl6pPr>
            <a:lvl7pPr lvl="6">
              <a:spcBef>
                <a:spcPct val="0"/>
              </a:spcBef>
              <a:spcAft>
                <a:spcPct val="0"/>
              </a:spcAft>
              <a:buSzPts val="3700"/>
              <a:buNone/>
              <a:defRPr/>
            </a:lvl7pPr>
            <a:lvl8pPr lvl="7">
              <a:spcBef>
                <a:spcPct val="0"/>
              </a:spcBef>
              <a:spcAft>
                <a:spcPct val="0"/>
              </a:spcAft>
              <a:buSzPts val="3700"/>
              <a:buNone/>
              <a:defRPr/>
            </a:lvl8pPr>
            <a:lvl9pPr lvl="8">
              <a:spcBef>
                <a:spcPct val="0"/>
              </a:spcBef>
              <a:spcAft>
                <a:spcPct val="0"/>
              </a:spcAft>
              <a:buSzPts val="3700"/>
              <a:buNone/>
              <a:defRPr/>
            </a:lvl9pPr>
          </a:lstStyle>
          <a:p>
            <a:endParaRPr/>
          </a:p>
        </p:txBody>
      </p:sp>
      <p:sp>
        <p:nvSpPr>
          <p:cNvPr id="97" name="Google Shape;97;p1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lvl1pPr marL="457200" lvl="0" indent="-381000">
              <a:spcBef>
                <a:spcPct val="0"/>
              </a:spcBef>
              <a:spcAft>
                <a:spcPct val="0"/>
              </a:spcAft>
              <a:buSzPts val="2400"/>
              <a:buChar char="●"/>
              <a:defRPr/>
            </a:lvl1pPr>
            <a:lvl2pPr marL="914400" lvl="1" indent="-349250">
              <a:spcBef>
                <a:spcPts val="2100"/>
              </a:spcBef>
              <a:spcAft>
                <a:spcPct val="0"/>
              </a:spcAft>
              <a:buSzPts val="1900"/>
              <a:buChar char="○"/>
              <a:defRPr/>
            </a:lvl2pPr>
            <a:lvl3pPr marL="1371600" lvl="2" indent="-349250">
              <a:spcBef>
                <a:spcPts val="2100"/>
              </a:spcBef>
              <a:spcAft>
                <a:spcPct val="0"/>
              </a:spcAft>
              <a:buSzPts val="1900"/>
              <a:buChar char="■"/>
              <a:defRPr/>
            </a:lvl3pPr>
            <a:lvl4pPr marL="1828800" lvl="3" indent="-349250">
              <a:spcBef>
                <a:spcPts val="2100"/>
              </a:spcBef>
              <a:spcAft>
                <a:spcPct val="0"/>
              </a:spcAft>
              <a:buSzPts val="1900"/>
              <a:buChar char="●"/>
              <a:defRPr/>
            </a:lvl4pPr>
            <a:lvl5pPr marL="2286000" lvl="4" indent="-349250">
              <a:spcBef>
                <a:spcPts val="2100"/>
              </a:spcBef>
              <a:spcAft>
                <a:spcPct val="0"/>
              </a:spcAft>
              <a:buSzPts val="1900"/>
              <a:buChar char="○"/>
              <a:defRPr/>
            </a:lvl5pPr>
            <a:lvl6pPr marL="2743200" lvl="5" indent="-349250">
              <a:spcBef>
                <a:spcPts val="2100"/>
              </a:spcBef>
              <a:spcAft>
                <a:spcPct val="0"/>
              </a:spcAft>
              <a:buSzPts val="1900"/>
              <a:buChar char="■"/>
              <a:defRPr/>
            </a:lvl6pPr>
            <a:lvl7pPr marL="3200400" lvl="6" indent="-349250">
              <a:spcBef>
                <a:spcPts val="2100"/>
              </a:spcBef>
              <a:spcAft>
                <a:spcPct val="0"/>
              </a:spcAft>
              <a:buSzPts val="1900"/>
              <a:buChar char="●"/>
              <a:defRPr/>
            </a:lvl7pPr>
            <a:lvl8pPr marL="3657600" lvl="7" indent="-349250">
              <a:spcBef>
                <a:spcPts val="2100"/>
              </a:spcBef>
              <a:spcAft>
                <a:spcPct val="0"/>
              </a:spcAft>
              <a:buSzPts val="1900"/>
              <a:buChar char="○"/>
              <a:defRPr/>
            </a:lvl8pPr>
            <a:lvl9pPr marL="4114800" lvl="8" indent="-349250">
              <a:spcBef>
                <a:spcPts val="2100"/>
              </a:spcBef>
              <a:spcAft>
                <a:spcPts val="2100"/>
              </a:spcAft>
              <a:buSzPts val="1900"/>
              <a:buChar char="■"/>
              <a:defRPr/>
            </a:lvl9pPr>
          </a:lstStyle>
          <a:p>
            <a:endParaRPr/>
          </a:p>
        </p:txBody>
      </p:sp>
      <p:sp>
        <p:nvSpPr>
          <p:cNvPr id="98" name="Google Shape;98;p16"/>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a:spcBef>
                <a:spcPct val="0"/>
              </a:spcBef>
              <a:spcAft>
                <a:spcPct val="0"/>
              </a:spcAft>
              <a:buSzPts val="3700"/>
              <a:buNone/>
              <a:defRPr/>
            </a:lvl1pPr>
            <a:lvl2pPr lvl="1">
              <a:spcBef>
                <a:spcPct val="0"/>
              </a:spcBef>
              <a:spcAft>
                <a:spcPct val="0"/>
              </a:spcAft>
              <a:buSzPts val="3700"/>
              <a:buNone/>
              <a:defRPr/>
            </a:lvl2pPr>
            <a:lvl3pPr lvl="2">
              <a:spcBef>
                <a:spcPct val="0"/>
              </a:spcBef>
              <a:spcAft>
                <a:spcPct val="0"/>
              </a:spcAft>
              <a:buSzPts val="3700"/>
              <a:buNone/>
              <a:defRPr/>
            </a:lvl3pPr>
            <a:lvl4pPr lvl="3">
              <a:spcBef>
                <a:spcPct val="0"/>
              </a:spcBef>
              <a:spcAft>
                <a:spcPct val="0"/>
              </a:spcAft>
              <a:buSzPts val="3700"/>
              <a:buNone/>
              <a:defRPr/>
            </a:lvl4pPr>
            <a:lvl5pPr lvl="4">
              <a:spcBef>
                <a:spcPct val="0"/>
              </a:spcBef>
              <a:spcAft>
                <a:spcPct val="0"/>
              </a:spcAft>
              <a:buSzPts val="3700"/>
              <a:buNone/>
              <a:defRPr/>
            </a:lvl5pPr>
            <a:lvl6pPr lvl="5">
              <a:spcBef>
                <a:spcPct val="0"/>
              </a:spcBef>
              <a:spcAft>
                <a:spcPct val="0"/>
              </a:spcAft>
              <a:buSzPts val="3700"/>
              <a:buNone/>
              <a:defRPr/>
            </a:lvl6pPr>
            <a:lvl7pPr lvl="6">
              <a:spcBef>
                <a:spcPct val="0"/>
              </a:spcBef>
              <a:spcAft>
                <a:spcPct val="0"/>
              </a:spcAft>
              <a:buSzPts val="3700"/>
              <a:buNone/>
              <a:defRPr/>
            </a:lvl7pPr>
            <a:lvl8pPr lvl="7">
              <a:spcBef>
                <a:spcPct val="0"/>
              </a:spcBef>
              <a:spcAft>
                <a:spcPct val="0"/>
              </a:spcAft>
              <a:buSzPts val="3700"/>
              <a:buNone/>
              <a:defRPr/>
            </a:lvl8pPr>
            <a:lvl9pPr lvl="8">
              <a:spcBef>
                <a:spcPct val="0"/>
              </a:spcBef>
              <a:spcAft>
                <a:spcPct val="0"/>
              </a:spcAft>
              <a:buSzPts val="3700"/>
              <a:buNone/>
              <a:defRPr/>
            </a:lvl9pPr>
          </a:lstStyle>
          <a:p>
            <a:endParaRPr/>
          </a:p>
        </p:txBody>
      </p:sp>
      <p:sp>
        <p:nvSpPr>
          <p:cNvPr id="101" name="Google Shape;101;p17"/>
          <p:cNvSpPr txBox="1">
            <a:spLocks noGrp="1"/>
          </p:cNvSpPr>
          <p:nvPr>
            <p:ph type="body" idx="1"/>
          </p:nvPr>
        </p:nvSpPr>
        <p:spPr>
          <a:xfrm>
            <a:off x="415600" y="1536633"/>
            <a:ext cx="5333200" cy="4555200"/>
          </a:xfrm>
          <a:prstGeom prst="rect">
            <a:avLst/>
          </a:prstGeom>
        </p:spPr>
        <p:txBody>
          <a:bodyPr spcFirstLastPara="1" wrap="square" lIns="121900" tIns="121900" rIns="121900" bIns="121900" anchor="t" anchorCtr="0">
            <a:noAutofit/>
          </a:bodyPr>
          <a:lstStyle>
            <a:lvl1pPr marL="457200" lvl="0" indent="-349250">
              <a:spcBef>
                <a:spcPct val="0"/>
              </a:spcBef>
              <a:spcAft>
                <a:spcPct val="0"/>
              </a:spcAft>
              <a:buSzPts val="1900"/>
              <a:buChar char="●"/>
              <a:defRPr sz="1900"/>
            </a:lvl1pPr>
            <a:lvl2pPr marL="914400" lvl="1" indent="-330200">
              <a:spcBef>
                <a:spcPts val="2100"/>
              </a:spcBef>
              <a:spcAft>
                <a:spcPct val="0"/>
              </a:spcAft>
              <a:buSzPts val="1600"/>
              <a:buChar char="○"/>
              <a:defRPr sz="1600"/>
            </a:lvl2pPr>
            <a:lvl3pPr marL="1371600" lvl="2" indent="-330200">
              <a:spcBef>
                <a:spcPts val="2100"/>
              </a:spcBef>
              <a:spcAft>
                <a:spcPct val="0"/>
              </a:spcAft>
              <a:buSzPts val="1600"/>
              <a:buChar char="■"/>
              <a:defRPr sz="1600"/>
            </a:lvl3pPr>
            <a:lvl4pPr marL="1828800" lvl="3" indent="-330200">
              <a:spcBef>
                <a:spcPts val="2100"/>
              </a:spcBef>
              <a:spcAft>
                <a:spcPct val="0"/>
              </a:spcAft>
              <a:buSzPts val="1600"/>
              <a:buChar char="●"/>
              <a:defRPr sz="1600"/>
            </a:lvl4pPr>
            <a:lvl5pPr marL="2286000" lvl="4" indent="-330200">
              <a:spcBef>
                <a:spcPts val="2100"/>
              </a:spcBef>
              <a:spcAft>
                <a:spcPct val="0"/>
              </a:spcAft>
              <a:buSzPts val="1600"/>
              <a:buChar char="○"/>
              <a:defRPr sz="1600"/>
            </a:lvl5pPr>
            <a:lvl6pPr marL="2743200" lvl="5" indent="-330200">
              <a:spcBef>
                <a:spcPts val="2100"/>
              </a:spcBef>
              <a:spcAft>
                <a:spcPct val="0"/>
              </a:spcAft>
              <a:buSzPts val="1600"/>
              <a:buChar char="■"/>
              <a:defRPr sz="1600"/>
            </a:lvl6pPr>
            <a:lvl7pPr marL="3200400" lvl="6" indent="-330200">
              <a:spcBef>
                <a:spcPts val="2100"/>
              </a:spcBef>
              <a:spcAft>
                <a:spcPct val="0"/>
              </a:spcAft>
              <a:buSzPts val="1600"/>
              <a:buChar char="●"/>
              <a:defRPr sz="1600"/>
            </a:lvl7pPr>
            <a:lvl8pPr marL="3657600" lvl="7" indent="-330200">
              <a:spcBef>
                <a:spcPts val="2100"/>
              </a:spcBef>
              <a:spcAft>
                <a:spcPct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02" name="Google Shape;102;p17"/>
          <p:cNvSpPr txBox="1">
            <a:spLocks noGrp="1"/>
          </p:cNvSpPr>
          <p:nvPr>
            <p:ph type="body" idx="2"/>
          </p:nvPr>
        </p:nvSpPr>
        <p:spPr>
          <a:xfrm>
            <a:off x="6443200" y="1536633"/>
            <a:ext cx="5333200" cy="4555200"/>
          </a:xfrm>
          <a:prstGeom prst="rect">
            <a:avLst/>
          </a:prstGeom>
        </p:spPr>
        <p:txBody>
          <a:bodyPr spcFirstLastPara="1" wrap="square" lIns="121900" tIns="121900" rIns="121900" bIns="121900" anchor="t" anchorCtr="0">
            <a:noAutofit/>
          </a:bodyPr>
          <a:lstStyle>
            <a:lvl1pPr marL="457200" lvl="0" indent="-349250">
              <a:spcBef>
                <a:spcPct val="0"/>
              </a:spcBef>
              <a:spcAft>
                <a:spcPct val="0"/>
              </a:spcAft>
              <a:buSzPts val="1900"/>
              <a:buChar char="●"/>
              <a:defRPr sz="1900"/>
            </a:lvl1pPr>
            <a:lvl2pPr marL="914400" lvl="1" indent="-330200">
              <a:spcBef>
                <a:spcPts val="2100"/>
              </a:spcBef>
              <a:spcAft>
                <a:spcPct val="0"/>
              </a:spcAft>
              <a:buSzPts val="1600"/>
              <a:buChar char="○"/>
              <a:defRPr sz="1600"/>
            </a:lvl2pPr>
            <a:lvl3pPr marL="1371600" lvl="2" indent="-330200">
              <a:spcBef>
                <a:spcPts val="2100"/>
              </a:spcBef>
              <a:spcAft>
                <a:spcPct val="0"/>
              </a:spcAft>
              <a:buSzPts val="1600"/>
              <a:buChar char="■"/>
              <a:defRPr sz="1600"/>
            </a:lvl3pPr>
            <a:lvl4pPr marL="1828800" lvl="3" indent="-330200">
              <a:spcBef>
                <a:spcPts val="2100"/>
              </a:spcBef>
              <a:spcAft>
                <a:spcPct val="0"/>
              </a:spcAft>
              <a:buSzPts val="1600"/>
              <a:buChar char="●"/>
              <a:defRPr sz="1600"/>
            </a:lvl4pPr>
            <a:lvl5pPr marL="2286000" lvl="4" indent="-330200">
              <a:spcBef>
                <a:spcPts val="2100"/>
              </a:spcBef>
              <a:spcAft>
                <a:spcPct val="0"/>
              </a:spcAft>
              <a:buSzPts val="1600"/>
              <a:buChar char="○"/>
              <a:defRPr sz="1600"/>
            </a:lvl5pPr>
            <a:lvl6pPr marL="2743200" lvl="5" indent="-330200">
              <a:spcBef>
                <a:spcPts val="2100"/>
              </a:spcBef>
              <a:spcAft>
                <a:spcPct val="0"/>
              </a:spcAft>
              <a:buSzPts val="1600"/>
              <a:buChar char="■"/>
              <a:defRPr sz="1600"/>
            </a:lvl6pPr>
            <a:lvl7pPr marL="3200400" lvl="6" indent="-330200">
              <a:spcBef>
                <a:spcPts val="2100"/>
              </a:spcBef>
              <a:spcAft>
                <a:spcPct val="0"/>
              </a:spcAft>
              <a:buSzPts val="1600"/>
              <a:buChar char="●"/>
              <a:defRPr sz="1600"/>
            </a:lvl7pPr>
            <a:lvl8pPr marL="3657600" lvl="7" indent="-330200">
              <a:spcBef>
                <a:spcPts val="2100"/>
              </a:spcBef>
              <a:spcAft>
                <a:spcPct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03" name="Google Shape;103;p17"/>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a:spcBef>
                <a:spcPct val="0"/>
              </a:spcBef>
              <a:spcAft>
                <a:spcPct val="0"/>
              </a:spcAft>
              <a:buSzPts val="3700"/>
              <a:buNone/>
              <a:defRPr/>
            </a:lvl1pPr>
            <a:lvl2pPr lvl="1">
              <a:spcBef>
                <a:spcPct val="0"/>
              </a:spcBef>
              <a:spcAft>
                <a:spcPct val="0"/>
              </a:spcAft>
              <a:buSzPts val="3700"/>
              <a:buNone/>
              <a:defRPr/>
            </a:lvl2pPr>
            <a:lvl3pPr lvl="2">
              <a:spcBef>
                <a:spcPct val="0"/>
              </a:spcBef>
              <a:spcAft>
                <a:spcPct val="0"/>
              </a:spcAft>
              <a:buSzPts val="3700"/>
              <a:buNone/>
              <a:defRPr/>
            </a:lvl3pPr>
            <a:lvl4pPr lvl="3">
              <a:spcBef>
                <a:spcPct val="0"/>
              </a:spcBef>
              <a:spcAft>
                <a:spcPct val="0"/>
              </a:spcAft>
              <a:buSzPts val="3700"/>
              <a:buNone/>
              <a:defRPr/>
            </a:lvl4pPr>
            <a:lvl5pPr lvl="4">
              <a:spcBef>
                <a:spcPct val="0"/>
              </a:spcBef>
              <a:spcAft>
                <a:spcPct val="0"/>
              </a:spcAft>
              <a:buSzPts val="3700"/>
              <a:buNone/>
              <a:defRPr/>
            </a:lvl5pPr>
            <a:lvl6pPr lvl="5">
              <a:spcBef>
                <a:spcPct val="0"/>
              </a:spcBef>
              <a:spcAft>
                <a:spcPct val="0"/>
              </a:spcAft>
              <a:buSzPts val="3700"/>
              <a:buNone/>
              <a:defRPr/>
            </a:lvl6pPr>
            <a:lvl7pPr lvl="6">
              <a:spcBef>
                <a:spcPct val="0"/>
              </a:spcBef>
              <a:spcAft>
                <a:spcPct val="0"/>
              </a:spcAft>
              <a:buSzPts val="3700"/>
              <a:buNone/>
              <a:defRPr/>
            </a:lvl7pPr>
            <a:lvl8pPr lvl="7">
              <a:spcBef>
                <a:spcPct val="0"/>
              </a:spcBef>
              <a:spcAft>
                <a:spcPct val="0"/>
              </a:spcAft>
              <a:buSzPts val="3700"/>
              <a:buNone/>
              <a:defRPr/>
            </a:lvl8pPr>
            <a:lvl9pPr lvl="8">
              <a:spcBef>
                <a:spcPct val="0"/>
              </a:spcBef>
              <a:spcAft>
                <a:spcPct val="0"/>
              </a:spcAft>
              <a:buSzPts val="3700"/>
              <a:buNone/>
              <a:defRPr/>
            </a:lvl9pPr>
          </a:lstStyle>
          <a:p>
            <a:endParaRPr/>
          </a:p>
        </p:txBody>
      </p:sp>
      <p:sp>
        <p:nvSpPr>
          <p:cNvPr id="106" name="Google Shape;106;p18"/>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415600" y="740800"/>
            <a:ext cx="3744000" cy="1007600"/>
          </a:xfrm>
          <a:prstGeom prst="rect">
            <a:avLst/>
          </a:prstGeom>
        </p:spPr>
        <p:txBody>
          <a:bodyPr spcFirstLastPara="1" wrap="square" lIns="121900" tIns="121900" rIns="121900" bIns="121900" anchor="b" anchorCtr="0">
            <a:noAutofit/>
          </a:bodyPr>
          <a:lstStyle>
            <a:lvl1pPr lvl="0">
              <a:spcBef>
                <a:spcPct val="0"/>
              </a:spcBef>
              <a:spcAft>
                <a:spcPct val="0"/>
              </a:spcAft>
              <a:buSzPts val="3200"/>
              <a:buNone/>
              <a:defRPr sz="3200"/>
            </a:lvl1pPr>
            <a:lvl2pPr lvl="1">
              <a:spcBef>
                <a:spcPct val="0"/>
              </a:spcBef>
              <a:spcAft>
                <a:spcPct val="0"/>
              </a:spcAft>
              <a:buSzPts val="3200"/>
              <a:buNone/>
              <a:defRPr sz="3200"/>
            </a:lvl2pPr>
            <a:lvl3pPr lvl="2">
              <a:spcBef>
                <a:spcPct val="0"/>
              </a:spcBef>
              <a:spcAft>
                <a:spcPct val="0"/>
              </a:spcAft>
              <a:buSzPts val="3200"/>
              <a:buNone/>
              <a:defRPr sz="3200"/>
            </a:lvl3pPr>
            <a:lvl4pPr lvl="3">
              <a:spcBef>
                <a:spcPct val="0"/>
              </a:spcBef>
              <a:spcAft>
                <a:spcPct val="0"/>
              </a:spcAft>
              <a:buSzPts val="3200"/>
              <a:buNone/>
              <a:defRPr sz="3200"/>
            </a:lvl4pPr>
            <a:lvl5pPr lvl="4">
              <a:spcBef>
                <a:spcPct val="0"/>
              </a:spcBef>
              <a:spcAft>
                <a:spcPct val="0"/>
              </a:spcAft>
              <a:buSzPts val="3200"/>
              <a:buNone/>
              <a:defRPr sz="3200"/>
            </a:lvl5pPr>
            <a:lvl6pPr lvl="5">
              <a:spcBef>
                <a:spcPct val="0"/>
              </a:spcBef>
              <a:spcAft>
                <a:spcPct val="0"/>
              </a:spcAft>
              <a:buSzPts val="3200"/>
              <a:buNone/>
              <a:defRPr sz="3200"/>
            </a:lvl6pPr>
            <a:lvl7pPr lvl="6">
              <a:spcBef>
                <a:spcPct val="0"/>
              </a:spcBef>
              <a:spcAft>
                <a:spcPct val="0"/>
              </a:spcAft>
              <a:buSzPts val="3200"/>
              <a:buNone/>
              <a:defRPr sz="3200"/>
            </a:lvl7pPr>
            <a:lvl8pPr lvl="7">
              <a:spcBef>
                <a:spcPct val="0"/>
              </a:spcBef>
              <a:spcAft>
                <a:spcPct val="0"/>
              </a:spcAft>
              <a:buSzPts val="3200"/>
              <a:buNone/>
              <a:defRPr sz="3200"/>
            </a:lvl8pPr>
            <a:lvl9pPr lvl="8">
              <a:spcBef>
                <a:spcPct val="0"/>
              </a:spcBef>
              <a:spcAft>
                <a:spcPct val="0"/>
              </a:spcAft>
              <a:buSzPts val="3200"/>
              <a:buNone/>
              <a:defRPr sz="3200"/>
            </a:lvl9pPr>
          </a:lstStyle>
          <a:p>
            <a:endParaRPr/>
          </a:p>
        </p:txBody>
      </p:sp>
      <p:sp>
        <p:nvSpPr>
          <p:cNvPr id="109" name="Google Shape;109;p19"/>
          <p:cNvSpPr txBox="1">
            <a:spLocks noGrp="1"/>
          </p:cNvSpPr>
          <p:nvPr>
            <p:ph type="body" idx="1"/>
          </p:nvPr>
        </p:nvSpPr>
        <p:spPr>
          <a:xfrm>
            <a:off x="415600" y="1852800"/>
            <a:ext cx="3744000" cy="4239200"/>
          </a:xfrm>
          <a:prstGeom prst="rect">
            <a:avLst/>
          </a:prstGeom>
        </p:spPr>
        <p:txBody>
          <a:bodyPr spcFirstLastPara="1" wrap="square" lIns="121900" tIns="121900" rIns="121900" bIns="121900" anchor="t" anchorCtr="0">
            <a:noAutofit/>
          </a:bodyPr>
          <a:lstStyle>
            <a:lvl1pPr marL="457200" lvl="0" indent="-330200">
              <a:spcBef>
                <a:spcPct val="0"/>
              </a:spcBef>
              <a:spcAft>
                <a:spcPct val="0"/>
              </a:spcAft>
              <a:buSzPts val="1600"/>
              <a:buChar char="●"/>
              <a:defRPr sz="1600"/>
            </a:lvl1pPr>
            <a:lvl2pPr marL="914400" lvl="1" indent="-330200">
              <a:spcBef>
                <a:spcPts val="2100"/>
              </a:spcBef>
              <a:spcAft>
                <a:spcPct val="0"/>
              </a:spcAft>
              <a:buSzPts val="1600"/>
              <a:buChar char="○"/>
              <a:defRPr sz="1600"/>
            </a:lvl2pPr>
            <a:lvl3pPr marL="1371600" lvl="2" indent="-330200">
              <a:spcBef>
                <a:spcPts val="2100"/>
              </a:spcBef>
              <a:spcAft>
                <a:spcPct val="0"/>
              </a:spcAft>
              <a:buSzPts val="1600"/>
              <a:buChar char="■"/>
              <a:defRPr sz="1600"/>
            </a:lvl3pPr>
            <a:lvl4pPr marL="1828800" lvl="3" indent="-330200">
              <a:spcBef>
                <a:spcPts val="2100"/>
              </a:spcBef>
              <a:spcAft>
                <a:spcPct val="0"/>
              </a:spcAft>
              <a:buSzPts val="1600"/>
              <a:buChar char="●"/>
              <a:defRPr sz="1600"/>
            </a:lvl4pPr>
            <a:lvl5pPr marL="2286000" lvl="4" indent="-330200">
              <a:spcBef>
                <a:spcPts val="2100"/>
              </a:spcBef>
              <a:spcAft>
                <a:spcPct val="0"/>
              </a:spcAft>
              <a:buSzPts val="1600"/>
              <a:buChar char="○"/>
              <a:defRPr sz="1600"/>
            </a:lvl5pPr>
            <a:lvl6pPr marL="2743200" lvl="5" indent="-330200">
              <a:spcBef>
                <a:spcPts val="2100"/>
              </a:spcBef>
              <a:spcAft>
                <a:spcPct val="0"/>
              </a:spcAft>
              <a:buSzPts val="1600"/>
              <a:buChar char="■"/>
              <a:defRPr sz="1600"/>
            </a:lvl6pPr>
            <a:lvl7pPr marL="3200400" lvl="6" indent="-330200">
              <a:spcBef>
                <a:spcPts val="2100"/>
              </a:spcBef>
              <a:spcAft>
                <a:spcPct val="0"/>
              </a:spcAft>
              <a:buSzPts val="1600"/>
              <a:buChar char="●"/>
              <a:defRPr sz="1600"/>
            </a:lvl7pPr>
            <a:lvl8pPr marL="3657600" lvl="7" indent="-330200">
              <a:spcBef>
                <a:spcPts val="2100"/>
              </a:spcBef>
              <a:spcAft>
                <a:spcPct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10" name="Google Shape;110;p19"/>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653667" y="600200"/>
            <a:ext cx="8490400" cy="5454400"/>
          </a:xfrm>
          <a:prstGeom prst="rect">
            <a:avLst/>
          </a:prstGeom>
        </p:spPr>
        <p:txBody>
          <a:bodyPr spcFirstLastPara="1" wrap="square" lIns="121900" tIns="121900" rIns="121900" bIns="121900" anchor="ctr" anchorCtr="0">
            <a:noAutofit/>
          </a:bodyPr>
          <a:lstStyle>
            <a:lvl1pPr lvl="0">
              <a:spcBef>
                <a:spcPct val="0"/>
              </a:spcBef>
              <a:spcAft>
                <a:spcPct val="0"/>
              </a:spcAft>
              <a:buSzPts val="6400"/>
              <a:buNone/>
              <a:defRPr sz="6400"/>
            </a:lvl1pPr>
            <a:lvl2pPr lvl="1">
              <a:spcBef>
                <a:spcPct val="0"/>
              </a:spcBef>
              <a:spcAft>
                <a:spcPct val="0"/>
              </a:spcAft>
              <a:buSzPts val="6400"/>
              <a:buNone/>
              <a:defRPr sz="6400"/>
            </a:lvl2pPr>
            <a:lvl3pPr lvl="2">
              <a:spcBef>
                <a:spcPct val="0"/>
              </a:spcBef>
              <a:spcAft>
                <a:spcPct val="0"/>
              </a:spcAft>
              <a:buSzPts val="6400"/>
              <a:buNone/>
              <a:defRPr sz="6400"/>
            </a:lvl3pPr>
            <a:lvl4pPr lvl="3">
              <a:spcBef>
                <a:spcPct val="0"/>
              </a:spcBef>
              <a:spcAft>
                <a:spcPct val="0"/>
              </a:spcAft>
              <a:buSzPts val="6400"/>
              <a:buNone/>
              <a:defRPr sz="6400"/>
            </a:lvl4pPr>
            <a:lvl5pPr lvl="4">
              <a:spcBef>
                <a:spcPct val="0"/>
              </a:spcBef>
              <a:spcAft>
                <a:spcPct val="0"/>
              </a:spcAft>
              <a:buSzPts val="6400"/>
              <a:buNone/>
              <a:defRPr sz="6400"/>
            </a:lvl5pPr>
            <a:lvl6pPr lvl="5">
              <a:spcBef>
                <a:spcPct val="0"/>
              </a:spcBef>
              <a:spcAft>
                <a:spcPct val="0"/>
              </a:spcAft>
              <a:buSzPts val="6400"/>
              <a:buNone/>
              <a:defRPr sz="6400"/>
            </a:lvl6pPr>
            <a:lvl7pPr lvl="6">
              <a:spcBef>
                <a:spcPct val="0"/>
              </a:spcBef>
              <a:spcAft>
                <a:spcPct val="0"/>
              </a:spcAft>
              <a:buSzPts val="6400"/>
              <a:buNone/>
              <a:defRPr sz="6400"/>
            </a:lvl7pPr>
            <a:lvl8pPr lvl="7">
              <a:spcBef>
                <a:spcPct val="0"/>
              </a:spcBef>
              <a:spcAft>
                <a:spcPct val="0"/>
              </a:spcAft>
              <a:buSzPts val="6400"/>
              <a:buNone/>
              <a:defRPr sz="6400"/>
            </a:lvl8pPr>
            <a:lvl9pPr lvl="8">
              <a:spcBef>
                <a:spcPct val="0"/>
              </a:spcBef>
              <a:spcAft>
                <a:spcPct val="0"/>
              </a:spcAft>
              <a:buSzPts val="6400"/>
              <a:buNone/>
              <a:defRPr sz="6400"/>
            </a:lvl9pPr>
          </a:lstStyle>
          <a:p>
            <a:endParaRPr/>
          </a:p>
        </p:txBody>
      </p:sp>
      <p:sp>
        <p:nvSpPr>
          <p:cNvPr id="113" name="Google Shape;113;p20"/>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dirty="0"/>
          </a:p>
        </p:txBody>
      </p:sp>
      <p:sp>
        <p:nvSpPr>
          <p:cNvPr id="116" name="Google Shape;116;p21"/>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Autofit/>
          </a:bodyPr>
          <a:lstStyle>
            <a:lvl1pPr lvl="0" algn="ctr">
              <a:spcBef>
                <a:spcPct val="0"/>
              </a:spcBef>
              <a:spcAft>
                <a:spcPct val="0"/>
              </a:spcAft>
              <a:buSzPts val="5600"/>
              <a:buNone/>
              <a:defRPr sz="5600"/>
            </a:lvl1pPr>
            <a:lvl2pPr lvl="1" algn="ctr">
              <a:spcBef>
                <a:spcPct val="0"/>
              </a:spcBef>
              <a:spcAft>
                <a:spcPct val="0"/>
              </a:spcAft>
              <a:buSzPts val="5600"/>
              <a:buNone/>
              <a:defRPr sz="5600"/>
            </a:lvl2pPr>
            <a:lvl3pPr lvl="2" algn="ctr">
              <a:spcBef>
                <a:spcPct val="0"/>
              </a:spcBef>
              <a:spcAft>
                <a:spcPct val="0"/>
              </a:spcAft>
              <a:buSzPts val="5600"/>
              <a:buNone/>
              <a:defRPr sz="5600"/>
            </a:lvl3pPr>
            <a:lvl4pPr lvl="3" algn="ctr">
              <a:spcBef>
                <a:spcPct val="0"/>
              </a:spcBef>
              <a:spcAft>
                <a:spcPct val="0"/>
              </a:spcAft>
              <a:buSzPts val="5600"/>
              <a:buNone/>
              <a:defRPr sz="5600"/>
            </a:lvl4pPr>
            <a:lvl5pPr lvl="4" algn="ctr">
              <a:spcBef>
                <a:spcPct val="0"/>
              </a:spcBef>
              <a:spcAft>
                <a:spcPct val="0"/>
              </a:spcAft>
              <a:buSzPts val="5600"/>
              <a:buNone/>
              <a:defRPr sz="5600"/>
            </a:lvl5pPr>
            <a:lvl6pPr lvl="5" algn="ctr">
              <a:spcBef>
                <a:spcPct val="0"/>
              </a:spcBef>
              <a:spcAft>
                <a:spcPct val="0"/>
              </a:spcAft>
              <a:buSzPts val="5600"/>
              <a:buNone/>
              <a:defRPr sz="5600"/>
            </a:lvl6pPr>
            <a:lvl7pPr lvl="6" algn="ctr">
              <a:spcBef>
                <a:spcPct val="0"/>
              </a:spcBef>
              <a:spcAft>
                <a:spcPct val="0"/>
              </a:spcAft>
              <a:buSzPts val="5600"/>
              <a:buNone/>
              <a:defRPr sz="5600"/>
            </a:lvl7pPr>
            <a:lvl8pPr lvl="7" algn="ctr">
              <a:spcBef>
                <a:spcPct val="0"/>
              </a:spcBef>
              <a:spcAft>
                <a:spcPct val="0"/>
              </a:spcAft>
              <a:buSzPts val="5600"/>
              <a:buNone/>
              <a:defRPr sz="5600"/>
            </a:lvl8pPr>
            <a:lvl9pPr lvl="8" algn="ctr">
              <a:spcBef>
                <a:spcPct val="0"/>
              </a:spcBef>
              <a:spcAft>
                <a:spcPct val="0"/>
              </a:spcAft>
              <a:buSzPts val="5600"/>
              <a:buNone/>
              <a:defRPr sz="5600"/>
            </a:lvl9pPr>
          </a:lstStyle>
          <a:p>
            <a:endParaRPr/>
          </a:p>
        </p:txBody>
      </p:sp>
      <p:sp>
        <p:nvSpPr>
          <p:cNvPr id="117" name="Google Shape;117;p21"/>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lvl1pPr lvl="0" algn="ctr">
              <a:lnSpc>
                <a:spcPct val="100000"/>
              </a:lnSpc>
              <a:spcBef>
                <a:spcPct val="0"/>
              </a:spcBef>
              <a:spcAft>
                <a:spcPct val="0"/>
              </a:spcAft>
              <a:buSzPts val="2800"/>
              <a:buNone/>
              <a:defRPr sz="2800"/>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
        <p:nvSpPr>
          <p:cNvPr id="118" name="Google Shape;118;p21"/>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lvl1pPr marL="457200" lvl="0" indent="-381000">
              <a:spcBef>
                <a:spcPct val="0"/>
              </a:spcBef>
              <a:spcAft>
                <a:spcPct val="0"/>
              </a:spcAft>
              <a:buSzPts val="2400"/>
              <a:buChar char="●"/>
              <a:defRPr/>
            </a:lvl1pPr>
            <a:lvl2pPr marL="914400" lvl="1" indent="-349250">
              <a:spcBef>
                <a:spcPts val="2100"/>
              </a:spcBef>
              <a:spcAft>
                <a:spcPct val="0"/>
              </a:spcAft>
              <a:buSzPts val="1900"/>
              <a:buChar char="○"/>
              <a:defRPr/>
            </a:lvl2pPr>
            <a:lvl3pPr marL="1371600" lvl="2" indent="-349250">
              <a:spcBef>
                <a:spcPts val="2100"/>
              </a:spcBef>
              <a:spcAft>
                <a:spcPct val="0"/>
              </a:spcAft>
              <a:buSzPts val="1900"/>
              <a:buChar char="■"/>
              <a:defRPr/>
            </a:lvl3pPr>
            <a:lvl4pPr marL="1828800" lvl="3" indent="-349250">
              <a:spcBef>
                <a:spcPts val="2100"/>
              </a:spcBef>
              <a:spcAft>
                <a:spcPct val="0"/>
              </a:spcAft>
              <a:buSzPts val="1900"/>
              <a:buChar char="●"/>
              <a:defRPr/>
            </a:lvl4pPr>
            <a:lvl5pPr marL="2286000" lvl="4" indent="-349250">
              <a:spcBef>
                <a:spcPts val="2100"/>
              </a:spcBef>
              <a:spcAft>
                <a:spcPct val="0"/>
              </a:spcAft>
              <a:buSzPts val="1900"/>
              <a:buChar char="○"/>
              <a:defRPr/>
            </a:lvl5pPr>
            <a:lvl6pPr marL="2743200" lvl="5" indent="-349250">
              <a:spcBef>
                <a:spcPts val="2100"/>
              </a:spcBef>
              <a:spcAft>
                <a:spcPct val="0"/>
              </a:spcAft>
              <a:buSzPts val="1900"/>
              <a:buChar char="■"/>
              <a:defRPr/>
            </a:lvl6pPr>
            <a:lvl7pPr marL="3200400" lvl="6" indent="-349250">
              <a:spcBef>
                <a:spcPts val="2100"/>
              </a:spcBef>
              <a:spcAft>
                <a:spcPct val="0"/>
              </a:spcAft>
              <a:buSzPts val="1900"/>
              <a:buChar char="●"/>
              <a:defRPr/>
            </a:lvl7pPr>
            <a:lvl8pPr marL="3657600" lvl="7" indent="-349250">
              <a:spcBef>
                <a:spcPts val="2100"/>
              </a:spcBef>
              <a:spcAft>
                <a:spcPct val="0"/>
              </a:spcAft>
              <a:buSzPts val="1900"/>
              <a:buChar char="○"/>
              <a:defRPr/>
            </a:lvl8pPr>
            <a:lvl9pPr marL="4114800" lvl="8" indent="-349250">
              <a:spcBef>
                <a:spcPts val="2100"/>
              </a:spcBef>
              <a:spcAft>
                <a:spcPts val="2100"/>
              </a:spcAft>
              <a:buSzPts val="1900"/>
              <a:buChar char="■"/>
              <a:defRPr/>
            </a:lvl9pPr>
          </a:lstStyle>
          <a:p>
            <a:endParaRPr/>
          </a:p>
        </p:txBody>
      </p:sp>
      <p:sp>
        <p:nvSpPr>
          <p:cNvPr id="119" name="Google Shape;119;p21"/>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415600" y="5640767"/>
            <a:ext cx="7998400" cy="806800"/>
          </a:xfrm>
          <a:prstGeom prst="rect">
            <a:avLst/>
          </a:prstGeom>
        </p:spPr>
        <p:txBody>
          <a:bodyPr spcFirstLastPara="1" wrap="square" lIns="121900" tIns="121900" rIns="121900" bIns="121900" anchor="ctr" anchorCtr="0">
            <a:noAutofit/>
          </a:bodyPr>
          <a:lstStyle>
            <a:lvl1pPr marL="457200" lvl="0" indent="-228600">
              <a:lnSpc>
                <a:spcPct val="100000"/>
              </a:lnSpc>
              <a:spcBef>
                <a:spcPct val="0"/>
              </a:spcBef>
              <a:spcAft>
                <a:spcPct val="0"/>
              </a:spcAft>
              <a:buSzPts val="2400"/>
              <a:buNone/>
              <a:defRPr/>
            </a:lvl1pPr>
          </a:lstStyle>
          <a:p>
            <a:endParaRPr/>
          </a:p>
        </p:txBody>
      </p:sp>
      <p:sp>
        <p:nvSpPr>
          <p:cNvPr id="122" name="Google Shape;122;p22"/>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3"/>
          <p:cNvSpPr txBox="1">
            <a:spLocks noGrp="1"/>
          </p:cNvSpPr>
          <p:nvPr>
            <p:ph type="title" hasCustomPrompt="1"/>
          </p:nvPr>
        </p:nvSpPr>
        <p:spPr>
          <a:xfrm>
            <a:off x="415600" y="1474833"/>
            <a:ext cx="11360800" cy="2618000"/>
          </a:xfrm>
          <a:prstGeom prst="rect">
            <a:avLst/>
          </a:prstGeom>
        </p:spPr>
        <p:txBody>
          <a:bodyPr spcFirstLastPara="1" wrap="square" lIns="121900" tIns="121900" rIns="121900" bIns="121900" anchor="b" anchorCtr="0">
            <a:noAutofit/>
          </a:bodyPr>
          <a:lstStyle>
            <a:lvl1pPr lvl="0" algn="ctr">
              <a:spcBef>
                <a:spcPct val="0"/>
              </a:spcBef>
              <a:spcAft>
                <a:spcPct val="0"/>
              </a:spcAft>
              <a:buSzPts val="16000"/>
              <a:buNone/>
              <a:defRPr sz="16000"/>
            </a:lvl1pPr>
            <a:lvl2pPr lvl="1" algn="ctr">
              <a:spcBef>
                <a:spcPct val="0"/>
              </a:spcBef>
              <a:spcAft>
                <a:spcPct val="0"/>
              </a:spcAft>
              <a:buSzPts val="16000"/>
              <a:buNone/>
              <a:defRPr sz="16000"/>
            </a:lvl2pPr>
            <a:lvl3pPr lvl="2" algn="ctr">
              <a:spcBef>
                <a:spcPct val="0"/>
              </a:spcBef>
              <a:spcAft>
                <a:spcPct val="0"/>
              </a:spcAft>
              <a:buSzPts val="16000"/>
              <a:buNone/>
              <a:defRPr sz="16000"/>
            </a:lvl3pPr>
            <a:lvl4pPr lvl="3" algn="ctr">
              <a:spcBef>
                <a:spcPct val="0"/>
              </a:spcBef>
              <a:spcAft>
                <a:spcPct val="0"/>
              </a:spcAft>
              <a:buSzPts val="16000"/>
              <a:buNone/>
              <a:defRPr sz="16000"/>
            </a:lvl4pPr>
            <a:lvl5pPr lvl="4" algn="ctr">
              <a:spcBef>
                <a:spcPct val="0"/>
              </a:spcBef>
              <a:spcAft>
                <a:spcPct val="0"/>
              </a:spcAft>
              <a:buSzPts val="16000"/>
              <a:buNone/>
              <a:defRPr sz="16000"/>
            </a:lvl5pPr>
            <a:lvl6pPr lvl="5" algn="ctr">
              <a:spcBef>
                <a:spcPct val="0"/>
              </a:spcBef>
              <a:spcAft>
                <a:spcPct val="0"/>
              </a:spcAft>
              <a:buSzPts val="16000"/>
              <a:buNone/>
              <a:defRPr sz="16000"/>
            </a:lvl6pPr>
            <a:lvl7pPr lvl="6" algn="ctr">
              <a:spcBef>
                <a:spcPct val="0"/>
              </a:spcBef>
              <a:spcAft>
                <a:spcPct val="0"/>
              </a:spcAft>
              <a:buSzPts val="16000"/>
              <a:buNone/>
              <a:defRPr sz="16000"/>
            </a:lvl7pPr>
            <a:lvl8pPr lvl="7" algn="ctr">
              <a:spcBef>
                <a:spcPct val="0"/>
              </a:spcBef>
              <a:spcAft>
                <a:spcPct val="0"/>
              </a:spcAft>
              <a:buSzPts val="16000"/>
              <a:buNone/>
              <a:defRPr sz="16000"/>
            </a:lvl8pPr>
            <a:lvl9pPr lvl="8" algn="ctr">
              <a:spcBef>
                <a:spcPct val="0"/>
              </a:spcBef>
              <a:spcAft>
                <a:spcPct val="0"/>
              </a:spcAft>
              <a:buSzPts val="16000"/>
              <a:buNone/>
              <a:defRPr sz="16000"/>
            </a:lvl9pPr>
          </a:lstStyle>
          <a:p>
            <a:r>
              <a:t>xx%</a:t>
            </a:r>
          </a:p>
        </p:txBody>
      </p:sp>
      <p:sp>
        <p:nvSpPr>
          <p:cNvPr id="125" name="Google Shape;125;p23"/>
          <p:cNvSpPr txBox="1">
            <a:spLocks noGrp="1"/>
          </p:cNvSpPr>
          <p:nvPr>
            <p:ph type="body" idx="1"/>
          </p:nvPr>
        </p:nvSpPr>
        <p:spPr>
          <a:xfrm>
            <a:off x="415600" y="4202967"/>
            <a:ext cx="11360800" cy="1734400"/>
          </a:xfrm>
          <a:prstGeom prst="rect">
            <a:avLst/>
          </a:prstGeom>
        </p:spPr>
        <p:txBody>
          <a:bodyPr spcFirstLastPara="1" wrap="square" lIns="121900" tIns="121900" rIns="121900" bIns="121900" anchor="t" anchorCtr="0">
            <a:noAutofit/>
          </a:bodyPr>
          <a:lstStyle>
            <a:lvl1pPr marL="457200" lvl="0" indent="-381000" algn="ctr">
              <a:spcBef>
                <a:spcPct val="0"/>
              </a:spcBef>
              <a:spcAft>
                <a:spcPct val="0"/>
              </a:spcAft>
              <a:buSzPts val="2400"/>
              <a:buChar char="●"/>
              <a:defRPr/>
            </a:lvl1pPr>
            <a:lvl2pPr marL="914400" lvl="1" indent="-349250" algn="ctr">
              <a:spcBef>
                <a:spcPts val="2100"/>
              </a:spcBef>
              <a:spcAft>
                <a:spcPct val="0"/>
              </a:spcAft>
              <a:buSzPts val="1900"/>
              <a:buChar char="○"/>
              <a:defRPr/>
            </a:lvl2pPr>
            <a:lvl3pPr marL="1371600" lvl="2" indent="-349250" algn="ctr">
              <a:spcBef>
                <a:spcPts val="2100"/>
              </a:spcBef>
              <a:spcAft>
                <a:spcPct val="0"/>
              </a:spcAft>
              <a:buSzPts val="1900"/>
              <a:buChar char="■"/>
              <a:defRPr/>
            </a:lvl3pPr>
            <a:lvl4pPr marL="1828800" lvl="3" indent="-349250" algn="ctr">
              <a:spcBef>
                <a:spcPts val="2100"/>
              </a:spcBef>
              <a:spcAft>
                <a:spcPct val="0"/>
              </a:spcAft>
              <a:buSzPts val="1900"/>
              <a:buChar char="●"/>
              <a:defRPr/>
            </a:lvl4pPr>
            <a:lvl5pPr marL="2286000" lvl="4" indent="-349250" algn="ctr">
              <a:spcBef>
                <a:spcPts val="2100"/>
              </a:spcBef>
              <a:spcAft>
                <a:spcPct val="0"/>
              </a:spcAft>
              <a:buSzPts val="1900"/>
              <a:buChar char="○"/>
              <a:defRPr/>
            </a:lvl5pPr>
            <a:lvl6pPr marL="2743200" lvl="5" indent="-349250" algn="ctr">
              <a:spcBef>
                <a:spcPts val="2100"/>
              </a:spcBef>
              <a:spcAft>
                <a:spcPct val="0"/>
              </a:spcAft>
              <a:buSzPts val="1900"/>
              <a:buChar char="■"/>
              <a:defRPr/>
            </a:lvl6pPr>
            <a:lvl7pPr marL="3200400" lvl="6" indent="-349250" algn="ctr">
              <a:spcBef>
                <a:spcPts val="2100"/>
              </a:spcBef>
              <a:spcAft>
                <a:spcPct val="0"/>
              </a:spcAft>
              <a:buSzPts val="1900"/>
              <a:buChar char="●"/>
              <a:defRPr/>
            </a:lvl7pPr>
            <a:lvl8pPr marL="3657600" lvl="7" indent="-349250" algn="ctr">
              <a:spcBef>
                <a:spcPts val="2100"/>
              </a:spcBef>
              <a:spcAft>
                <a:spcPct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126" name="Google Shape;126;p23"/>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4"/>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900"/>
              <a:buNone/>
              <a:defRPr/>
            </a:lvl1pPr>
            <a:lvl2pPr lvl="1">
              <a:spcBef>
                <a:spcPct val="0"/>
              </a:spcBef>
              <a:spcAft>
                <a:spcPct val="0"/>
              </a:spcAft>
              <a:buSzPts val="1500"/>
              <a:buNone/>
              <a:defRPr/>
            </a:lvl2pPr>
            <a:lvl3pPr lvl="2">
              <a:spcBef>
                <a:spcPct val="0"/>
              </a:spcBef>
              <a:spcAft>
                <a:spcPct val="0"/>
              </a:spcAft>
              <a:buSzPts val="1500"/>
              <a:buNone/>
              <a:defRPr/>
            </a:lvl3pPr>
            <a:lvl4pPr lvl="3">
              <a:spcBef>
                <a:spcPct val="0"/>
              </a:spcBef>
              <a:spcAft>
                <a:spcPct val="0"/>
              </a:spcAft>
              <a:buSzPts val="1500"/>
              <a:buNone/>
              <a:defRPr/>
            </a:lvl4pPr>
            <a:lvl5pPr lvl="4">
              <a:spcBef>
                <a:spcPct val="0"/>
              </a:spcBef>
              <a:spcAft>
                <a:spcPct val="0"/>
              </a:spcAft>
              <a:buSzPts val="1500"/>
              <a:buNone/>
              <a:defRPr/>
            </a:lvl5pPr>
            <a:lvl6pPr lvl="5">
              <a:spcBef>
                <a:spcPct val="0"/>
              </a:spcBef>
              <a:spcAft>
                <a:spcPct val="0"/>
              </a:spcAft>
              <a:buSzPts val="1500"/>
              <a:buNone/>
              <a:defRPr/>
            </a:lvl6pPr>
            <a:lvl7pPr lvl="6">
              <a:spcBef>
                <a:spcPct val="0"/>
              </a:spcBef>
              <a:spcAft>
                <a:spcPct val="0"/>
              </a:spcAft>
              <a:buSzPts val="1500"/>
              <a:buNone/>
              <a:defRPr/>
            </a:lvl7pPr>
            <a:lvl8pPr lvl="7">
              <a:spcBef>
                <a:spcPct val="0"/>
              </a:spcBef>
              <a:spcAft>
                <a:spcPct val="0"/>
              </a:spcAft>
              <a:buSzPts val="1500"/>
              <a:buNone/>
              <a:defRPr/>
            </a:lvl8pPr>
            <a:lvl9pPr lvl="8">
              <a:spcBef>
                <a:spcPct val="0"/>
              </a:spcBef>
              <a:spcAft>
                <a:spcPct val="0"/>
              </a:spcAft>
              <a:buSzPts val="1500"/>
              <a:buNone/>
              <a:defRPr/>
            </a:lvl9pPr>
          </a:lstStyle>
          <a:p>
            <a:endParaRPr/>
          </a:p>
        </p:txBody>
      </p:sp>
      <p:sp>
        <p:nvSpPr>
          <p:cNvPr id="137" name="Google Shape;13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ct val="0"/>
              </a:spcAft>
              <a:buClr>
                <a:schemeClr val="dk1"/>
              </a:buClr>
              <a:buSzPts val="1900"/>
              <a:buChar char="•"/>
              <a:defRPr/>
            </a:lvl1pPr>
            <a:lvl2pPr marL="914400" lvl="1" indent="-349250" algn="l">
              <a:lnSpc>
                <a:spcPct val="90000"/>
              </a:lnSpc>
              <a:spcBef>
                <a:spcPts val="500"/>
              </a:spcBef>
              <a:spcAft>
                <a:spcPct val="0"/>
              </a:spcAft>
              <a:buClr>
                <a:schemeClr val="dk1"/>
              </a:buClr>
              <a:buSzPts val="1900"/>
              <a:buChar char="•"/>
              <a:defRPr/>
            </a:lvl2pPr>
            <a:lvl3pPr marL="1371600" lvl="2" indent="-349250" algn="l">
              <a:lnSpc>
                <a:spcPct val="90000"/>
              </a:lnSpc>
              <a:spcBef>
                <a:spcPts val="500"/>
              </a:spcBef>
              <a:spcAft>
                <a:spcPct val="0"/>
              </a:spcAft>
              <a:buClr>
                <a:schemeClr val="dk1"/>
              </a:buClr>
              <a:buSzPts val="1900"/>
              <a:buChar char="•"/>
              <a:defRPr/>
            </a:lvl3pPr>
            <a:lvl4pPr marL="1828800" lvl="3" indent="-349250" algn="l">
              <a:lnSpc>
                <a:spcPct val="90000"/>
              </a:lnSpc>
              <a:spcBef>
                <a:spcPts val="500"/>
              </a:spcBef>
              <a:spcAft>
                <a:spcPct val="0"/>
              </a:spcAft>
              <a:buClr>
                <a:schemeClr val="dk1"/>
              </a:buClr>
              <a:buSzPts val="1900"/>
              <a:buChar char="•"/>
              <a:defRPr/>
            </a:lvl4pPr>
            <a:lvl5pPr marL="2286000" lvl="4" indent="-349250" algn="l">
              <a:lnSpc>
                <a:spcPct val="90000"/>
              </a:lnSpc>
              <a:spcBef>
                <a:spcPts val="500"/>
              </a:spcBef>
              <a:spcAft>
                <a:spcPct val="0"/>
              </a:spcAft>
              <a:buClr>
                <a:schemeClr val="dk1"/>
              </a:buClr>
              <a:buSzPts val="1900"/>
              <a:buChar char="•"/>
              <a:defRPr/>
            </a:lvl5pPr>
            <a:lvl6pPr marL="2743200" lvl="5" indent="-349250" algn="l">
              <a:lnSpc>
                <a:spcPct val="90000"/>
              </a:lnSpc>
              <a:spcBef>
                <a:spcPts val="500"/>
              </a:spcBef>
              <a:spcAft>
                <a:spcPct val="0"/>
              </a:spcAft>
              <a:buClr>
                <a:schemeClr val="dk1"/>
              </a:buClr>
              <a:buSzPts val="1900"/>
              <a:buChar char="•"/>
              <a:defRPr/>
            </a:lvl6pPr>
            <a:lvl7pPr marL="3200400" lvl="6" indent="-349250" algn="l">
              <a:lnSpc>
                <a:spcPct val="90000"/>
              </a:lnSpc>
              <a:spcBef>
                <a:spcPts val="500"/>
              </a:spcBef>
              <a:spcAft>
                <a:spcPct val="0"/>
              </a:spcAft>
              <a:buClr>
                <a:schemeClr val="dk1"/>
              </a:buClr>
              <a:buSzPts val="1900"/>
              <a:buChar char="•"/>
              <a:defRPr/>
            </a:lvl7pPr>
            <a:lvl8pPr marL="3657600" lvl="7" indent="-349250" algn="l">
              <a:lnSpc>
                <a:spcPct val="90000"/>
              </a:lnSpc>
              <a:spcBef>
                <a:spcPts val="500"/>
              </a:spcBef>
              <a:spcAft>
                <a:spcPct val="0"/>
              </a:spcAft>
              <a:buClr>
                <a:schemeClr val="dk1"/>
              </a:buClr>
              <a:buSzPts val="1900"/>
              <a:buChar char="•"/>
              <a:defRPr/>
            </a:lvl8pPr>
            <a:lvl9pPr marL="4114800" lvl="8" indent="-349250" algn="l">
              <a:lnSpc>
                <a:spcPct val="90000"/>
              </a:lnSpc>
              <a:spcBef>
                <a:spcPts val="500"/>
              </a:spcBef>
              <a:spcAft>
                <a:spcPct val="0"/>
              </a:spcAft>
              <a:buClr>
                <a:schemeClr val="dk1"/>
              </a:buClr>
              <a:buSzPts val="1900"/>
              <a:buChar char="•"/>
              <a:defRPr/>
            </a:lvl9pPr>
          </a:lstStyle>
          <a:p>
            <a:endParaRPr/>
          </a:p>
        </p:txBody>
      </p:sp>
      <p:sp>
        <p:nvSpPr>
          <p:cNvPr id="138" name="Google Shape;13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39" name="Google Shape;13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40" name="Google Shape;14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1"/>
        <p:cNvGrpSpPr/>
        <p:nvPr/>
      </p:nvGrpSpPr>
      <p:grpSpPr>
        <a:xfrm>
          <a:off x="0" y="0"/>
          <a:ext cx="0" cy="0"/>
          <a:chOff x="0" y="0"/>
          <a:chExt cx="0" cy="0"/>
        </a:xfrm>
      </p:grpSpPr>
      <p:sp>
        <p:nvSpPr>
          <p:cNvPr id="142" name="Google Shape;142;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500"/>
              <a:buNone/>
              <a:defRPr/>
            </a:lvl2pPr>
            <a:lvl3pPr lvl="2">
              <a:spcBef>
                <a:spcPct val="0"/>
              </a:spcBef>
              <a:spcAft>
                <a:spcPct val="0"/>
              </a:spcAft>
              <a:buSzPts val="1500"/>
              <a:buNone/>
              <a:defRPr/>
            </a:lvl3pPr>
            <a:lvl4pPr lvl="3">
              <a:spcBef>
                <a:spcPct val="0"/>
              </a:spcBef>
              <a:spcAft>
                <a:spcPct val="0"/>
              </a:spcAft>
              <a:buSzPts val="1500"/>
              <a:buNone/>
              <a:defRPr/>
            </a:lvl4pPr>
            <a:lvl5pPr lvl="4">
              <a:spcBef>
                <a:spcPct val="0"/>
              </a:spcBef>
              <a:spcAft>
                <a:spcPct val="0"/>
              </a:spcAft>
              <a:buSzPts val="1500"/>
              <a:buNone/>
              <a:defRPr/>
            </a:lvl5pPr>
            <a:lvl6pPr lvl="5">
              <a:spcBef>
                <a:spcPct val="0"/>
              </a:spcBef>
              <a:spcAft>
                <a:spcPct val="0"/>
              </a:spcAft>
              <a:buSzPts val="1500"/>
              <a:buNone/>
              <a:defRPr/>
            </a:lvl6pPr>
            <a:lvl7pPr lvl="6">
              <a:spcBef>
                <a:spcPct val="0"/>
              </a:spcBef>
              <a:spcAft>
                <a:spcPct val="0"/>
              </a:spcAft>
              <a:buSzPts val="1500"/>
              <a:buNone/>
              <a:defRPr/>
            </a:lvl7pPr>
            <a:lvl8pPr lvl="7">
              <a:spcBef>
                <a:spcPct val="0"/>
              </a:spcBef>
              <a:spcAft>
                <a:spcPct val="0"/>
              </a:spcAft>
              <a:buSzPts val="1500"/>
              <a:buNone/>
              <a:defRPr/>
            </a:lvl8pPr>
            <a:lvl9pPr lvl="8">
              <a:spcBef>
                <a:spcPct val="0"/>
              </a:spcBef>
              <a:spcAft>
                <a:spcPct val="0"/>
              </a:spcAft>
              <a:buSzPts val="1500"/>
              <a:buNone/>
              <a:defRPr/>
            </a:lvl9pPr>
          </a:lstStyle>
          <a:p>
            <a:endParaRPr/>
          </a:p>
        </p:txBody>
      </p:sp>
      <p:sp>
        <p:nvSpPr>
          <p:cNvPr id="143" name="Google Shape;143;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1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900"/>
              <a:buNone/>
              <a:defRPr sz="19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a:endParaRPr/>
          </a:p>
        </p:txBody>
      </p:sp>
      <p:sp>
        <p:nvSpPr>
          <p:cNvPr id="144" name="Google Shape;14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45" name="Google Shape;14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46" name="Google Shape;1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500"/>
              <a:buNone/>
              <a:defRPr/>
            </a:lvl2pPr>
            <a:lvl3pPr lvl="2">
              <a:spcBef>
                <a:spcPct val="0"/>
              </a:spcBef>
              <a:spcAft>
                <a:spcPct val="0"/>
              </a:spcAft>
              <a:buSzPts val="1500"/>
              <a:buNone/>
              <a:defRPr/>
            </a:lvl3pPr>
            <a:lvl4pPr lvl="3">
              <a:spcBef>
                <a:spcPct val="0"/>
              </a:spcBef>
              <a:spcAft>
                <a:spcPct val="0"/>
              </a:spcAft>
              <a:buSzPts val="1500"/>
              <a:buNone/>
              <a:defRPr/>
            </a:lvl4pPr>
            <a:lvl5pPr lvl="4">
              <a:spcBef>
                <a:spcPct val="0"/>
              </a:spcBef>
              <a:spcAft>
                <a:spcPct val="0"/>
              </a:spcAft>
              <a:buSzPts val="1500"/>
              <a:buNone/>
              <a:defRPr/>
            </a:lvl5pPr>
            <a:lvl6pPr lvl="5">
              <a:spcBef>
                <a:spcPct val="0"/>
              </a:spcBef>
              <a:spcAft>
                <a:spcPct val="0"/>
              </a:spcAft>
              <a:buSzPts val="1500"/>
              <a:buNone/>
              <a:defRPr/>
            </a:lvl6pPr>
            <a:lvl7pPr lvl="6">
              <a:spcBef>
                <a:spcPct val="0"/>
              </a:spcBef>
              <a:spcAft>
                <a:spcPct val="0"/>
              </a:spcAft>
              <a:buSzPts val="1500"/>
              <a:buNone/>
              <a:defRPr/>
            </a:lvl7pPr>
            <a:lvl8pPr lvl="7">
              <a:spcBef>
                <a:spcPct val="0"/>
              </a:spcBef>
              <a:spcAft>
                <a:spcPct val="0"/>
              </a:spcAft>
              <a:buSzPts val="1500"/>
              <a:buNone/>
              <a:defRPr/>
            </a:lvl8pPr>
            <a:lvl9pPr lvl="8">
              <a:spcBef>
                <a:spcPct val="0"/>
              </a:spcBef>
              <a:spcAft>
                <a:spcPct val="0"/>
              </a:spcAft>
              <a:buSzPts val="1500"/>
              <a:buNone/>
              <a:defRPr/>
            </a:lvl9pPr>
          </a:lstStyle>
          <a:p>
            <a:endParaRPr/>
          </a:p>
        </p:txBody>
      </p:sp>
      <p:sp>
        <p:nvSpPr>
          <p:cNvPr id="149" name="Google Shape;14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ct val="0"/>
              </a:spcAft>
              <a:buClr>
                <a:srgbClr val="888888"/>
              </a:buClr>
              <a:buSzPts val="2400"/>
              <a:buNone/>
              <a:defRPr sz="2400">
                <a:solidFill>
                  <a:srgbClr val="888888"/>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900"/>
              <a:buNone/>
              <a:defRPr sz="19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sp>
        <p:nvSpPr>
          <p:cNvPr id="150" name="Google Shape;1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51" name="Google Shape;1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52" name="Google Shape;15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900"/>
              <a:buNone/>
              <a:defRPr/>
            </a:lvl1pPr>
            <a:lvl2pPr lvl="1">
              <a:spcBef>
                <a:spcPct val="0"/>
              </a:spcBef>
              <a:spcAft>
                <a:spcPct val="0"/>
              </a:spcAft>
              <a:buSzPts val="1500"/>
              <a:buNone/>
              <a:defRPr/>
            </a:lvl2pPr>
            <a:lvl3pPr lvl="2">
              <a:spcBef>
                <a:spcPct val="0"/>
              </a:spcBef>
              <a:spcAft>
                <a:spcPct val="0"/>
              </a:spcAft>
              <a:buSzPts val="1500"/>
              <a:buNone/>
              <a:defRPr/>
            </a:lvl3pPr>
            <a:lvl4pPr lvl="3">
              <a:spcBef>
                <a:spcPct val="0"/>
              </a:spcBef>
              <a:spcAft>
                <a:spcPct val="0"/>
              </a:spcAft>
              <a:buSzPts val="1500"/>
              <a:buNone/>
              <a:defRPr/>
            </a:lvl4pPr>
            <a:lvl5pPr lvl="4">
              <a:spcBef>
                <a:spcPct val="0"/>
              </a:spcBef>
              <a:spcAft>
                <a:spcPct val="0"/>
              </a:spcAft>
              <a:buSzPts val="1500"/>
              <a:buNone/>
              <a:defRPr/>
            </a:lvl5pPr>
            <a:lvl6pPr lvl="5">
              <a:spcBef>
                <a:spcPct val="0"/>
              </a:spcBef>
              <a:spcAft>
                <a:spcPct val="0"/>
              </a:spcAft>
              <a:buSzPts val="1500"/>
              <a:buNone/>
              <a:defRPr/>
            </a:lvl6pPr>
            <a:lvl7pPr lvl="6">
              <a:spcBef>
                <a:spcPct val="0"/>
              </a:spcBef>
              <a:spcAft>
                <a:spcPct val="0"/>
              </a:spcAft>
              <a:buSzPts val="1500"/>
              <a:buNone/>
              <a:defRPr/>
            </a:lvl7pPr>
            <a:lvl8pPr lvl="7">
              <a:spcBef>
                <a:spcPct val="0"/>
              </a:spcBef>
              <a:spcAft>
                <a:spcPct val="0"/>
              </a:spcAft>
              <a:buSzPts val="1500"/>
              <a:buNone/>
              <a:defRPr/>
            </a:lvl8pPr>
            <a:lvl9pPr lvl="8">
              <a:spcBef>
                <a:spcPct val="0"/>
              </a:spcBef>
              <a:spcAft>
                <a:spcPct val="0"/>
              </a:spcAft>
              <a:buSzPts val="1500"/>
              <a:buNone/>
              <a:defRPr/>
            </a:lvl9pPr>
          </a:lstStyle>
          <a:p>
            <a:endParaRPr/>
          </a:p>
        </p:txBody>
      </p:sp>
      <p:sp>
        <p:nvSpPr>
          <p:cNvPr id="155" name="Google Shape;155;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ct val="0"/>
              </a:spcAft>
              <a:buClr>
                <a:schemeClr val="dk1"/>
              </a:buClr>
              <a:buSzPts val="1900"/>
              <a:buChar char="•"/>
              <a:defRPr/>
            </a:lvl1pPr>
            <a:lvl2pPr marL="914400" lvl="1" indent="-349250" algn="l">
              <a:lnSpc>
                <a:spcPct val="90000"/>
              </a:lnSpc>
              <a:spcBef>
                <a:spcPts val="500"/>
              </a:spcBef>
              <a:spcAft>
                <a:spcPct val="0"/>
              </a:spcAft>
              <a:buClr>
                <a:schemeClr val="dk1"/>
              </a:buClr>
              <a:buSzPts val="1900"/>
              <a:buChar char="•"/>
              <a:defRPr/>
            </a:lvl2pPr>
            <a:lvl3pPr marL="1371600" lvl="2" indent="-349250" algn="l">
              <a:lnSpc>
                <a:spcPct val="90000"/>
              </a:lnSpc>
              <a:spcBef>
                <a:spcPts val="500"/>
              </a:spcBef>
              <a:spcAft>
                <a:spcPct val="0"/>
              </a:spcAft>
              <a:buClr>
                <a:schemeClr val="dk1"/>
              </a:buClr>
              <a:buSzPts val="1900"/>
              <a:buChar char="•"/>
              <a:defRPr/>
            </a:lvl3pPr>
            <a:lvl4pPr marL="1828800" lvl="3" indent="-349250" algn="l">
              <a:lnSpc>
                <a:spcPct val="90000"/>
              </a:lnSpc>
              <a:spcBef>
                <a:spcPts val="500"/>
              </a:spcBef>
              <a:spcAft>
                <a:spcPct val="0"/>
              </a:spcAft>
              <a:buClr>
                <a:schemeClr val="dk1"/>
              </a:buClr>
              <a:buSzPts val="1900"/>
              <a:buChar char="•"/>
              <a:defRPr/>
            </a:lvl4pPr>
            <a:lvl5pPr marL="2286000" lvl="4" indent="-349250" algn="l">
              <a:lnSpc>
                <a:spcPct val="90000"/>
              </a:lnSpc>
              <a:spcBef>
                <a:spcPts val="500"/>
              </a:spcBef>
              <a:spcAft>
                <a:spcPct val="0"/>
              </a:spcAft>
              <a:buClr>
                <a:schemeClr val="dk1"/>
              </a:buClr>
              <a:buSzPts val="1900"/>
              <a:buChar char="•"/>
              <a:defRPr/>
            </a:lvl5pPr>
            <a:lvl6pPr marL="2743200" lvl="5" indent="-349250" algn="l">
              <a:lnSpc>
                <a:spcPct val="90000"/>
              </a:lnSpc>
              <a:spcBef>
                <a:spcPts val="500"/>
              </a:spcBef>
              <a:spcAft>
                <a:spcPct val="0"/>
              </a:spcAft>
              <a:buClr>
                <a:schemeClr val="dk1"/>
              </a:buClr>
              <a:buSzPts val="1900"/>
              <a:buChar char="•"/>
              <a:defRPr/>
            </a:lvl6pPr>
            <a:lvl7pPr marL="3200400" lvl="6" indent="-349250" algn="l">
              <a:lnSpc>
                <a:spcPct val="90000"/>
              </a:lnSpc>
              <a:spcBef>
                <a:spcPts val="500"/>
              </a:spcBef>
              <a:spcAft>
                <a:spcPct val="0"/>
              </a:spcAft>
              <a:buClr>
                <a:schemeClr val="dk1"/>
              </a:buClr>
              <a:buSzPts val="1900"/>
              <a:buChar char="•"/>
              <a:defRPr/>
            </a:lvl7pPr>
            <a:lvl8pPr marL="3657600" lvl="7" indent="-349250" algn="l">
              <a:lnSpc>
                <a:spcPct val="90000"/>
              </a:lnSpc>
              <a:spcBef>
                <a:spcPts val="500"/>
              </a:spcBef>
              <a:spcAft>
                <a:spcPct val="0"/>
              </a:spcAft>
              <a:buClr>
                <a:schemeClr val="dk1"/>
              </a:buClr>
              <a:buSzPts val="1900"/>
              <a:buChar char="•"/>
              <a:defRPr/>
            </a:lvl8pPr>
            <a:lvl9pPr marL="4114800" lvl="8" indent="-349250" algn="l">
              <a:lnSpc>
                <a:spcPct val="90000"/>
              </a:lnSpc>
              <a:spcBef>
                <a:spcPts val="500"/>
              </a:spcBef>
              <a:spcAft>
                <a:spcPct val="0"/>
              </a:spcAft>
              <a:buClr>
                <a:schemeClr val="dk1"/>
              </a:buClr>
              <a:buSzPts val="1900"/>
              <a:buChar char="•"/>
              <a:defRPr/>
            </a:lvl9pPr>
          </a:lstStyle>
          <a:p>
            <a:endParaRPr/>
          </a:p>
        </p:txBody>
      </p:sp>
      <p:sp>
        <p:nvSpPr>
          <p:cNvPr id="156" name="Google Shape;156;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ct val="0"/>
              </a:spcAft>
              <a:buClr>
                <a:schemeClr val="dk1"/>
              </a:buClr>
              <a:buSzPts val="1900"/>
              <a:buChar char="•"/>
              <a:defRPr/>
            </a:lvl1pPr>
            <a:lvl2pPr marL="914400" lvl="1" indent="-349250" algn="l">
              <a:lnSpc>
                <a:spcPct val="90000"/>
              </a:lnSpc>
              <a:spcBef>
                <a:spcPts val="500"/>
              </a:spcBef>
              <a:spcAft>
                <a:spcPct val="0"/>
              </a:spcAft>
              <a:buClr>
                <a:schemeClr val="dk1"/>
              </a:buClr>
              <a:buSzPts val="1900"/>
              <a:buChar char="•"/>
              <a:defRPr/>
            </a:lvl2pPr>
            <a:lvl3pPr marL="1371600" lvl="2" indent="-349250" algn="l">
              <a:lnSpc>
                <a:spcPct val="90000"/>
              </a:lnSpc>
              <a:spcBef>
                <a:spcPts val="500"/>
              </a:spcBef>
              <a:spcAft>
                <a:spcPct val="0"/>
              </a:spcAft>
              <a:buClr>
                <a:schemeClr val="dk1"/>
              </a:buClr>
              <a:buSzPts val="1900"/>
              <a:buChar char="•"/>
              <a:defRPr/>
            </a:lvl3pPr>
            <a:lvl4pPr marL="1828800" lvl="3" indent="-349250" algn="l">
              <a:lnSpc>
                <a:spcPct val="90000"/>
              </a:lnSpc>
              <a:spcBef>
                <a:spcPts val="500"/>
              </a:spcBef>
              <a:spcAft>
                <a:spcPct val="0"/>
              </a:spcAft>
              <a:buClr>
                <a:schemeClr val="dk1"/>
              </a:buClr>
              <a:buSzPts val="1900"/>
              <a:buChar char="•"/>
              <a:defRPr/>
            </a:lvl4pPr>
            <a:lvl5pPr marL="2286000" lvl="4" indent="-349250" algn="l">
              <a:lnSpc>
                <a:spcPct val="90000"/>
              </a:lnSpc>
              <a:spcBef>
                <a:spcPts val="500"/>
              </a:spcBef>
              <a:spcAft>
                <a:spcPct val="0"/>
              </a:spcAft>
              <a:buClr>
                <a:schemeClr val="dk1"/>
              </a:buClr>
              <a:buSzPts val="1900"/>
              <a:buChar char="•"/>
              <a:defRPr/>
            </a:lvl5pPr>
            <a:lvl6pPr marL="2743200" lvl="5" indent="-349250" algn="l">
              <a:lnSpc>
                <a:spcPct val="90000"/>
              </a:lnSpc>
              <a:spcBef>
                <a:spcPts val="500"/>
              </a:spcBef>
              <a:spcAft>
                <a:spcPct val="0"/>
              </a:spcAft>
              <a:buClr>
                <a:schemeClr val="dk1"/>
              </a:buClr>
              <a:buSzPts val="1900"/>
              <a:buChar char="•"/>
              <a:defRPr/>
            </a:lvl6pPr>
            <a:lvl7pPr marL="3200400" lvl="6" indent="-349250" algn="l">
              <a:lnSpc>
                <a:spcPct val="90000"/>
              </a:lnSpc>
              <a:spcBef>
                <a:spcPts val="500"/>
              </a:spcBef>
              <a:spcAft>
                <a:spcPct val="0"/>
              </a:spcAft>
              <a:buClr>
                <a:schemeClr val="dk1"/>
              </a:buClr>
              <a:buSzPts val="1900"/>
              <a:buChar char="•"/>
              <a:defRPr/>
            </a:lvl7pPr>
            <a:lvl8pPr marL="3657600" lvl="7" indent="-349250" algn="l">
              <a:lnSpc>
                <a:spcPct val="90000"/>
              </a:lnSpc>
              <a:spcBef>
                <a:spcPts val="500"/>
              </a:spcBef>
              <a:spcAft>
                <a:spcPct val="0"/>
              </a:spcAft>
              <a:buClr>
                <a:schemeClr val="dk1"/>
              </a:buClr>
              <a:buSzPts val="1900"/>
              <a:buChar char="•"/>
              <a:defRPr/>
            </a:lvl8pPr>
            <a:lvl9pPr marL="4114800" lvl="8" indent="-349250" algn="l">
              <a:lnSpc>
                <a:spcPct val="90000"/>
              </a:lnSpc>
              <a:spcBef>
                <a:spcPts val="500"/>
              </a:spcBef>
              <a:spcAft>
                <a:spcPct val="0"/>
              </a:spcAft>
              <a:buClr>
                <a:schemeClr val="dk1"/>
              </a:buClr>
              <a:buSzPts val="1900"/>
              <a:buChar char="•"/>
              <a:defRPr/>
            </a:lvl9pPr>
          </a:lstStyle>
          <a:p>
            <a:endParaRPr/>
          </a:p>
        </p:txBody>
      </p:sp>
      <p:sp>
        <p:nvSpPr>
          <p:cNvPr id="157" name="Google Shape;15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58" name="Google Shape;15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59" name="Google Shape;15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900"/>
              <a:buNone/>
              <a:defRPr/>
            </a:lvl1pPr>
            <a:lvl2pPr lvl="1">
              <a:spcBef>
                <a:spcPct val="0"/>
              </a:spcBef>
              <a:spcAft>
                <a:spcPct val="0"/>
              </a:spcAft>
              <a:buSzPts val="1500"/>
              <a:buNone/>
              <a:defRPr/>
            </a:lvl2pPr>
            <a:lvl3pPr lvl="2">
              <a:spcBef>
                <a:spcPct val="0"/>
              </a:spcBef>
              <a:spcAft>
                <a:spcPct val="0"/>
              </a:spcAft>
              <a:buSzPts val="1500"/>
              <a:buNone/>
              <a:defRPr/>
            </a:lvl3pPr>
            <a:lvl4pPr lvl="3">
              <a:spcBef>
                <a:spcPct val="0"/>
              </a:spcBef>
              <a:spcAft>
                <a:spcPct val="0"/>
              </a:spcAft>
              <a:buSzPts val="1500"/>
              <a:buNone/>
              <a:defRPr/>
            </a:lvl4pPr>
            <a:lvl5pPr lvl="4">
              <a:spcBef>
                <a:spcPct val="0"/>
              </a:spcBef>
              <a:spcAft>
                <a:spcPct val="0"/>
              </a:spcAft>
              <a:buSzPts val="1500"/>
              <a:buNone/>
              <a:defRPr/>
            </a:lvl5pPr>
            <a:lvl6pPr lvl="5">
              <a:spcBef>
                <a:spcPct val="0"/>
              </a:spcBef>
              <a:spcAft>
                <a:spcPct val="0"/>
              </a:spcAft>
              <a:buSzPts val="1500"/>
              <a:buNone/>
              <a:defRPr/>
            </a:lvl6pPr>
            <a:lvl7pPr lvl="6">
              <a:spcBef>
                <a:spcPct val="0"/>
              </a:spcBef>
              <a:spcAft>
                <a:spcPct val="0"/>
              </a:spcAft>
              <a:buSzPts val="1500"/>
              <a:buNone/>
              <a:defRPr/>
            </a:lvl7pPr>
            <a:lvl8pPr lvl="7">
              <a:spcBef>
                <a:spcPct val="0"/>
              </a:spcBef>
              <a:spcAft>
                <a:spcPct val="0"/>
              </a:spcAft>
              <a:buSzPts val="1500"/>
              <a:buNone/>
              <a:defRPr/>
            </a:lvl8pPr>
            <a:lvl9pPr lvl="8">
              <a:spcBef>
                <a:spcPct val="0"/>
              </a:spcBef>
              <a:spcAft>
                <a:spcPct val="0"/>
              </a:spcAft>
              <a:buSzPts val="1500"/>
              <a:buNone/>
              <a:defRPr/>
            </a:lvl9pPr>
          </a:lstStyle>
          <a:p>
            <a:endParaRPr/>
          </a:p>
        </p:txBody>
      </p:sp>
      <p:sp>
        <p:nvSpPr>
          <p:cNvPr id="162" name="Google Shape;16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900"/>
              <a:buNone/>
              <a:defRPr sz="19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163" name="Google Shape;16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ct val="0"/>
              </a:spcAft>
              <a:buClr>
                <a:schemeClr val="dk1"/>
              </a:buClr>
              <a:buSzPts val="1900"/>
              <a:buChar char="•"/>
              <a:defRPr/>
            </a:lvl1pPr>
            <a:lvl2pPr marL="914400" lvl="1" indent="-349250" algn="l">
              <a:lnSpc>
                <a:spcPct val="90000"/>
              </a:lnSpc>
              <a:spcBef>
                <a:spcPts val="500"/>
              </a:spcBef>
              <a:spcAft>
                <a:spcPct val="0"/>
              </a:spcAft>
              <a:buClr>
                <a:schemeClr val="dk1"/>
              </a:buClr>
              <a:buSzPts val="1900"/>
              <a:buChar char="•"/>
              <a:defRPr/>
            </a:lvl2pPr>
            <a:lvl3pPr marL="1371600" lvl="2" indent="-349250" algn="l">
              <a:lnSpc>
                <a:spcPct val="90000"/>
              </a:lnSpc>
              <a:spcBef>
                <a:spcPts val="500"/>
              </a:spcBef>
              <a:spcAft>
                <a:spcPct val="0"/>
              </a:spcAft>
              <a:buClr>
                <a:schemeClr val="dk1"/>
              </a:buClr>
              <a:buSzPts val="1900"/>
              <a:buChar char="•"/>
              <a:defRPr/>
            </a:lvl3pPr>
            <a:lvl4pPr marL="1828800" lvl="3" indent="-349250" algn="l">
              <a:lnSpc>
                <a:spcPct val="90000"/>
              </a:lnSpc>
              <a:spcBef>
                <a:spcPts val="500"/>
              </a:spcBef>
              <a:spcAft>
                <a:spcPct val="0"/>
              </a:spcAft>
              <a:buClr>
                <a:schemeClr val="dk1"/>
              </a:buClr>
              <a:buSzPts val="1900"/>
              <a:buChar char="•"/>
              <a:defRPr/>
            </a:lvl4pPr>
            <a:lvl5pPr marL="2286000" lvl="4" indent="-349250" algn="l">
              <a:lnSpc>
                <a:spcPct val="90000"/>
              </a:lnSpc>
              <a:spcBef>
                <a:spcPts val="500"/>
              </a:spcBef>
              <a:spcAft>
                <a:spcPct val="0"/>
              </a:spcAft>
              <a:buClr>
                <a:schemeClr val="dk1"/>
              </a:buClr>
              <a:buSzPts val="1900"/>
              <a:buChar char="•"/>
              <a:defRPr/>
            </a:lvl5pPr>
            <a:lvl6pPr marL="2743200" lvl="5" indent="-349250" algn="l">
              <a:lnSpc>
                <a:spcPct val="90000"/>
              </a:lnSpc>
              <a:spcBef>
                <a:spcPts val="500"/>
              </a:spcBef>
              <a:spcAft>
                <a:spcPct val="0"/>
              </a:spcAft>
              <a:buClr>
                <a:schemeClr val="dk1"/>
              </a:buClr>
              <a:buSzPts val="1900"/>
              <a:buChar char="•"/>
              <a:defRPr/>
            </a:lvl6pPr>
            <a:lvl7pPr marL="3200400" lvl="6" indent="-349250" algn="l">
              <a:lnSpc>
                <a:spcPct val="90000"/>
              </a:lnSpc>
              <a:spcBef>
                <a:spcPts val="500"/>
              </a:spcBef>
              <a:spcAft>
                <a:spcPct val="0"/>
              </a:spcAft>
              <a:buClr>
                <a:schemeClr val="dk1"/>
              </a:buClr>
              <a:buSzPts val="1900"/>
              <a:buChar char="•"/>
              <a:defRPr/>
            </a:lvl7pPr>
            <a:lvl8pPr marL="3657600" lvl="7" indent="-349250" algn="l">
              <a:lnSpc>
                <a:spcPct val="90000"/>
              </a:lnSpc>
              <a:spcBef>
                <a:spcPts val="500"/>
              </a:spcBef>
              <a:spcAft>
                <a:spcPct val="0"/>
              </a:spcAft>
              <a:buClr>
                <a:schemeClr val="dk1"/>
              </a:buClr>
              <a:buSzPts val="1900"/>
              <a:buChar char="•"/>
              <a:defRPr/>
            </a:lvl8pPr>
            <a:lvl9pPr marL="4114800" lvl="8" indent="-349250" algn="l">
              <a:lnSpc>
                <a:spcPct val="90000"/>
              </a:lnSpc>
              <a:spcBef>
                <a:spcPts val="500"/>
              </a:spcBef>
              <a:spcAft>
                <a:spcPct val="0"/>
              </a:spcAft>
              <a:buClr>
                <a:schemeClr val="dk1"/>
              </a:buClr>
              <a:buSzPts val="1900"/>
              <a:buChar char="•"/>
              <a:defRPr/>
            </a:lvl9pPr>
          </a:lstStyle>
          <a:p>
            <a:endParaRPr/>
          </a:p>
        </p:txBody>
      </p:sp>
      <p:sp>
        <p:nvSpPr>
          <p:cNvPr id="164" name="Google Shape;16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900"/>
              <a:buNone/>
              <a:defRPr sz="19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165" name="Google Shape;16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ct val="0"/>
              </a:spcAft>
              <a:buClr>
                <a:schemeClr val="dk1"/>
              </a:buClr>
              <a:buSzPts val="1900"/>
              <a:buChar char="•"/>
              <a:defRPr/>
            </a:lvl1pPr>
            <a:lvl2pPr marL="914400" lvl="1" indent="-349250" algn="l">
              <a:lnSpc>
                <a:spcPct val="90000"/>
              </a:lnSpc>
              <a:spcBef>
                <a:spcPts val="500"/>
              </a:spcBef>
              <a:spcAft>
                <a:spcPct val="0"/>
              </a:spcAft>
              <a:buClr>
                <a:schemeClr val="dk1"/>
              </a:buClr>
              <a:buSzPts val="1900"/>
              <a:buChar char="•"/>
              <a:defRPr/>
            </a:lvl2pPr>
            <a:lvl3pPr marL="1371600" lvl="2" indent="-349250" algn="l">
              <a:lnSpc>
                <a:spcPct val="90000"/>
              </a:lnSpc>
              <a:spcBef>
                <a:spcPts val="500"/>
              </a:spcBef>
              <a:spcAft>
                <a:spcPct val="0"/>
              </a:spcAft>
              <a:buClr>
                <a:schemeClr val="dk1"/>
              </a:buClr>
              <a:buSzPts val="1900"/>
              <a:buChar char="•"/>
              <a:defRPr/>
            </a:lvl3pPr>
            <a:lvl4pPr marL="1828800" lvl="3" indent="-349250" algn="l">
              <a:lnSpc>
                <a:spcPct val="90000"/>
              </a:lnSpc>
              <a:spcBef>
                <a:spcPts val="500"/>
              </a:spcBef>
              <a:spcAft>
                <a:spcPct val="0"/>
              </a:spcAft>
              <a:buClr>
                <a:schemeClr val="dk1"/>
              </a:buClr>
              <a:buSzPts val="1900"/>
              <a:buChar char="•"/>
              <a:defRPr/>
            </a:lvl4pPr>
            <a:lvl5pPr marL="2286000" lvl="4" indent="-349250" algn="l">
              <a:lnSpc>
                <a:spcPct val="90000"/>
              </a:lnSpc>
              <a:spcBef>
                <a:spcPts val="500"/>
              </a:spcBef>
              <a:spcAft>
                <a:spcPct val="0"/>
              </a:spcAft>
              <a:buClr>
                <a:schemeClr val="dk1"/>
              </a:buClr>
              <a:buSzPts val="1900"/>
              <a:buChar char="•"/>
              <a:defRPr/>
            </a:lvl5pPr>
            <a:lvl6pPr marL="2743200" lvl="5" indent="-349250" algn="l">
              <a:lnSpc>
                <a:spcPct val="90000"/>
              </a:lnSpc>
              <a:spcBef>
                <a:spcPts val="500"/>
              </a:spcBef>
              <a:spcAft>
                <a:spcPct val="0"/>
              </a:spcAft>
              <a:buClr>
                <a:schemeClr val="dk1"/>
              </a:buClr>
              <a:buSzPts val="1900"/>
              <a:buChar char="•"/>
              <a:defRPr/>
            </a:lvl6pPr>
            <a:lvl7pPr marL="3200400" lvl="6" indent="-349250" algn="l">
              <a:lnSpc>
                <a:spcPct val="90000"/>
              </a:lnSpc>
              <a:spcBef>
                <a:spcPts val="500"/>
              </a:spcBef>
              <a:spcAft>
                <a:spcPct val="0"/>
              </a:spcAft>
              <a:buClr>
                <a:schemeClr val="dk1"/>
              </a:buClr>
              <a:buSzPts val="1900"/>
              <a:buChar char="•"/>
              <a:defRPr/>
            </a:lvl7pPr>
            <a:lvl8pPr marL="3657600" lvl="7" indent="-349250" algn="l">
              <a:lnSpc>
                <a:spcPct val="90000"/>
              </a:lnSpc>
              <a:spcBef>
                <a:spcPts val="500"/>
              </a:spcBef>
              <a:spcAft>
                <a:spcPct val="0"/>
              </a:spcAft>
              <a:buClr>
                <a:schemeClr val="dk1"/>
              </a:buClr>
              <a:buSzPts val="1900"/>
              <a:buChar char="•"/>
              <a:defRPr/>
            </a:lvl8pPr>
            <a:lvl9pPr marL="4114800" lvl="8" indent="-349250" algn="l">
              <a:lnSpc>
                <a:spcPct val="90000"/>
              </a:lnSpc>
              <a:spcBef>
                <a:spcPts val="500"/>
              </a:spcBef>
              <a:spcAft>
                <a:spcPct val="0"/>
              </a:spcAft>
              <a:buClr>
                <a:schemeClr val="dk1"/>
              </a:buClr>
              <a:buSzPts val="1900"/>
              <a:buChar char="•"/>
              <a:defRPr/>
            </a:lvl9pPr>
          </a:lstStyle>
          <a:p>
            <a:endParaRPr/>
          </a:p>
        </p:txBody>
      </p:sp>
      <p:sp>
        <p:nvSpPr>
          <p:cNvPr id="166" name="Google Shape;16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67" name="Google Shape;16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68" name="Google Shape;16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900"/>
              <a:buNone/>
              <a:defRPr/>
            </a:lvl1pPr>
            <a:lvl2pPr lvl="1">
              <a:spcBef>
                <a:spcPct val="0"/>
              </a:spcBef>
              <a:spcAft>
                <a:spcPct val="0"/>
              </a:spcAft>
              <a:buSzPts val="1500"/>
              <a:buNone/>
              <a:defRPr/>
            </a:lvl2pPr>
            <a:lvl3pPr lvl="2">
              <a:spcBef>
                <a:spcPct val="0"/>
              </a:spcBef>
              <a:spcAft>
                <a:spcPct val="0"/>
              </a:spcAft>
              <a:buSzPts val="1500"/>
              <a:buNone/>
              <a:defRPr/>
            </a:lvl3pPr>
            <a:lvl4pPr lvl="3">
              <a:spcBef>
                <a:spcPct val="0"/>
              </a:spcBef>
              <a:spcAft>
                <a:spcPct val="0"/>
              </a:spcAft>
              <a:buSzPts val="1500"/>
              <a:buNone/>
              <a:defRPr/>
            </a:lvl4pPr>
            <a:lvl5pPr lvl="4">
              <a:spcBef>
                <a:spcPct val="0"/>
              </a:spcBef>
              <a:spcAft>
                <a:spcPct val="0"/>
              </a:spcAft>
              <a:buSzPts val="1500"/>
              <a:buNone/>
              <a:defRPr/>
            </a:lvl5pPr>
            <a:lvl6pPr lvl="5">
              <a:spcBef>
                <a:spcPct val="0"/>
              </a:spcBef>
              <a:spcAft>
                <a:spcPct val="0"/>
              </a:spcAft>
              <a:buSzPts val="1500"/>
              <a:buNone/>
              <a:defRPr/>
            </a:lvl6pPr>
            <a:lvl7pPr lvl="6">
              <a:spcBef>
                <a:spcPct val="0"/>
              </a:spcBef>
              <a:spcAft>
                <a:spcPct val="0"/>
              </a:spcAft>
              <a:buSzPts val="1500"/>
              <a:buNone/>
              <a:defRPr/>
            </a:lvl7pPr>
            <a:lvl8pPr lvl="7">
              <a:spcBef>
                <a:spcPct val="0"/>
              </a:spcBef>
              <a:spcAft>
                <a:spcPct val="0"/>
              </a:spcAft>
              <a:buSzPts val="1500"/>
              <a:buNone/>
              <a:defRPr/>
            </a:lvl8pPr>
            <a:lvl9pPr lvl="8">
              <a:spcBef>
                <a:spcPct val="0"/>
              </a:spcBef>
              <a:spcAft>
                <a:spcPct val="0"/>
              </a:spcAft>
              <a:buSzPts val="1500"/>
              <a:buNone/>
              <a:defRPr/>
            </a:lvl9pPr>
          </a:lstStyle>
          <a:p>
            <a:endParaRPr/>
          </a:p>
        </p:txBody>
      </p:sp>
      <p:sp>
        <p:nvSpPr>
          <p:cNvPr id="171" name="Google Shape;1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72" name="Google Shape;1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73" name="Google Shape;1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4"/>
        <p:cNvGrpSpPr/>
        <p:nvPr/>
      </p:nvGrpSpPr>
      <p:grpSpPr>
        <a:xfrm>
          <a:off x="0" y="0"/>
          <a:ext cx="0" cy="0"/>
          <a:chOff x="0" y="0"/>
          <a:chExt cx="0" cy="0"/>
        </a:xfrm>
      </p:grpSpPr>
      <p:sp>
        <p:nvSpPr>
          <p:cNvPr id="175" name="Google Shape;1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76" name="Google Shape;1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77" name="Google Shape;1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ct val="0"/>
              </a:spcAft>
              <a:buClr>
                <a:srgbClr val="888888"/>
              </a:buClr>
              <a:buSzPts val="2400"/>
              <a:buNone/>
              <a:defRPr sz="2400">
                <a:solidFill>
                  <a:srgbClr val="888888"/>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500"/>
              <a:buNone/>
              <a:defRPr/>
            </a:lvl2pPr>
            <a:lvl3pPr lvl="2">
              <a:spcBef>
                <a:spcPct val="0"/>
              </a:spcBef>
              <a:spcAft>
                <a:spcPct val="0"/>
              </a:spcAft>
              <a:buSzPts val="1500"/>
              <a:buNone/>
              <a:defRPr/>
            </a:lvl3pPr>
            <a:lvl4pPr lvl="3">
              <a:spcBef>
                <a:spcPct val="0"/>
              </a:spcBef>
              <a:spcAft>
                <a:spcPct val="0"/>
              </a:spcAft>
              <a:buSzPts val="1500"/>
              <a:buNone/>
              <a:defRPr/>
            </a:lvl4pPr>
            <a:lvl5pPr lvl="4">
              <a:spcBef>
                <a:spcPct val="0"/>
              </a:spcBef>
              <a:spcAft>
                <a:spcPct val="0"/>
              </a:spcAft>
              <a:buSzPts val="1500"/>
              <a:buNone/>
              <a:defRPr/>
            </a:lvl5pPr>
            <a:lvl6pPr lvl="5">
              <a:spcBef>
                <a:spcPct val="0"/>
              </a:spcBef>
              <a:spcAft>
                <a:spcPct val="0"/>
              </a:spcAft>
              <a:buSzPts val="1500"/>
              <a:buNone/>
              <a:defRPr/>
            </a:lvl6pPr>
            <a:lvl7pPr lvl="6">
              <a:spcBef>
                <a:spcPct val="0"/>
              </a:spcBef>
              <a:spcAft>
                <a:spcPct val="0"/>
              </a:spcAft>
              <a:buSzPts val="1500"/>
              <a:buNone/>
              <a:defRPr/>
            </a:lvl7pPr>
            <a:lvl8pPr lvl="7">
              <a:spcBef>
                <a:spcPct val="0"/>
              </a:spcBef>
              <a:spcAft>
                <a:spcPct val="0"/>
              </a:spcAft>
              <a:buSzPts val="1500"/>
              <a:buNone/>
              <a:defRPr/>
            </a:lvl8pPr>
            <a:lvl9pPr lvl="8">
              <a:spcBef>
                <a:spcPct val="0"/>
              </a:spcBef>
              <a:spcAft>
                <a:spcPct val="0"/>
              </a:spcAft>
              <a:buSzPts val="1500"/>
              <a:buNone/>
              <a:defRPr/>
            </a:lvl9pPr>
          </a:lstStyle>
          <a:p>
            <a:endParaRPr/>
          </a:p>
        </p:txBody>
      </p:sp>
      <p:sp>
        <p:nvSpPr>
          <p:cNvPr id="180" name="Google Shape;18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1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a:endParaRPr/>
          </a:p>
        </p:txBody>
      </p:sp>
      <p:sp>
        <p:nvSpPr>
          <p:cNvPr id="181" name="Google Shape;18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500"/>
              <a:buNone/>
              <a:defRPr sz="15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100"/>
              <a:buNone/>
              <a:defRPr sz="1100"/>
            </a:lvl4pPr>
            <a:lvl5pPr marL="2286000" lvl="4" indent="-228600" algn="l">
              <a:lnSpc>
                <a:spcPct val="90000"/>
              </a:lnSpc>
              <a:spcBef>
                <a:spcPts val="500"/>
              </a:spcBef>
              <a:spcAft>
                <a:spcPct val="0"/>
              </a:spcAft>
              <a:buClr>
                <a:schemeClr val="dk1"/>
              </a:buClr>
              <a:buSzPts val="1100"/>
              <a:buNone/>
              <a:defRPr sz="1100"/>
            </a:lvl5pPr>
            <a:lvl6pPr marL="2743200" lvl="5" indent="-228600" algn="l">
              <a:lnSpc>
                <a:spcPct val="90000"/>
              </a:lnSpc>
              <a:spcBef>
                <a:spcPts val="500"/>
              </a:spcBef>
              <a:spcAft>
                <a:spcPct val="0"/>
              </a:spcAft>
              <a:buClr>
                <a:schemeClr val="dk1"/>
              </a:buClr>
              <a:buSzPts val="1100"/>
              <a:buNone/>
              <a:defRPr sz="1100"/>
            </a:lvl6pPr>
            <a:lvl7pPr marL="3200400" lvl="6" indent="-228600" algn="l">
              <a:lnSpc>
                <a:spcPct val="90000"/>
              </a:lnSpc>
              <a:spcBef>
                <a:spcPts val="500"/>
              </a:spcBef>
              <a:spcAft>
                <a:spcPct val="0"/>
              </a:spcAft>
              <a:buClr>
                <a:schemeClr val="dk1"/>
              </a:buClr>
              <a:buSzPts val="1100"/>
              <a:buNone/>
              <a:defRPr sz="1100"/>
            </a:lvl7pPr>
            <a:lvl8pPr marL="3657600" lvl="7" indent="-228600" algn="l">
              <a:lnSpc>
                <a:spcPct val="90000"/>
              </a:lnSpc>
              <a:spcBef>
                <a:spcPts val="500"/>
              </a:spcBef>
              <a:spcAft>
                <a:spcPct val="0"/>
              </a:spcAft>
              <a:buClr>
                <a:schemeClr val="dk1"/>
              </a:buClr>
              <a:buSzPts val="1100"/>
              <a:buNone/>
              <a:defRPr sz="1100"/>
            </a:lvl8pPr>
            <a:lvl9pPr marL="4114800" lvl="8" indent="-228600" algn="l">
              <a:lnSpc>
                <a:spcPct val="90000"/>
              </a:lnSpc>
              <a:spcBef>
                <a:spcPts val="500"/>
              </a:spcBef>
              <a:spcAft>
                <a:spcPct val="0"/>
              </a:spcAft>
              <a:buClr>
                <a:schemeClr val="dk1"/>
              </a:buClr>
              <a:buSzPts val="1100"/>
              <a:buNone/>
              <a:defRPr sz="1100"/>
            </a:lvl9pPr>
          </a:lstStyle>
          <a:p>
            <a:endParaRPr/>
          </a:p>
        </p:txBody>
      </p:sp>
      <p:sp>
        <p:nvSpPr>
          <p:cNvPr id="182" name="Google Shape;18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83" name="Google Shape;18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84" name="Google Shape;18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500"/>
              <a:buNone/>
              <a:defRPr/>
            </a:lvl2pPr>
            <a:lvl3pPr lvl="2">
              <a:spcBef>
                <a:spcPct val="0"/>
              </a:spcBef>
              <a:spcAft>
                <a:spcPct val="0"/>
              </a:spcAft>
              <a:buSzPts val="1500"/>
              <a:buNone/>
              <a:defRPr/>
            </a:lvl3pPr>
            <a:lvl4pPr lvl="3">
              <a:spcBef>
                <a:spcPct val="0"/>
              </a:spcBef>
              <a:spcAft>
                <a:spcPct val="0"/>
              </a:spcAft>
              <a:buSzPts val="1500"/>
              <a:buNone/>
              <a:defRPr/>
            </a:lvl4pPr>
            <a:lvl5pPr lvl="4">
              <a:spcBef>
                <a:spcPct val="0"/>
              </a:spcBef>
              <a:spcAft>
                <a:spcPct val="0"/>
              </a:spcAft>
              <a:buSzPts val="1500"/>
              <a:buNone/>
              <a:defRPr/>
            </a:lvl5pPr>
            <a:lvl6pPr lvl="5">
              <a:spcBef>
                <a:spcPct val="0"/>
              </a:spcBef>
              <a:spcAft>
                <a:spcPct val="0"/>
              </a:spcAft>
              <a:buSzPts val="1500"/>
              <a:buNone/>
              <a:defRPr/>
            </a:lvl6pPr>
            <a:lvl7pPr lvl="6">
              <a:spcBef>
                <a:spcPct val="0"/>
              </a:spcBef>
              <a:spcAft>
                <a:spcPct val="0"/>
              </a:spcAft>
              <a:buSzPts val="1500"/>
              <a:buNone/>
              <a:defRPr/>
            </a:lvl7pPr>
            <a:lvl8pPr lvl="7">
              <a:spcBef>
                <a:spcPct val="0"/>
              </a:spcBef>
              <a:spcAft>
                <a:spcPct val="0"/>
              </a:spcAft>
              <a:buSzPts val="1500"/>
              <a:buNone/>
              <a:defRPr/>
            </a:lvl8pPr>
            <a:lvl9pPr lvl="8">
              <a:spcBef>
                <a:spcPct val="0"/>
              </a:spcBef>
              <a:spcAft>
                <a:spcPct val="0"/>
              </a:spcAft>
              <a:buSzPts val="1500"/>
              <a:buNone/>
              <a:defRPr/>
            </a:lvl9pPr>
          </a:lstStyle>
          <a:p>
            <a:endParaRPr/>
          </a:p>
        </p:txBody>
      </p:sp>
      <p:sp>
        <p:nvSpPr>
          <p:cNvPr id="187" name="Google Shape;187;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ct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ct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ct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88" name="Google Shape;18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500"/>
              <a:buNone/>
              <a:defRPr sz="15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100"/>
              <a:buNone/>
              <a:defRPr sz="1100"/>
            </a:lvl4pPr>
            <a:lvl5pPr marL="2286000" lvl="4" indent="-228600" algn="l">
              <a:lnSpc>
                <a:spcPct val="90000"/>
              </a:lnSpc>
              <a:spcBef>
                <a:spcPts val="500"/>
              </a:spcBef>
              <a:spcAft>
                <a:spcPct val="0"/>
              </a:spcAft>
              <a:buClr>
                <a:schemeClr val="dk1"/>
              </a:buClr>
              <a:buSzPts val="1100"/>
              <a:buNone/>
              <a:defRPr sz="1100"/>
            </a:lvl5pPr>
            <a:lvl6pPr marL="2743200" lvl="5" indent="-228600" algn="l">
              <a:lnSpc>
                <a:spcPct val="90000"/>
              </a:lnSpc>
              <a:spcBef>
                <a:spcPts val="500"/>
              </a:spcBef>
              <a:spcAft>
                <a:spcPct val="0"/>
              </a:spcAft>
              <a:buClr>
                <a:schemeClr val="dk1"/>
              </a:buClr>
              <a:buSzPts val="1100"/>
              <a:buNone/>
              <a:defRPr sz="1100"/>
            </a:lvl6pPr>
            <a:lvl7pPr marL="3200400" lvl="6" indent="-228600" algn="l">
              <a:lnSpc>
                <a:spcPct val="90000"/>
              </a:lnSpc>
              <a:spcBef>
                <a:spcPts val="500"/>
              </a:spcBef>
              <a:spcAft>
                <a:spcPct val="0"/>
              </a:spcAft>
              <a:buClr>
                <a:schemeClr val="dk1"/>
              </a:buClr>
              <a:buSzPts val="1100"/>
              <a:buNone/>
              <a:defRPr sz="1100"/>
            </a:lvl7pPr>
            <a:lvl8pPr marL="3657600" lvl="7" indent="-228600" algn="l">
              <a:lnSpc>
                <a:spcPct val="90000"/>
              </a:lnSpc>
              <a:spcBef>
                <a:spcPts val="500"/>
              </a:spcBef>
              <a:spcAft>
                <a:spcPct val="0"/>
              </a:spcAft>
              <a:buClr>
                <a:schemeClr val="dk1"/>
              </a:buClr>
              <a:buSzPts val="1100"/>
              <a:buNone/>
              <a:defRPr sz="1100"/>
            </a:lvl8pPr>
            <a:lvl9pPr marL="4114800" lvl="8" indent="-228600" algn="l">
              <a:lnSpc>
                <a:spcPct val="90000"/>
              </a:lnSpc>
              <a:spcBef>
                <a:spcPts val="500"/>
              </a:spcBef>
              <a:spcAft>
                <a:spcPct val="0"/>
              </a:spcAft>
              <a:buClr>
                <a:schemeClr val="dk1"/>
              </a:buClr>
              <a:buSzPts val="1100"/>
              <a:buNone/>
              <a:defRPr sz="1100"/>
            </a:lvl9pPr>
          </a:lstStyle>
          <a:p>
            <a:endParaRPr/>
          </a:p>
        </p:txBody>
      </p:sp>
      <p:sp>
        <p:nvSpPr>
          <p:cNvPr id="189" name="Google Shape;18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90" name="Google Shape;19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91" name="Google Shape;19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2"/>
        <p:cNvGrpSpPr/>
        <p:nvPr/>
      </p:nvGrpSpPr>
      <p:grpSpPr>
        <a:xfrm>
          <a:off x="0" y="0"/>
          <a:ext cx="0" cy="0"/>
          <a:chOff x="0" y="0"/>
          <a:chExt cx="0" cy="0"/>
        </a:xfrm>
      </p:grpSpPr>
      <p:sp>
        <p:nvSpPr>
          <p:cNvPr id="193" name="Google Shape;19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900"/>
              <a:buNone/>
              <a:defRPr/>
            </a:lvl1pPr>
            <a:lvl2pPr lvl="1">
              <a:spcBef>
                <a:spcPct val="0"/>
              </a:spcBef>
              <a:spcAft>
                <a:spcPct val="0"/>
              </a:spcAft>
              <a:buSzPts val="1500"/>
              <a:buNone/>
              <a:defRPr/>
            </a:lvl2pPr>
            <a:lvl3pPr lvl="2">
              <a:spcBef>
                <a:spcPct val="0"/>
              </a:spcBef>
              <a:spcAft>
                <a:spcPct val="0"/>
              </a:spcAft>
              <a:buSzPts val="1500"/>
              <a:buNone/>
              <a:defRPr/>
            </a:lvl3pPr>
            <a:lvl4pPr lvl="3">
              <a:spcBef>
                <a:spcPct val="0"/>
              </a:spcBef>
              <a:spcAft>
                <a:spcPct val="0"/>
              </a:spcAft>
              <a:buSzPts val="1500"/>
              <a:buNone/>
              <a:defRPr/>
            </a:lvl4pPr>
            <a:lvl5pPr lvl="4">
              <a:spcBef>
                <a:spcPct val="0"/>
              </a:spcBef>
              <a:spcAft>
                <a:spcPct val="0"/>
              </a:spcAft>
              <a:buSzPts val="1500"/>
              <a:buNone/>
              <a:defRPr/>
            </a:lvl5pPr>
            <a:lvl6pPr lvl="5">
              <a:spcBef>
                <a:spcPct val="0"/>
              </a:spcBef>
              <a:spcAft>
                <a:spcPct val="0"/>
              </a:spcAft>
              <a:buSzPts val="1500"/>
              <a:buNone/>
              <a:defRPr/>
            </a:lvl6pPr>
            <a:lvl7pPr lvl="6">
              <a:spcBef>
                <a:spcPct val="0"/>
              </a:spcBef>
              <a:spcAft>
                <a:spcPct val="0"/>
              </a:spcAft>
              <a:buSzPts val="1500"/>
              <a:buNone/>
              <a:defRPr/>
            </a:lvl7pPr>
            <a:lvl8pPr lvl="7">
              <a:spcBef>
                <a:spcPct val="0"/>
              </a:spcBef>
              <a:spcAft>
                <a:spcPct val="0"/>
              </a:spcAft>
              <a:buSzPts val="1500"/>
              <a:buNone/>
              <a:defRPr/>
            </a:lvl8pPr>
            <a:lvl9pPr lvl="8">
              <a:spcBef>
                <a:spcPct val="0"/>
              </a:spcBef>
              <a:spcAft>
                <a:spcPct val="0"/>
              </a:spcAft>
              <a:buSzPts val="1500"/>
              <a:buNone/>
              <a:defRPr/>
            </a:lvl9pPr>
          </a:lstStyle>
          <a:p>
            <a:endParaRPr/>
          </a:p>
        </p:txBody>
      </p:sp>
      <p:sp>
        <p:nvSpPr>
          <p:cNvPr id="194" name="Google Shape;19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ct val="0"/>
              </a:spcAft>
              <a:buClr>
                <a:schemeClr val="dk1"/>
              </a:buClr>
              <a:buSzPts val="1900"/>
              <a:buChar char="•"/>
              <a:defRPr/>
            </a:lvl1pPr>
            <a:lvl2pPr marL="914400" lvl="1" indent="-349250" algn="l">
              <a:lnSpc>
                <a:spcPct val="90000"/>
              </a:lnSpc>
              <a:spcBef>
                <a:spcPts val="500"/>
              </a:spcBef>
              <a:spcAft>
                <a:spcPct val="0"/>
              </a:spcAft>
              <a:buClr>
                <a:schemeClr val="dk1"/>
              </a:buClr>
              <a:buSzPts val="1900"/>
              <a:buChar char="•"/>
              <a:defRPr/>
            </a:lvl2pPr>
            <a:lvl3pPr marL="1371600" lvl="2" indent="-349250" algn="l">
              <a:lnSpc>
                <a:spcPct val="90000"/>
              </a:lnSpc>
              <a:spcBef>
                <a:spcPts val="500"/>
              </a:spcBef>
              <a:spcAft>
                <a:spcPct val="0"/>
              </a:spcAft>
              <a:buClr>
                <a:schemeClr val="dk1"/>
              </a:buClr>
              <a:buSzPts val="1900"/>
              <a:buChar char="•"/>
              <a:defRPr/>
            </a:lvl3pPr>
            <a:lvl4pPr marL="1828800" lvl="3" indent="-349250" algn="l">
              <a:lnSpc>
                <a:spcPct val="90000"/>
              </a:lnSpc>
              <a:spcBef>
                <a:spcPts val="500"/>
              </a:spcBef>
              <a:spcAft>
                <a:spcPct val="0"/>
              </a:spcAft>
              <a:buClr>
                <a:schemeClr val="dk1"/>
              </a:buClr>
              <a:buSzPts val="1900"/>
              <a:buChar char="•"/>
              <a:defRPr/>
            </a:lvl4pPr>
            <a:lvl5pPr marL="2286000" lvl="4" indent="-349250" algn="l">
              <a:lnSpc>
                <a:spcPct val="90000"/>
              </a:lnSpc>
              <a:spcBef>
                <a:spcPts val="500"/>
              </a:spcBef>
              <a:spcAft>
                <a:spcPct val="0"/>
              </a:spcAft>
              <a:buClr>
                <a:schemeClr val="dk1"/>
              </a:buClr>
              <a:buSzPts val="1900"/>
              <a:buChar char="•"/>
              <a:defRPr/>
            </a:lvl5pPr>
            <a:lvl6pPr marL="2743200" lvl="5" indent="-349250" algn="l">
              <a:lnSpc>
                <a:spcPct val="90000"/>
              </a:lnSpc>
              <a:spcBef>
                <a:spcPts val="500"/>
              </a:spcBef>
              <a:spcAft>
                <a:spcPct val="0"/>
              </a:spcAft>
              <a:buClr>
                <a:schemeClr val="dk1"/>
              </a:buClr>
              <a:buSzPts val="1900"/>
              <a:buChar char="•"/>
              <a:defRPr/>
            </a:lvl6pPr>
            <a:lvl7pPr marL="3200400" lvl="6" indent="-349250" algn="l">
              <a:lnSpc>
                <a:spcPct val="90000"/>
              </a:lnSpc>
              <a:spcBef>
                <a:spcPts val="500"/>
              </a:spcBef>
              <a:spcAft>
                <a:spcPct val="0"/>
              </a:spcAft>
              <a:buClr>
                <a:schemeClr val="dk1"/>
              </a:buClr>
              <a:buSzPts val="1900"/>
              <a:buChar char="•"/>
              <a:defRPr/>
            </a:lvl7pPr>
            <a:lvl8pPr marL="3657600" lvl="7" indent="-349250" algn="l">
              <a:lnSpc>
                <a:spcPct val="90000"/>
              </a:lnSpc>
              <a:spcBef>
                <a:spcPts val="500"/>
              </a:spcBef>
              <a:spcAft>
                <a:spcPct val="0"/>
              </a:spcAft>
              <a:buClr>
                <a:schemeClr val="dk1"/>
              </a:buClr>
              <a:buSzPts val="1900"/>
              <a:buChar char="•"/>
              <a:defRPr/>
            </a:lvl8pPr>
            <a:lvl9pPr marL="4114800" lvl="8" indent="-349250" algn="l">
              <a:lnSpc>
                <a:spcPct val="90000"/>
              </a:lnSpc>
              <a:spcBef>
                <a:spcPts val="500"/>
              </a:spcBef>
              <a:spcAft>
                <a:spcPct val="0"/>
              </a:spcAft>
              <a:buClr>
                <a:schemeClr val="dk1"/>
              </a:buClr>
              <a:buSzPts val="1900"/>
              <a:buChar char="•"/>
              <a:defRPr/>
            </a:lvl9pPr>
          </a:lstStyle>
          <a:p>
            <a:endParaRPr/>
          </a:p>
        </p:txBody>
      </p:sp>
      <p:sp>
        <p:nvSpPr>
          <p:cNvPr id="195" name="Google Shape;19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96" name="Google Shape;19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197" name="Google Shape;19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900"/>
              <a:buNone/>
              <a:defRPr/>
            </a:lvl1pPr>
            <a:lvl2pPr lvl="1">
              <a:spcBef>
                <a:spcPct val="0"/>
              </a:spcBef>
              <a:spcAft>
                <a:spcPct val="0"/>
              </a:spcAft>
              <a:buSzPts val="1500"/>
              <a:buNone/>
              <a:defRPr/>
            </a:lvl2pPr>
            <a:lvl3pPr lvl="2">
              <a:spcBef>
                <a:spcPct val="0"/>
              </a:spcBef>
              <a:spcAft>
                <a:spcPct val="0"/>
              </a:spcAft>
              <a:buSzPts val="1500"/>
              <a:buNone/>
              <a:defRPr/>
            </a:lvl3pPr>
            <a:lvl4pPr lvl="3">
              <a:spcBef>
                <a:spcPct val="0"/>
              </a:spcBef>
              <a:spcAft>
                <a:spcPct val="0"/>
              </a:spcAft>
              <a:buSzPts val="1500"/>
              <a:buNone/>
              <a:defRPr/>
            </a:lvl4pPr>
            <a:lvl5pPr lvl="4">
              <a:spcBef>
                <a:spcPct val="0"/>
              </a:spcBef>
              <a:spcAft>
                <a:spcPct val="0"/>
              </a:spcAft>
              <a:buSzPts val="1500"/>
              <a:buNone/>
              <a:defRPr/>
            </a:lvl5pPr>
            <a:lvl6pPr lvl="5">
              <a:spcBef>
                <a:spcPct val="0"/>
              </a:spcBef>
              <a:spcAft>
                <a:spcPct val="0"/>
              </a:spcAft>
              <a:buSzPts val="1500"/>
              <a:buNone/>
              <a:defRPr/>
            </a:lvl6pPr>
            <a:lvl7pPr lvl="6">
              <a:spcBef>
                <a:spcPct val="0"/>
              </a:spcBef>
              <a:spcAft>
                <a:spcPct val="0"/>
              </a:spcAft>
              <a:buSzPts val="1500"/>
              <a:buNone/>
              <a:defRPr/>
            </a:lvl7pPr>
            <a:lvl8pPr lvl="7">
              <a:spcBef>
                <a:spcPct val="0"/>
              </a:spcBef>
              <a:spcAft>
                <a:spcPct val="0"/>
              </a:spcAft>
              <a:buSzPts val="1500"/>
              <a:buNone/>
              <a:defRPr/>
            </a:lvl8pPr>
            <a:lvl9pPr lvl="8">
              <a:spcBef>
                <a:spcPct val="0"/>
              </a:spcBef>
              <a:spcAft>
                <a:spcPct val="0"/>
              </a:spcAft>
              <a:buSzPts val="1500"/>
              <a:buNone/>
              <a:defRPr/>
            </a:lvl9pPr>
          </a:lstStyle>
          <a:p>
            <a:endParaRPr/>
          </a:p>
        </p:txBody>
      </p:sp>
      <p:sp>
        <p:nvSpPr>
          <p:cNvPr id="200" name="Google Shape;20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ct val="0"/>
              </a:spcAft>
              <a:buClr>
                <a:schemeClr val="dk1"/>
              </a:buClr>
              <a:buSzPts val="1900"/>
              <a:buChar char="•"/>
              <a:defRPr/>
            </a:lvl1pPr>
            <a:lvl2pPr marL="914400" lvl="1" indent="-349250" algn="l">
              <a:lnSpc>
                <a:spcPct val="90000"/>
              </a:lnSpc>
              <a:spcBef>
                <a:spcPts val="500"/>
              </a:spcBef>
              <a:spcAft>
                <a:spcPct val="0"/>
              </a:spcAft>
              <a:buClr>
                <a:schemeClr val="dk1"/>
              </a:buClr>
              <a:buSzPts val="1900"/>
              <a:buChar char="•"/>
              <a:defRPr/>
            </a:lvl2pPr>
            <a:lvl3pPr marL="1371600" lvl="2" indent="-349250" algn="l">
              <a:lnSpc>
                <a:spcPct val="90000"/>
              </a:lnSpc>
              <a:spcBef>
                <a:spcPts val="500"/>
              </a:spcBef>
              <a:spcAft>
                <a:spcPct val="0"/>
              </a:spcAft>
              <a:buClr>
                <a:schemeClr val="dk1"/>
              </a:buClr>
              <a:buSzPts val="1900"/>
              <a:buChar char="•"/>
              <a:defRPr/>
            </a:lvl3pPr>
            <a:lvl4pPr marL="1828800" lvl="3" indent="-349250" algn="l">
              <a:lnSpc>
                <a:spcPct val="90000"/>
              </a:lnSpc>
              <a:spcBef>
                <a:spcPts val="500"/>
              </a:spcBef>
              <a:spcAft>
                <a:spcPct val="0"/>
              </a:spcAft>
              <a:buClr>
                <a:schemeClr val="dk1"/>
              </a:buClr>
              <a:buSzPts val="1900"/>
              <a:buChar char="•"/>
              <a:defRPr/>
            </a:lvl4pPr>
            <a:lvl5pPr marL="2286000" lvl="4" indent="-349250" algn="l">
              <a:lnSpc>
                <a:spcPct val="90000"/>
              </a:lnSpc>
              <a:spcBef>
                <a:spcPts val="500"/>
              </a:spcBef>
              <a:spcAft>
                <a:spcPct val="0"/>
              </a:spcAft>
              <a:buClr>
                <a:schemeClr val="dk1"/>
              </a:buClr>
              <a:buSzPts val="1900"/>
              <a:buChar char="•"/>
              <a:defRPr/>
            </a:lvl5pPr>
            <a:lvl6pPr marL="2743200" lvl="5" indent="-349250" algn="l">
              <a:lnSpc>
                <a:spcPct val="90000"/>
              </a:lnSpc>
              <a:spcBef>
                <a:spcPts val="500"/>
              </a:spcBef>
              <a:spcAft>
                <a:spcPct val="0"/>
              </a:spcAft>
              <a:buClr>
                <a:schemeClr val="dk1"/>
              </a:buClr>
              <a:buSzPts val="1900"/>
              <a:buChar char="•"/>
              <a:defRPr/>
            </a:lvl6pPr>
            <a:lvl7pPr marL="3200400" lvl="6" indent="-349250" algn="l">
              <a:lnSpc>
                <a:spcPct val="90000"/>
              </a:lnSpc>
              <a:spcBef>
                <a:spcPts val="500"/>
              </a:spcBef>
              <a:spcAft>
                <a:spcPct val="0"/>
              </a:spcAft>
              <a:buClr>
                <a:schemeClr val="dk1"/>
              </a:buClr>
              <a:buSzPts val="1900"/>
              <a:buChar char="•"/>
              <a:defRPr/>
            </a:lvl7pPr>
            <a:lvl8pPr marL="3657600" lvl="7" indent="-349250" algn="l">
              <a:lnSpc>
                <a:spcPct val="90000"/>
              </a:lnSpc>
              <a:spcBef>
                <a:spcPts val="500"/>
              </a:spcBef>
              <a:spcAft>
                <a:spcPct val="0"/>
              </a:spcAft>
              <a:buClr>
                <a:schemeClr val="dk1"/>
              </a:buClr>
              <a:buSzPts val="1900"/>
              <a:buChar char="•"/>
              <a:defRPr/>
            </a:lvl8pPr>
            <a:lvl9pPr marL="4114800" lvl="8" indent="-349250" algn="l">
              <a:lnSpc>
                <a:spcPct val="90000"/>
              </a:lnSpc>
              <a:spcBef>
                <a:spcPts val="500"/>
              </a:spcBef>
              <a:spcAft>
                <a:spcPct val="0"/>
              </a:spcAft>
              <a:buClr>
                <a:schemeClr val="dk1"/>
              </a:buClr>
              <a:buSzPts val="1900"/>
              <a:buChar char="•"/>
              <a:defRPr/>
            </a:lvl9pPr>
          </a:lstStyle>
          <a:p>
            <a:endParaRPr/>
          </a:p>
        </p:txBody>
      </p:sp>
      <p:sp>
        <p:nvSpPr>
          <p:cNvPr id="201" name="Google Shape;20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202" name="Google Shape;20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500"/>
              <a:buNone/>
              <a:defRPr/>
            </a:lvl1pPr>
            <a:lvl2pPr lvl="1" algn="l">
              <a:spcBef>
                <a:spcPct val="0"/>
              </a:spcBef>
              <a:spcAft>
                <a:spcPct val="0"/>
              </a:spcAft>
              <a:buSzPts val="1500"/>
              <a:buNone/>
              <a:defRPr/>
            </a:lvl2pPr>
            <a:lvl3pPr lvl="2" algn="l">
              <a:spcBef>
                <a:spcPct val="0"/>
              </a:spcBef>
              <a:spcAft>
                <a:spcPct val="0"/>
              </a:spcAft>
              <a:buSzPts val="1500"/>
              <a:buNone/>
              <a:defRPr/>
            </a:lvl3pPr>
            <a:lvl4pPr lvl="3" algn="l">
              <a:spcBef>
                <a:spcPct val="0"/>
              </a:spcBef>
              <a:spcAft>
                <a:spcPct val="0"/>
              </a:spcAft>
              <a:buSzPts val="1500"/>
              <a:buNone/>
              <a:defRPr/>
            </a:lvl4pPr>
            <a:lvl5pPr lvl="4" algn="l">
              <a:spcBef>
                <a:spcPct val="0"/>
              </a:spcBef>
              <a:spcAft>
                <a:spcPct val="0"/>
              </a:spcAft>
              <a:buSzPts val="1500"/>
              <a:buNone/>
              <a:defRPr/>
            </a:lvl5pPr>
            <a:lvl6pPr lvl="5" algn="l">
              <a:spcBef>
                <a:spcPct val="0"/>
              </a:spcBef>
              <a:spcAft>
                <a:spcPct val="0"/>
              </a:spcAft>
              <a:buSzPts val="1500"/>
              <a:buNone/>
              <a:defRPr/>
            </a:lvl6pPr>
            <a:lvl7pPr lvl="6" algn="l">
              <a:spcBef>
                <a:spcPct val="0"/>
              </a:spcBef>
              <a:spcAft>
                <a:spcPct val="0"/>
              </a:spcAft>
              <a:buSzPts val="1500"/>
              <a:buNone/>
              <a:defRPr/>
            </a:lvl7pPr>
            <a:lvl8pPr lvl="7" algn="l">
              <a:spcBef>
                <a:spcPct val="0"/>
              </a:spcBef>
              <a:spcAft>
                <a:spcPct val="0"/>
              </a:spcAft>
              <a:buSzPts val="1500"/>
              <a:buNone/>
              <a:defRPr/>
            </a:lvl8pPr>
            <a:lvl9pPr lvl="8" algn="l">
              <a:spcBef>
                <a:spcPct val="0"/>
              </a:spcBef>
              <a:spcAft>
                <a:spcPct val="0"/>
              </a:spcAft>
              <a:buSzPts val="1500"/>
              <a:buNone/>
              <a:defRPr/>
            </a:lvl9pPr>
          </a:lstStyle>
          <a:p>
            <a:endParaRPr dirty="0"/>
          </a:p>
        </p:txBody>
      </p:sp>
      <p:sp>
        <p:nvSpPr>
          <p:cNvPr id="203" name="Google Shape;20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8"/>
        <p:cNvGrpSpPr/>
        <p:nvPr/>
      </p:nvGrpSpPr>
      <p:grpSpPr>
        <a:xfrm>
          <a:off x="0" y="0"/>
          <a:ext cx="0" cy="0"/>
          <a:chOff x="0" y="0"/>
          <a:chExt cx="0" cy="0"/>
        </a:xfrm>
      </p:grpSpPr>
      <p:sp>
        <p:nvSpPr>
          <p:cNvPr id="209" name="Google Shape;209;p38"/>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lvl1pPr lvl="0" algn="ctr">
              <a:spcBef>
                <a:spcPct val="0"/>
              </a:spcBef>
              <a:spcAft>
                <a:spcPct val="0"/>
              </a:spcAft>
              <a:buSzPts val="6900"/>
              <a:buNone/>
              <a:defRPr sz="6900"/>
            </a:lvl1pPr>
            <a:lvl2pPr lvl="1" algn="ctr">
              <a:spcBef>
                <a:spcPct val="0"/>
              </a:spcBef>
              <a:spcAft>
                <a:spcPct val="0"/>
              </a:spcAft>
              <a:buSzPts val="6900"/>
              <a:buNone/>
              <a:defRPr sz="6900"/>
            </a:lvl2pPr>
            <a:lvl3pPr lvl="2" algn="ctr">
              <a:spcBef>
                <a:spcPct val="0"/>
              </a:spcBef>
              <a:spcAft>
                <a:spcPct val="0"/>
              </a:spcAft>
              <a:buSzPts val="6900"/>
              <a:buNone/>
              <a:defRPr sz="6900"/>
            </a:lvl3pPr>
            <a:lvl4pPr lvl="3" algn="ctr">
              <a:spcBef>
                <a:spcPct val="0"/>
              </a:spcBef>
              <a:spcAft>
                <a:spcPct val="0"/>
              </a:spcAft>
              <a:buSzPts val="6900"/>
              <a:buNone/>
              <a:defRPr sz="6900"/>
            </a:lvl4pPr>
            <a:lvl5pPr lvl="4" algn="ctr">
              <a:spcBef>
                <a:spcPct val="0"/>
              </a:spcBef>
              <a:spcAft>
                <a:spcPct val="0"/>
              </a:spcAft>
              <a:buSzPts val="6900"/>
              <a:buNone/>
              <a:defRPr sz="6900"/>
            </a:lvl5pPr>
            <a:lvl6pPr lvl="5" algn="ctr">
              <a:spcBef>
                <a:spcPct val="0"/>
              </a:spcBef>
              <a:spcAft>
                <a:spcPct val="0"/>
              </a:spcAft>
              <a:buSzPts val="6900"/>
              <a:buNone/>
              <a:defRPr sz="6900"/>
            </a:lvl6pPr>
            <a:lvl7pPr lvl="6" algn="ctr">
              <a:spcBef>
                <a:spcPct val="0"/>
              </a:spcBef>
              <a:spcAft>
                <a:spcPct val="0"/>
              </a:spcAft>
              <a:buSzPts val="6900"/>
              <a:buNone/>
              <a:defRPr sz="6900"/>
            </a:lvl7pPr>
            <a:lvl8pPr lvl="7" algn="ctr">
              <a:spcBef>
                <a:spcPct val="0"/>
              </a:spcBef>
              <a:spcAft>
                <a:spcPct val="0"/>
              </a:spcAft>
              <a:buSzPts val="6900"/>
              <a:buNone/>
              <a:defRPr sz="6900"/>
            </a:lvl8pPr>
            <a:lvl9pPr lvl="8" algn="ctr">
              <a:spcBef>
                <a:spcPct val="0"/>
              </a:spcBef>
              <a:spcAft>
                <a:spcPct val="0"/>
              </a:spcAft>
              <a:buSzPts val="6900"/>
              <a:buNone/>
              <a:defRPr sz="6900"/>
            </a:lvl9pPr>
          </a:lstStyle>
          <a:p>
            <a:endParaRPr/>
          </a:p>
        </p:txBody>
      </p:sp>
      <p:sp>
        <p:nvSpPr>
          <p:cNvPr id="210" name="Google Shape;210;p38"/>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lvl1pPr lvl="0" algn="ctr">
              <a:lnSpc>
                <a:spcPct val="100000"/>
              </a:lnSpc>
              <a:spcBef>
                <a:spcPct val="0"/>
              </a:spcBef>
              <a:spcAft>
                <a:spcPct val="0"/>
              </a:spcAft>
              <a:buSzPts val="3700"/>
              <a:buNone/>
              <a:defRPr sz="3700"/>
            </a:lvl1pPr>
            <a:lvl2pPr lvl="1" algn="ctr">
              <a:lnSpc>
                <a:spcPct val="100000"/>
              </a:lnSpc>
              <a:spcBef>
                <a:spcPct val="0"/>
              </a:spcBef>
              <a:spcAft>
                <a:spcPct val="0"/>
              </a:spcAft>
              <a:buSzPts val="3700"/>
              <a:buNone/>
              <a:defRPr sz="3700"/>
            </a:lvl2pPr>
            <a:lvl3pPr lvl="2" algn="ctr">
              <a:lnSpc>
                <a:spcPct val="100000"/>
              </a:lnSpc>
              <a:spcBef>
                <a:spcPct val="0"/>
              </a:spcBef>
              <a:spcAft>
                <a:spcPct val="0"/>
              </a:spcAft>
              <a:buSzPts val="3700"/>
              <a:buNone/>
              <a:defRPr sz="3700"/>
            </a:lvl3pPr>
            <a:lvl4pPr lvl="3" algn="ctr">
              <a:lnSpc>
                <a:spcPct val="100000"/>
              </a:lnSpc>
              <a:spcBef>
                <a:spcPct val="0"/>
              </a:spcBef>
              <a:spcAft>
                <a:spcPct val="0"/>
              </a:spcAft>
              <a:buSzPts val="3700"/>
              <a:buNone/>
              <a:defRPr sz="3700"/>
            </a:lvl4pPr>
            <a:lvl5pPr lvl="4" algn="ctr">
              <a:lnSpc>
                <a:spcPct val="100000"/>
              </a:lnSpc>
              <a:spcBef>
                <a:spcPct val="0"/>
              </a:spcBef>
              <a:spcAft>
                <a:spcPct val="0"/>
              </a:spcAft>
              <a:buSzPts val="3700"/>
              <a:buNone/>
              <a:defRPr sz="3700"/>
            </a:lvl5pPr>
            <a:lvl6pPr lvl="5" algn="ctr">
              <a:lnSpc>
                <a:spcPct val="100000"/>
              </a:lnSpc>
              <a:spcBef>
                <a:spcPct val="0"/>
              </a:spcBef>
              <a:spcAft>
                <a:spcPct val="0"/>
              </a:spcAft>
              <a:buSzPts val="3700"/>
              <a:buNone/>
              <a:defRPr sz="3700"/>
            </a:lvl6pPr>
            <a:lvl7pPr lvl="6" algn="ctr">
              <a:lnSpc>
                <a:spcPct val="100000"/>
              </a:lnSpc>
              <a:spcBef>
                <a:spcPct val="0"/>
              </a:spcBef>
              <a:spcAft>
                <a:spcPct val="0"/>
              </a:spcAft>
              <a:buSzPts val="3700"/>
              <a:buNone/>
              <a:defRPr sz="3700"/>
            </a:lvl7pPr>
            <a:lvl8pPr lvl="7" algn="ctr">
              <a:lnSpc>
                <a:spcPct val="100000"/>
              </a:lnSpc>
              <a:spcBef>
                <a:spcPct val="0"/>
              </a:spcBef>
              <a:spcAft>
                <a:spcPct val="0"/>
              </a:spcAft>
              <a:buSzPts val="3700"/>
              <a:buNone/>
              <a:defRPr sz="3700"/>
            </a:lvl8pPr>
            <a:lvl9pPr lvl="8" algn="ctr">
              <a:lnSpc>
                <a:spcPct val="100000"/>
              </a:lnSpc>
              <a:spcBef>
                <a:spcPct val="0"/>
              </a:spcBef>
              <a:spcAft>
                <a:spcPct val="0"/>
              </a:spcAft>
              <a:buSzPts val="3700"/>
              <a:buNone/>
              <a:defRPr sz="3700"/>
            </a:lvl9pPr>
          </a:lstStyle>
          <a:p>
            <a:endParaRPr/>
          </a:p>
        </p:txBody>
      </p:sp>
      <p:sp>
        <p:nvSpPr>
          <p:cNvPr id="211" name="Google Shape;211;p38"/>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lvl1pPr lvl="0" algn="ctr">
              <a:spcBef>
                <a:spcPct val="0"/>
              </a:spcBef>
              <a:spcAft>
                <a:spcPct val="0"/>
              </a:spcAft>
              <a:buSzPts val="4800"/>
              <a:buNone/>
              <a:defRPr sz="4800"/>
            </a:lvl1pPr>
            <a:lvl2pPr lvl="1" algn="ctr">
              <a:spcBef>
                <a:spcPct val="0"/>
              </a:spcBef>
              <a:spcAft>
                <a:spcPct val="0"/>
              </a:spcAft>
              <a:buSzPts val="4800"/>
              <a:buNone/>
              <a:defRPr sz="4800"/>
            </a:lvl2pPr>
            <a:lvl3pPr lvl="2" algn="ctr">
              <a:spcBef>
                <a:spcPct val="0"/>
              </a:spcBef>
              <a:spcAft>
                <a:spcPct val="0"/>
              </a:spcAft>
              <a:buSzPts val="4800"/>
              <a:buNone/>
              <a:defRPr sz="4800"/>
            </a:lvl3pPr>
            <a:lvl4pPr lvl="3" algn="ctr">
              <a:spcBef>
                <a:spcPct val="0"/>
              </a:spcBef>
              <a:spcAft>
                <a:spcPct val="0"/>
              </a:spcAft>
              <a:buSzPts val="4800"/>
              <a:buNone/>
              <a:defRPr sz="4800"/>
            </a:lvl4pPr>
            <a:lvl5pPr lvl="4" algn="ctr">
              <a:spcBef>
                <a:spcPct val="0"/>
              </a:spcBef>
              <a:spcAft>
                <a:spcPct val="0"/>
              </a:spcAft>
              <a:buSzPts val="4800"/>
              <a:buNone/>
              <a:defRPr sz="4800"/>
            </a:lvl5pPr>
            <a:lvl6pPr lvl="5" algn="ctr">
              <a:spcBef>
                <a:spcPct val="0"/>
              </a:spcBef>
              <a:spcAft>
                <a:spcPct val="0"/>
              </a:spcAft>
              <a:buSzPts val="4800"/>
              <a:buNone/>
              <a:defRPr sz="4800"/>
            </a:lvl6pPr>
            <a:lvl7pPr lvl="6" algn="ctr">
              <a:spcBef>
                <a:spcPct val="0"/>
              </a:spcBef>
              <a:spcAft>
                <a:spcPct val="0"/>
              </a:spcAft>
              <a:buSzPts val="4800"/>
              <a:buNone/>
              <a:defRPr sz="4800"/>
            </a:lvl7pPr>
            <a:lvl8pPr lvl="7" algn="ctr">
              <a:spcBef>
                <a:spcPct val="0"/>
              </a:spcBef>
              <a:spcAft>
                <a:spcPct val="0"/>
              </a:spcAft>
              <a:buSzPts val="4800"/>
              <a:buNone/>
              <a:defRPr sz="4800"/>
            </a:lvl8pPr>
            <a:lvl9pPr lvl="8" algn="ctr">
              <a:spcBef>
                <a:spcPct val="0"/>
              </a:spcBef>
              <a:spcAft>
                <a:spcPct val="0"/>
              </a:spcAft>
              <a:buSzPts val="4800"/>
              <a:buNone/>
              <a:defRPr sz="4800"/>
            </a:lvl9pPr>
          </a:lstStyle>
          <a:p>
            <a:endParaRPr/>
          </a:p>
        </p:txBody>
      </p:sp>
      <p:sp>
        <p:nvSpPr>
          <p:cNvPr id="214" name="Google Shape;214;p39"/>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a:spcBef>
                <a:spcPct val="0"/>
              </a:spcBef>
              <a:spcAft>
                <a:spcPct val="0"/>
              </a:spcAft>
              <a:buSzPts val="3700"/>
              <a:buNone/>
              <a:defRPr/>
            </a:lvl1pPr>
            <a:lvl2pPr lvl="1">
              <a:spcBef>
                <a:spcPct val="0"/>
              </a:spcBef>
              <a:spcAft>
                <a:spcPct val="0"/>
              </a:spcAft>
              <a:buSzPts val="3700"/>
              <a:buNone/>
              <a:defRPr/>
            </a:lvl2pPr>
            <a:lvl3pPr lvl="2">
              <a:spcBef>
                <a:spcPct val="0"/>
              </a:spcBef>
              <a:spcAft>
                <a:spcPct val="0"/>
              </a:spcAft>
              <a:buSzPts val="3700"/>
              <a:buNone/>
              <a:defRPr/>
            </a:lvl3pPr>
            <a:lvl4pPr lvl="3">
              <a:spcBef>
                <a:spcPct val="0"/>
              </a:spcBef>
              <a:spcAft>
                <a:spcPct val="0"/>
              </a:spcAft>
              <a:buSzPts val="3700"/>
              <a:buNone/>
              <a:defRPr/>
            </a:lvl4pPr>
            <a:lvl5pPr lvl="4">
              <a:spcBef>
                <a:spcPct val="0"/>
              </a:spcBef>
              <a:spcAft>
                <a:spcPct val="0"/>
              </a:spcAft>
              <a:buSzPts val="3700"/>
              <a:buNone/>
              <a:defRPr/>
            </a:lvl5pPr>
            <a:lvl6pPr lvl="5">
              <a:spcBef>
                <a:spcPct val="0"/>
              </a:spcBef>
              <a:spcAft>
                <a:spcPct val="0"/>
              </a:spcAft>
              <a:buSzPts val="3700"/>
              <a:buNone/>
              <a:defRPr/>
            </a:lvl6pPr>
            <a:lvl7pPr lvl="6">
              <a:spcBef>
                <a:spcPct val="0"/>
              </a:spcBef>
              <a:spcAft>
                <a:spcPct val="0"/>
              </a:spcAft>
              <a:buSzPts val="3700"/>
              <a:buNone/>
              <a:defRPr/>
            </a:lvl7pPr>
            <a:lvl8pPr lvl="7">
              <a:spcBef>
                <a:spcPct val="0"/>
              </a:spcBef>
              <a:spcAft>
                <a:spcPct val="0"/>
              </a:spcAft>
              <a:buSzPts val="3700"/>
              <a:buNone/>
              <a:defRPr/>
            </a:lvl8pPr>
            <a:lvl9pPr lvl="8">
              <a:spcBef>
                <a:spcPct val="0"/>
              </a:spcBef>
              <a:spcAft>
                <a:spcPct val="0"/>
              </a:spcAft>
              <a:buSzPts val="3700"/>
              <a:buNone/>
              <a:defRPr/>
            </a:lvl9pPr>
          </a:lstStyle>
          <a:p>
            <a:endParaRPr/>
          </a:p>
        </p:txBody>
      </p:sp>
      <p:sp>
        <p:nvSpPr>
          <p:cNvPr id="217" name="Google Shape;217;p4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lvl1pPr marL="457200" lvl="0" indent="-381000">
              <a:spcBef>
                <a:spcPct val="0"/>
              </a:spcBef>
              <a:spcAft>
                <a:spcPct val="0"/>
              </a:spcAft>
              <a:buSzPts val="2400"/>
              <a:buChar char="●"/>
              <a:defRPr/>
            </a:lvl1pPr>
            <a:lvl2pPr marL="914400" lvl="1" indent="-349250">
              <a:spcBef>
                <a:spcPts val="2100"/>
              </a:spcBef>
              <a:spcAft>
                <a:spcPct val="0"/>
              </a:spcAft>
              <a:buSzPts val="1900"/>
              <a:buChar char="○"/>
              <a:defRPr/>
            </a:lvl2pPr>
            <a:lvl3pPr marL="1371600" lvl="2" indent="-349250">
              <a:spcBef>
                <a:spcPts val="2100"/>
              </a:spcBef>
              <a:spcAft>
                <a:spcPct val="0"/>
              </a:spcAft>
              <a:buSzPts val="1900"/>
              <a:buChar char="■"/>
              <a:defRPr/>
            </a:lvl3pPr>
            <a:lvl4pPr marL="1828800" lvl="3" indent="-349250">
              <a:spcBef>
                <a:spcPts val="2100"/>
              </a:spcBef>
              <a:spcAft>
                <a:spcPct val="0"/>
              </a:spcAft>
              <a:buSzPts val="1900"/>
              <a:buChar char="●"/>
              <a:defRPr/>
            </a:lvl4pPr>
            <a:lvl5pPr marL="2286000" lvl="4" indent="-349250">
              <a:spcBef>
                <a:spcPts val="2100"/>
              </a:spcBef>
              <a:spcAft>
                <a:spcPct val="0"/>
              </a:spcAft>
              <a:buSzPts val="1900"/>
              <a:buChar char="○"/>
              <a:defRPr/>
            </a:lvl5pPr>
            <a:lvl6pPr marL="2743200" lvl="5" indent="-349250">
              <a:spcBef>
                <a:spcPts val="2100"/>
              </a:spcBef>
              <a:spcAft>
                <a:spcPct val="0"/>
              </a:spcAft>
              <a:buSzPts val="1900"/>
              <a:buChar char="■"/>
              <a:defRPr/>
            </a:lvl6pPr>
            <a:lvl7pPr marL="3200400" lvl="6" indent="-349250">
              <a:spcBef>
                <a:spcPts val="2100"/>
              </a:spcBef>
              <a:spcAft>
                <a:spcPct val="0"/>
              </a:spcAft>
              <a:buSzPts val="1900"/>
              <a:buChar char="●"/>
              <a:defRPr/>
            </a:lvl7pPr>
            <a:lvl8pPr marL="3657600" lvl="7" indent="-349250">
              <a:spcBef>
                <a:spcPts val="2100"/>
              </a:spcBef>
              <a:spcAft>
                <a:spcPct val="0"/>
              </a:spcAft>
              <a:buSzPts val="1900"/>
              <a:buChar char="○"/>
              <a:defRPr/>
            </a:lvl8pPr>
            <a:lvl9pPr marL="4114800" lvl="8" indent="-349250">
              <a:spcBef>
                <a:spcPts val="2100"/>
              </a:spcBef>
              <a:spcAft>
                <a:spcPts val="2100"/>
              </a:spcAft>
              <a:buSzPts val="1900"/>
              <a:buChar char="■"/>
              <a:defRPr/>
            </a:lvl9pPr>
          </a:lstStyle>
          <a:p>
            <a:endParaRPr/>
          </a:p>
        </p:txBody>
      </p:sp>
      <p:sp>
        <p:nvSpPr>
          <p:cNvPr id="218" name="Google Shape;218;p40"/>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9"/>
        <p:cNvGrpSpPr/>
        <p:nvPr/>
      </p:nvGrpSpPr>
      <p:grpSpPr>
        <a:xfrm>
          <a:off x="0" y="0"/>
          <a:ext cx="0" cy="0"/>
          <a:chOff x="0" y="0"/>
          <a:chExt cx="0" cy="0"/>
        </a:xfrm>
      </p:grpSpPr>
      <p:sp>
        <p:nvSpPr>
          <p:cNvPr id="220" name="Google Shape;220;p4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a:spcBef>
                <a:spcPct val="0"/>
              </a:spcBef>
              <a:spcAft>
                <a:spcPct val="0"/>
              </a:spcAft>
              <a:buSzPts val="3700"/>
              <a:buNone/>
              <a:defRPr/>
            </a:lvl1pPr>
            <a:lvl2pPr lvl="1">
              <a:spcBef>
                <a:spcPct val="0"/>
              </a:spcBef>
              <a:spcAft>
                <a:spcPct val="0"/>
              </a:spcAft>
              <a:buSzPts val="3700"/>
              <a:buNone/>
              <a:defRPr/>
            </a:lvl2pPr>
            <a:lvl3pPr lvl="2">
              <a:spcBef>
                <a:spcPct val="0"/>
              </a:spcBef>
              <a:spcAft>
                <a:spcPct val="0"/>
              </a:spcAft>
              <a:buSzPts val="3700"/>
              <a:buNone/>
              <a:defRPr/>
            </a:lvl3pPr>
            <a:lvl4pPr lvl="3">
              <a:spcBef>
                <a:spcPct val="0"/>
              </a:spcBef>
              <a:spcAft>
                <a:spcPct val="0"/>
              </a:spcAft>
              <a:buSzPts val="3700"/>
              <a:buNone/>
              <a:defRPr/>
            </a:lvl4pPr>
            <a:lvl5pPr lvl="4">
              <a:spcBef>
                <a:spcPct val="0"/>
              </a:spcBef>
              <a:spcAft>
                <a:spcPct val="0"/>
              </a:spcAft>
              <a:buSzPts val="3700"/>
              <a:buNone/>
              <a:defRPr/>
            </a:lvl5pPr>
            <a:lvl6pPr lvl="5">
              <a:spcBef>
                <a:spcPct val="0"/>
              </a:spcBef>
              <a:spcAft>
                <a:spcPct val="0"/>
              </a:spcAft>
              <a:buSzPts val="3700"/>
              <a:buNone/>
              <a:defRPr/>
            </a:lvl6pPr>
            <a:lvl7pPr lvl="6">
              <a:spcBef>
                <a:spcPct val="0"/>
              </a:spcBef>
              <a:spcAft>
                <a:spcPct val="0"/>
              </a:spcAft>
              <a:buSzPts val="3700"/>
              <a:buNone/>
              <a:defRPr/>
            </a:lvl7pPr>
            <a:lvl8pPr lvl="7">
              <a:spcBef>
                <a:spcPct val="0"/>
              </a:spcBef>
              <a:spcAft>
                <a:spcPct val="0"/>
              </a:spcAft>
              <a:buSzPts val="3700"/>
              <a:buNone/>
              <a:defRPr/>
            </a:lvl8pPr>
            <a:lvl9pPr lvl="8">
              <a:spcBef>
                <a:spcPct val="0"/>
              </a:spcBef>
              <a:spcAft>
                <a:spcPct val="0"/>
              </a:spcAft>
              <a:buSzPts val="3700"/>
              <a:buNone/>
              <a:defRPr/>
            </a:lvl9pPr>
          </a:lstStyle>
          <a:p>
            <a:endParaRPr/>
          </a:p>
        </p:txBody>
      </p:sp>
      <p:sp>
        <p:nvSpPr>
          <p:cNvPr id="221" name="Google Shape;221;p41"/>
          <p:cNvSpPr txBox="1">
            <a:spLocks noGrp="1"/>
          </p:cNvSpPr>
          <p:nvPr>
            <p:ph type="body" idx="1"/>
          </p:nvPr>
        </p:nvSpPr>
        <p:spPr>
          <a:xfrm>
            <a:off x="415600" y="1536633"/>
            <a:ext cx="5333200" cy="4555200"/>
          </a:xfrm>
          <a:prstGeom prst="rect">
            <a:avLst/>
          </a:prstGeom>
        </p:spPr>
        <p:txBody>
          <a:bodyPr spcFirstLastPara="1" wrap="square" lIns="121900" tIns="121900" rIns="121900" bIns="121900" anchor="t" anchorCtr="0">
            <a:noAutofit/>
          </a:bodyPr>
          <a:lstStyle>
            <a:lvl1pPr marL="457200" lvl="0" indent="-349250">
              <a:spcBef>
                <a:spcPct val="0"/>
              </a:spcBef>
              <a:spcAft>
                <a:spcPct val="0"/>
              </a:spcAft>
              <a:buSzPts val="1900"/>
              <a:buChar char="●"/>
              <a:defRPr sz="1900"/>
            </a:lvl1pPr>
            <a:lvl2pPr marL="914400" lvl="1" indent="-330200">
              <a:spcBef>
                <a:spcPts val="2100"/>
              </a:spcBef>
              <a:spcAft>
                <a:spcPct val="0"/>
              </a:spcAft>
              <a:buSzPts val="1600"/>
              <a:buChar char="○"/>
              <a:defRPr sz="1600"/>
            </a:lvl2pPr>
            <a:lvl3pPr marL="1371600" lvl="2" indent="-330200">
              <a:spcBef>
                <a:spcPts val="2100"/>
              </a:spcBef>
              <a:spcAft>
                <a:spcPct val="0"/>
              </a:spcAft>
              <a:buSzPts val="1600"/>
              <a:buChar char="■"/>
              <a:defRPr sz="1600"/>
            </a:lvl3pPr>
            <a:lvl4pPr marL="1828800" lvl="3" indent="-330200">
              <a:spcBef>
                <a:spcPts val="2100"/>
              </a:spcBef>
              <a:spcAft>
                <a:spcPct val="0"/>
              </a:spcAft>
              <a:buSzPts val="1600"/>
              <a:buChar char="●"/>
              <a:defRPr sz="1600"/>
            </a:lvl4pPr>
            <a:lvl5pPr marL="2286000" lvl="4" indent="-330200">
              <a:spcBef>
                <a:spcPts val="2100"/>
              </a:spcBef>
              <a:spcAft>
                <a:spcPct val="0"/>
              </a:spcAft>
              <a:buSzPts val="1600"/>
              <a:buChar char="○"/>
              <a:defRPr sz="1600"/>
            </a:lvl5pPr>
            <a:lvl6pPr marL="2743200" lvl="5" indent="-330200">
              <a:spcBef>
                <a:spcPts val="2100"/>
              </a:spcBef>
              <a:spcAft>
                <a:spcPct val="0"/>
              </a:spcAft>
              <a:buSzPts val="1600"/>
              <a:buChar char="■"/>
              <a:defRPr sz="1600"/>
            </a:lvl6pPr>
            <a:lvl7pPr marL="3200400" lvl="6" indent="-330200">
              <a:spcBef>
                <a:spcPts val="2100"/>
              </a:spcBef>
              <a:spcAft>
                <a:spcPct val="0"/>
              </a:spcAft>
              <a:buSzPts val="1600"/>
              <a:buChar char="●"/>
              <a:defRPr sz="1600"/>
            </a:lvl7pPr>
            <a:lvl8pPr marL="3657600" lvl="7" indent="-330200">
              <a:spcBef>
                <a:spcPts val="2100"/>
              </a:spcBef>
              <a:spcAft>
                <a:spcPct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22" name="Google Shape;222;p41"/>
          <p:cNvSpPr txBox="1">
            <a:spLocks noGrp="1"/>
          </p:cNvSpPr>
          <p:nvPr>
            <p:ph type="body" idx="2"/>
          </p:nvPr>
        </p:nvSpPr>
        <p:spPr>
          <a:xfrm>
            <a:off x="6443200" y="1536633"/>
            <a:ext cx="5333200" cy="4555200"/>
          </a:xfrm>
          <a:prstGeom prst="rect">
            <a:avLst/>
          </a:prstGeom>
        </p:spPr>
        <p:txBody>
          <a:bodyPr spcFirstLastPara="1" wrap="square" lIns="121900" tIns="121900" rIns="121900" bIns="121900" anchor="t" anchorCtr="0">
            <a:noAutofit/>
          </a:bodyPr>
          <a:lstStyle>
            <a:lvl1pPr marL="457200" lvl="0" indent="-349250">
              <a:spcBef>
                <a:spcPct val="0"/>
              </a:spcBef>
              <a:spcAft>
                <a:spcPct val="0"/>
              </a:spcAft>
              <a:buSzPts val="1900"/>
              <a:buChar char="●"/>
              <a:defRPr sz="1900"/>
            </a:lvl1pPr>
            <a:lvl2pPr marL="914400" lvl="1" indent="-330200">
              <a:spcBef>
                <a:spcPts val="2100"/>
              </a:spcBef>
              <a:spcAft>
                <a:spcPct val="0"/>
              </a:spcAft>
              <a:buSzPts val="1600"/>
              <a:buChar char="○"/>
              <a:defRPr sz="1600"/>
            </a:lvl2pPr>
            <a:lvl3pPr marL="1371600" lvl="2" indent="-330200">
              <a:spcBef>
                <a:spcPts val="2100"/>
              </a:spcBef>
              <a:spcAft>
                <a:spcPct val="0"/>
              </a:spcAft>
              <a:buSzPts val="1600"/>
              <a:buChar char="■"/>
              <a:defRPr sz="1600"/>
            </a:lvl3pPr>
            <a:lvl4pPr marL="1828800" lvl="3" indent="-330200">
              <a:spcBef>
                <a:spcPts val="2100"/>
              </a:spcBef>
              <a:spcAft>
                <a:spcPct val="0"/>
              </a:spcAft>
              <a:buSzPts val="1600"/>
              <a:buChar char="●"/>
              <a:defRPr sz="1600"/>
            </a:lvl4pPr>
            <a:lvl5pPr marL="2286000" lvl="4" indent="-330200">
              <a:spcBef>
                <a:spcPts val="2100"/>
              </a:spcBef>
              <a:spcAft>
                <a:spcPct val="0"/>
              </a:spcAft>
              <a:buSzPts val="1600"/>
              <a:buChar char="○"/>
              <a:defRPr sz="1600"/>
            </a:lvl5pPr>
            <a:lvl6pPr marL="2743200" lvl="5" indent="-330200">
              <a:spcBef>
                <a:spcPts val="2100"/>
              </a:spcBef>
              <a:spcAft>
                <a:spcPct val="0"/>
              </a:spcAft>
              <a:buSzPts val="1600"/>
              <a:buChar char="■"/>
              <a:defRPr sz="1600"/>
            </a:lvl6pPr>
            <a:lvl7pPr marL="3200400" lvl="6" indent="-330200">
              <a:spcBef>
                <a:spcPts val="2100"/>
              </a:spcBef>
              <a:spcAft>
                <a:spcPct val="0"/>
              </a:spcAft>
              <a:buSzPts val="1600"/>
              <a:buChar char="●"/>
              <a:defRPr sz="1600"/>
            </a:lvl7pPr>
            <a:lvl8pPr marL="3657600" lvl="7" indent="-330200">
              <a:spcBef>
                <a:spcPts val="2100"/>
              </a:spcBef>
              <a:spcAft>
                <a:spcPct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23" name="Google Shape;223;p41"/>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sp>
        <p:nvSpPr>
          <p:cNvPr id="225" name="Google Shape;225;p4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a:spcBef>
                <a:spcPct val="0"/>
              </a:spcBef>
              <a:spcAft>
                <a:spcPct val="0"/>
              </a:spcAft>
              <a:buSzPts val="3700"/>
              <a:buNone/>
              <a:defRPr/>
            </a:lvl1pPr>
            <a:lvl2pPr lvl="1">
              <a:spcBef>
                <a:spcPct val="0"/>
              </a:spcBef>
              <a:spcAft>
                <a:spcPct val="0"/>
              </a:spcAft>
              <a:buSzPts val="3700"/>
              <a:buNone/>
              <a:defRPr/>
            </a:lvl2pPr>
            <a:lvl3pPr lvl="2">
              <a:spcBef>
                <a:spcPct val="0"/>
              </a:spcBef>
              <a:spcAft>
                <a:spcPct val="0"/>
              </a:spcAft>
              <a:buSzPts val="3700"/>
              <a:buNone/>
              <a:defRPr/>
            </a:lvl3pPr>
            <a:lvl4pPr lvl="3">
              <a:spcBef>
                <a:spcPct val="0"/>
              </a:spcBef>
              <a:spcAft>
                <a:spcPct val="0"/>
              </a:spcAft>
              <a:buSzPts val="3700"/>
              <a:buNone/>
              <a:defRPr/>
            </a:lvl4pPr>
            <a:lvl5pPr lvl="4">
              <a:spcBef>
                <a:spcPct val="0"/>
              </a:spcBef>
              <a:spcAft>
                <a:spcPct val="0"/>
              </a:spcAft>
              <a:buSzPts val="3700"/>
              <a:buNone/>
              <a:defRPr/>
            </a:lvl5pPr>
            <a:lvl6pPr lvl="5">
              <a:spcBef>
                <a:spcPct val="0"/>
              </a:spcBef>
              <a:spcAft>
                <a:spcPct val="0"/>
              </a:spcAft>
              <a:buSzPts val="3700"/>
              <a:buNone/>
              <a:defRPr/>
            </a:lvl6pPr>
            <a:lvl7pPr lvl="6">
              <a:spcBef>
                <a:spcPct val="0"/>
              </a:spcBef>
              <a:spcAft>
                <a:spcPct val="0"/>
              </a:spcAft>
              <a:buSzPts val="3700"/>
              <a:buNone/>
              <a:defRPr/>
            </a:lvl7pPr>
            <a:lvl8pPr lvl="7">
              <a:spcBef>
                <a:spcPct val="0"/>
              </a:spcBef>
              <a:spcAft>
                <a:spcPct val="0"/>
              </a:spcAft>
              <a:buSzPts val="3700"/>
              <a:buNone/>
              <a:defRPr/>
            </a:lvl8pPr>
            <a:lvl9pPr lvl="8">
              <a:spcBef>
                <a:spcPct val="0"/>
              </a:spcBef>
              <a:spcAft>
                <a:spcPct val="0"/>
              </a:spcAft>
              <a:buSzPts val="3700"/>
              <a:buNone/>
              <a:defRPr/>
            </a:lvl9pPr>
          </a:lstStyle>
          <a:p>
            <a:endParaRPr/>
          </a:p>
        </p:txBody>
      </p:sp>
      <p:sp>
        <p:nvSpPr>
          <p:cNvPr id="226" name="Google Shape;226;p42"/>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7"/>
        <p:cNvGrpSpPr/>
        <p:nvPr/>
      </p:nvGrpSpPr>
      <p:grpSpPr>
        <a:xfrm>
          <a:off x="0" y="0"/>
          <a:ext cx="0" cy="0"/>
          <a:chOff x="0" y="0"/>
          <a:chExt cx="0" cy="0"/>
        </a:xfrm>
      </p:grpSpPr>
      <p:sp>
        <p:nvSpPr>
          <p:cNvPr id="228" name="Google Shape;228;p43"/>
          <p:cNvSpPr txBox="1">
            <a:spLocks noGrp="1"/>
          </p:cNvSpPr>
          <p:nvPr>
            <p:ph type="title"/>
          </p:nvPr>
        </p:nvSpPr>
        <p:spPr>
          <a:xfrm>
            <a:off x="415600" y="740800"/>
            <a:ext cx="3744000" cy="1007600"/>
          </a:xfrm>
          <a:prstGeom prst="rect">
            <a:avLst/>
          </a:prstGeom>
        </p:spPr>
        <p:txBody>
          <a:bodyPr spcFirstLastPara="1" wrap="square" lIns="121900" tIns="121900" rIns="121900" bIns="121900" anchor="b" anchorCtr="0">
            <a:noAutofit/>
          </a:bodyPr>
          <a:lstStyle>
            <a:lvl1pPr lvl="0">
              <a:spcBef>
                <a:spcPct val="0"/>
              </a:spcBef>
              <a:spcAft>
                <a:spcPct val="0"/>
              </a:spcAft>
              <a:buSzPts val="3200"/>
              <a:buNone/>
              <a:defRPr sz="3200"/>
            </a:lvl1pPr>
            <a:lvl2pPr lvl="1">
              <a:spcBef>
                <a:spcPct val="0"/>
              </a:spcBef>
              <a:spcAft>
                <a:spcPct val="0"/>
              </a:spcAft>
              <a:buSzPts val="3200"/>
              <a:buNone/>
              <a:defRPr sz="3200"/>
            </a:lvl2pPr>
            <a:lvl3pPr lvl="2">
              <a:spcBef>
                <a:spcPct val="0"/>
              </a:spcBef>
              <a:spcAft>
                <a:spcPct val="0"/>
              </a:spcAft>
              <a:buSzPts val="3200"/>
              <a:buNone/>
              <a:defRPr sz="3200"/>
            </a:lvl3pPr>
            <a:lvl4pPr lvl="3">
              <a:spcBef>
                <a:spcPct val="0"/>
              </a:spcBef>
              <a:spcAft>
                <a:spcPct val="0"/>
              </a:spcAft>
              <a:buSzPts val="3200"/>
              <a:buNone/>
              <a:defRPr sz="3200"/>
            </a:lvl4pPr>
            <a:lvl5pPr lvl="4">
              <a:spcBef>
                <a:spcPct val="0"/>
              </a:spcBef>
              <a:spcAft>
                <a:spcPct val="0"/>
              </a:spcAft>
              <a:buSzPts val="3200"/>
              <a:buNone/>
              <a:defRPr sz="3200"/>
            </a:lvl5pPr>
            <a:lvl6pPr lvl="5">
              <a:spcBef>
                <a:spcPct val="0"/>
              </a:spcBef>
              <a:spcAft>
                <a:spcPct val="0"/>
              </a:spcAft>
              <a:buSzPts val="3200"/>
              <a:buNone/>
              <a:defRPr sz="3200"/>
            </a:lvl6pPr>
            <a:lvl7pPr lvl="6">
              <a:spcBef>
                <a:spcPct val="0"/>
              </a:spcBef>
              <a:spcAft>
                <a:spcPct val="0"/>
              </a:spcAft>
              <a:buSzPts val="3200"/>
              <a:buNone/>
              <a:defRPr sz="3200"/>
            </a:lvl7pPr>
            <a:lvl8pPr lvl="7">
              <a:spcBef>
                <a:spcPct val="0"/>
              </a:spcBef>
              <a:spcAft>
                <a:spcPct val="0"/>
              </a:spcAft>
              <a:buSzPts val="3200"/>
              <a:buNone/>
              <a:defRPr sz="3200"/>
            </a:lvl8pPr>
            <a:lvl9pPr lvl="8">
              <a:spcBef>
                <a:spcPct val="0"/>
              </a:spcBef>
              <a:spcAft>
                <a:spcPct val="0"/>
              </a:spcAft>
              <a:buSzPts val="3200"/>
              <a:buNone/>
              <a:defRPr sz="3200"/>
            </a:lvl9pPr>
          </a:lstStyle>
          <a:p>
            <a:endParaRPr/>
          </a:p>
        </p:txBody>
      </p:sp>
      <p:sp>
        <p:nvSpPr>
          <p:cNvPr id="229" name="Google Shape;229;p43"/>
          <p:cNvSpPr txBox="1">
            <a:spLocks noGrp="1"/>
          </p:cNvSpPr>
          <p:nvPr>
            <p:ph type="body" idx="1"/>
          </p:nvPr>
        </p:nvSpPr>
        <p:spPr>
          <a:xfrm>
            <a:off x="415600" y="1852800"/>
            <a:ext cx="3744000" cy="4239200"/>
          </a:xfrm>
          <a:prstGeom prst="rect">
            <a:avLst/>
          </a:prstGeom>
        </p:spPr>
        <p:txBody>
          <a:bodyPr spcFirstLastPara="1" wrap="square" lIns="121900" tIns="121900" rIns="121900" bIns="121900" anchor="t" anchorCtr="0">
            <a:noAutofit/>
          </a:bodyPr>
          <a:lstStyle>
            <a:lvl1pPr marL="457200" lvl="0" indent="-330200">
              <a:spcBef>
                <a:spcPct val="0"/>
              </a:spcBef>
              <a:spcAft>
                <a:spcPct val="0"/>
              </a:spcAft>
              <a:buSzPts val="1600"/>
              <a:buChar char="●"/>
              <a:defRPr sz="1600"/>
            </a:lvl1pPr>
            <a:lvl2pPr marL="914400" lvl="1" indent="-330200">
              <a:spcBef>
                <a:spcPts val="2100"/>
              </a:spcBef>
              <a:spcAft>
                <a:spcPct val="0"/>
              </a:spcAft>
              <a:buSzPts val="1600"/>
              <a:buChar char="○"/>
              <a:defRPr sz="1600"/>
            </a:lvl2pPr>
            <a:lvl3pPr marL="1371600" lvl="2" indent="-330200">
              <a:spcBef>
                <a:spcPts val="2100"/>
              </a:spcBef>
              <a:spcAft>
                <a:spcPct val="0"/>
              </a:spcAft>
              <a:buSzPts val="1600"/>
              <a:buChar char="■"/>
              <a:defRPr sz="1600"/>
            </a:lvl3pPr>
            <a:lvl4pPr marL="1828800" lvl="3" indent="-330200">
              <a:spcBef>
                <a:spcPts val="2100"/>
              </a:spcBef>
              <a:spcAft>
                <a:spcPct val="0"/>
              </a:spcAft>
              <a:buSzPts val="1600"/>
              <a:buChar char="●"/>
              <a:defRPr sz="1600"/>
            </a:lvl4pPr>
            <a:lvl5pPr marL="2286000" lvl="4" indent="-330200">
              <a:spcBef>
                <a:spcPts val="2100"/>
              </a:spcBef>
              <a:spcAft>
                <a:spcPct val="0"/>
              </a:spcAft>
              <a:buSzPts val="1600"/>
              <a:buChar char="○"/>
              <a:defRPr sz="1600"/>
            </a:lvl5pPr>
            <a:lvl6pPr marL="2743200" lvl="5" indent="-330200">
              <a:spcBef>
                <a:spcPts val="2100"/>
              </a:spcBef>
              <a:spcAft>
                <a:spcPct val="0"/>
              </a:spcAft>
              <a:buSzPts val="1600"/>
              <a:buChar char="■"/>
              <a:defRPr sz="1600"/>
            </a:lvl6pPr>
            <a:lvl7pPr marL="3200400" lvl="6" indent="-330200">
              <a:spcBef>
                <a:spcPts val="2100"/>
              </a:spcBef>
              <a:spcAft>
                <a:spcPct val="0"/>
              </a:spcAft>
              <a:buSzPts val="1600"/>
              <a:buChar char="●"/>
              <a:defRPr sz="1600"/>
            </a:lvl7pPr>
            <a:lvl8pPr marL="3657600" lvl="7" indent="-330200">
              <a:spcBef>
                <a:spcPts val="2100"/>
              </a:spcBef>
              <a:spcAft>
                <a:spcPct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30" name="Google Shape;230;p43"/>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1"/>
        <p:cNvGrpSpPr/>
        <p:nvPr/>
      </p:nvGrpSpPr>
      <p:grpSpPr>
        <a:xfrm>
          <a:off x="0" y="0"/>
          <a:ext cx="0" cy="0"/>
          <a:chOff x="0" y="0"/>
          <a:chExt cx="0" cy="0"/>
        </a:xfrm>
      </p:grpSpPr>
      <p:sp>
        <p:nvSpPr>
          <p:cNvPr id="232" name="Google Shape;232;p44"/>
          <p:cNvSpPr txBox="1">
            <a:spLocks noGrp="1"/>
          </p:cNvSpPr>
          <p:nvPr>
            <p:ph type="title"/>
          </p:nvPr>
        </p:nvSpPr>
        <p:spPr>
          <a:xfrm>
            <a:off x="653667" y="600200"/>
            <a:ext cx="8490400" cy="5454400"/>
          </a:xfrm>
          <a:prstGeom prst="rect">
            <a:avLst/>
          </a:prstGeom>
        </p:spPr>
        <p:txBody>
          <a:bodyPr spcFirstLastPara="1" wrap="square" lIns="121900" tIns="121900" rIns="121900" bIns="121900" anchor="ctr" anchorCtr="0">
            <a:noAutofit/>
          </a:bodyPr>
          <a:lstStyle>
            <a:lvl1pPr lvl="0">
              <a:spcBef>
                <a:spcPct val="0"/>
              </a:spcBef>
              <a:spcAft>
                <a:spcPct val="0"/>
              </a:spcAft>
              <a:buSzPts val="6400"/>
              <a:buNone/>
              <a:defRPr sz="6400"/>
            </a:lvl1pPr>
            <a:lvl2pPr lvl="1">
              <a:spcBef>
                <a:spcPct val="0"/>
              </a:spcBef>
              <a:spcAft>
                <a:spcPct val="0"/>
              </a:spcAft>
              <a:buSzPts val="6400"/>
              <a:buNone/>
              <a:defRPr sz="6400"/>
            </a:lvl2pPr>
            <a:lvl3pPr lvl="2">
              <a:spcBef>
                <a:spcPct val="0"/>
              </a:spcBef>
              <a:spcAft>
                <a:spcPct val="0"/>
              </a:spcAft>
              <a:buSzPts val="6400"/>
              <a:buNone/>
              <a:defRPr sz="6400"/>
            </a:lvl3pPr>
            <a:lvl4pPr lvl="3">
              <a:spcBef>
                <a:spcPct val="0"/>
              </a:spcBef>
              <a:spcAft>
                <a:spcPct val="0"/>
              </a:spcAft>
              <a:buSzPts val="6400"/>
              <a:buNone/>
              <a:defRPr sz="6400"/>
            </a:lvl4pPr>
            <a:lvl5pPr lvl="4">
              <a:spcBef>
                <a:spcPct val="0"/>
              </a:spcBef>
              <a:spcAft>
                <a:spcPct val="0"/>
              </a:spcAft>
              <a:buSzPts val="6400"/>
              <a:buNone/>
              <a:defRPr sz="6400"/>
            </a:lvl5pPr>
            <a:lvl6pPr lvl="5">
              <a:spcBef>
                <a:spcPct val="0"/>
              </a:spcBef>
              <a:spcAft>
                <a:spcPct val="0"/>
              </a:spcAft>
              <a:buSzPts val="6400"/>
              <a:buNone/>
              <a:defRPr sz="6400"/>
            </a:lvl6pPr>
            <a:lvl7pPr lvl="6">
              <a:spcBef>
                <a:spcPct val="0"/>
              </a:spcBef>
              <a:spcAft>
                <a:spcPct val="0"/>
              </a:spcAft>
              <a:buSzPts val="6400"/>
              <a:buNone/>
              <a:defRPr sz="6400"/>
            </a:lvl7pPr>
            <a:lvl8pPr lvl="7">
              <a:spcBef>
                <a:spcPct val="0"/>
              </a:spcBef>
              <a:spcAft>
                <a:spcPct val="0"/>
              </a:spcAft>
              <a:buSzPts val="6400"/>
              <a:buNone/>
              <a:defRPr sz="6400"/>
            </a:lvl8pPr>
            <a:lvl9pPr lvl="8">
              <a:spcBef>
                <a:spcPct val="0"/>
              </a:spcBef>
              <a:spcAft>
                <a:spcPct val="0"/>
              </a:spcAft>
              <a:buSzPts val="6400"/>
              <a:buNone/>
              <a:defRPr sz="6400"/>
            </a:lvl9pPr>
          </a:lstStyle>
          <a:p>
            <a:endParaRPr/>
          </a:p>
        </p:txBody>
      </p:sp>
      <p:sp>
        <p:nvSpPr>
          <p:cNvPr id="233" name="Google Shape;233;p44"/>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4"/>
        <p:cNvGrpSpPr/>
        <p:nvPr/>
      </p:nvGrpSpPr>
      <p:grpSpPr>
        <a:xfrm>
          <a:off x="0" y="0"/>
          <a:ext cx="0" cy="0"/>
          <a:chOff x="0" y="0"/>
          <a:chExt cx="0" cy="0"/>
        </a:xfrm>
      </p:grpSpPr>
      <p:sp>
        <p:nvSpPr>
          <p:cNvPr id="235" name="Google Shape;235;p4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dirty="0"/>
          </a:p>
        </p:txBody>
      </p:sp>
      <p:sp>
        <p:nvSpPr>
          <p:cNvPr id="236" name="Google Shape;236;p45"/>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Autofit/>
          </a:bodyPr>
          <a:lstStyle>
            <a:lvl1pPr lvl="0" algn="ctr">
              <a:spcBef>
                <a:spcPct val="0"/>
              </a:spcBef>
              <a:spcAft>
                <a:spcPct val="0"/>
              </a:spcAft>
              <a:buSzPts val="5600"/>
              <a:buNone/>
              <a:defRPr sz="5600"/>
            </a:lvl1pPr>
            <a:lvl2pPr lvl="1" algn="ctr">
              <a:spcBef>
                <a:spcPct val="0"/>
              </a:spcBef>
              <a:spcAft>
                <a:spcPct val="0"/>
              </a:spcAft>
              <a:buSzPts val="5600"/>
              <a:buNone/>
              <a:defRPr sz="5600"/>
            </a:lvl2pPr>
            <a:lvl3pPr lvl="2" algn="ctr">
              <a:spcBef>
                <a:spcPct val="0"/>
              </a:spcBef>
              <a:spcAft>
                <a:spcPct val="0"/>
              </a:spcAft>
              <a:buSzPts val="5600"/>
              <a:buNone/>
              <a:defRPr sz="5600"/>
            </a:lvl3pPr>
            <a:lvl4pPr lvl="3" algn="ctr">
              <a:spcBef>
                <a:spcPct val="0"/>
              </a:spcBef>
              <a:spcAft>
                <a:spcPct val="0"/>
              </a:spcAft>
              <a:buSzPts val="5600"/>
              <a:buNone/>
              <a:defRPr sz="5600"/>
            </a:lvl4pPr>
            <a:lvl5pPr lvl="4" algn="ctr">
              <a:spcBef>
                <a:spcPct val="0"/>
              </a:spcBef>
              <a:spcAft>
                <a:spcPct val="0"/>
              </a:spcAft>
              <a:buSzPts val="5600"/>
              <a:buNone/>
              <a:defRPr sz="5600"/>
            </a:lvl5pPr>
            <a:lvl6pPr lvl="5" algn="ctr">
              <a:spcBef>
                <a:spcPct val="0"/>
              </a:spcBef>
              <a:spcAft>
                <a:spcPct val="0"/>
              </a:spcAft>
              <a:buSzPts val="5600"/>
              <a:buNone/>
              <a:defRPr sz="5600"/>
            </a:lvl6pPr>
            <a:lvl7pPr lvl="6" algn="ctr">
              <a:spcBef>
                <a:spcPct val="0"/>
              </a:spcBef>
              <a:spcAft>
                <a:spcPct val="0"/>
              </a:spcAft>
              <a:buSzPts val="5600"/>
              <a:buNone/>
              <a:defRPr sz="5600"/>
            </a:lvl7pPr>
            <a:lvl8pPr lvl="7" algn="ctr">
              <a:spcBef>
                <a:spcPct val="0"/>
              </a:spcBef>
              <a:spcAft>
                <a:spcPct val="0"/>
              </a:spcAft>
              <a:buSzPts val="5600"/>
              <a:buNone/>
              <a:defRPr sz="5600"/>
            </a:lvl8pPr>
            <a:lvl9pPr lvl="8" algn="ctr">
              <a:spcBef>
                <a:spcPct val="0"/>
              </a:spcBef>
              <a:spcAft>
                <a:spcPct val="0"/>
              </a:spcAft>
              <a:buSzPts val="5600"/>
              <a:buNone/>
              <a:defRPr sz="5600"/>
            </a:lvl9pPr>
          </a:lstStyle>
          <a:p>
            <a:endParaRPr/>
          </a:p>
        </p:txBody>
      </p:sp>
      <p:sp>
        <p:nvSpPr>
          <p:cNvPr id="237" name="Google Shape;237;p45"/>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lvl1pPr lvl="0" algn="ctr">
              <a:lnSpc>
                <a:spcPct val="100000"/>
              </a:lnSpc>
              <a:spcBef>
                <a:spcPct val="0"/>
              </a:spcBef>
              <a:spcAft>
                <a:spcPct val="0"/>
              </a:spcAft>
              <a:buSzPts val="2800"/>
              <a:buNone/>
              <a:defRPr sz="2800"/>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
        <p:nvSpPr>
          <p:cNvPr id="238" name="Google Shape;238;p45"/>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lvl1pPr marL="457200" lvl="0" indent="-381000">
              <a:spcBef>
                <a:spcPct val="0"/>
              </a:spcBef>
              <a:spcAft>
                <a:spcPct val="0"/>
              </a:spcAft>
              <a:buSzPts val="2400"/>
              <a:buChar char="●"/>
              <a:defRPr/>
            </a:lvl1pPr>
            <a:lvl2pPr marL="914400" lvl="1" indent="-349250">
              <a:spcBef>
                <a:spcPts val="2100"/>
              </a:spcBef>
              <a:spcAft>
                <a:spcPct val="0"/>
              </a:spcAft>
              <a:buSzPts val="1900"/>
              <a:buChar char="○"/>
              <a:defRPr/>
            </a:lvl2pPr>
            <a:lvl3pPr marL="1371600" lvl="2" indent="-349250">
              <a:spcBef>
                <a:spcPts val="2100"/>
              </a:spcBef>
              <a:spcAft>
                <a:spcPct val="0"/>
              </a:spcAft>
              <a:buSzPts val="1900"/>
              <a:buChar char="■"/>
              <a:defRPr/>
            </a:lvl3pPr>
            <a:lvl4pPr marL="1828800" lvl="3" indent="-349250">
              <a:spcBef>
                <a:spcPts val="2100"/>
              </a:spcBef>
              <a:spcAft>
                <a:spcPct val="0"/>
              </a:spcAft>
              <a:buSzPts val="1900"/>
              <a:buChar char="●"/>
              <a:defRPr/>
            </a:lvl4pPr>
            <a:lvl5pPr marL="2286000" lvl="4" indent="-349250">
              <a:spcBef>
                <a:spcPts val="2100"/>
              </a:spcBef>
              <a:spcAft>
                <a:spcPct val="0"/>
              </a:spcAft>
              <a:buSzPts val="1900"/>
              <a:buChar char="○"/>
              <a:defRPr/>
            </a:lvl5pPr>
            <a:lvl6pPr marL="2743200" lvl="5" indent="-349250">
              <a:spcBef>
                <a:spcPts val="2100"/>
              </a:spcBef>
              <a:spcAft>
                <a:spcPct val="0"/>
              </a:spcAft>
              <a:buSzPts val="1900"/>
              <a:buChar char="■"/>
              <a:defRPr/>
            </a:lvl6pPr>
            <a:lvl7pPr marL="3200400" lvl="6" indent="-349250">
              <a:spcBef>
                <a:spcPts val="2100"/>
              </a:spcBef>
              <a:spcAft>
                <a:spcPct val="0"/>
              </a:spcAft>
              <a:buSzPts val="1900"/>
              <a:buChar char="●"/>
              <a:defRPr/>
            </a:lvl7pPr>
            <a:lvl8pPr marL="3657600" lvl="7" indent="-349250">
              <a:spcBef>
                <a:spcPts val="2100"/>
              </a:spcBef>
              <a:spcAft>
                <a:spcPct val="0"/>
              </a:spcAft>
              <a:buSzPts val="1900"/>
              <a:buChar char="○"/>
              <a:defRPr/>
            </a:lvl8pPr>
            <a:lvl9pPr marL="4114800" lvl="8" indent="-349250">
              <a:spcBef>
                <a:spcPts val="2100"/>
              </a:spcBef>
              <a:spcAft>
                <a:spcPts val="2100"/>
              </a:spcAft>
              <a:buSzPts val="1900"/>
              <a:buChar char="■"/>
              <a:defRPr/>
            </a:lvl9pPr>
          </a:lstStyle>
          <a:p>
            <a:endParaRPr/>
          </a:p>
        </p:txBody>
      </p:sp>
      <p:sp>
        <p:nvSpPr>
          <p:cNvPr id="239" name="Google Shape;239;p45"/>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0"/>
        <p:cNvGrpSpPr/>
        <p:nvPr/>
      </p:nvGrpSpPr>
      <p:grpSpPr>
        <a:xfrm>
          <a:off x="0" y="0"/>
          <a:ext cx="0" cy="0"/>
          <a:chOff x="0" y="0"/>
          <a:chExt cx="0" cy="0"/>
        </a:xfrm>
      </p:grpSpPr>
      <p:sp>
        <p:nvSpPr>
          <p:cNvPr id="241" name="Google Shape;241;p46"/>
          <p:cNvSpPr txBox="1">
            <a:spLocks noGrp="1"/>
          </p:cNvSpPr>
          <p:nvPr>
            <p:ph type="body" idx="1"/>
          </p:nvPr>
        </p:nvSpPr>
        <p:spPr>
          <a:xfrm>
            <a:off x="415600" y="5640767"/>
            <a:ext cx="7998400" cy="806800"/>
          </a:xfrm>
          <a:prstGeom prst="rect">
            <a:avLst/>
          </a:prstGeom>
        </p:spPr>
        <p:txBody>
          <a:bodyPr spcFirstLastPara="1" wrap="square" lIns="121900" tIns="121900" rIns="121900" bIns="121900" anchor="ctr" anchorCtr="0">
            <a:noAutofit/>
          </a:bodyPr>
          <a:lstStyle>
            <a:lvl1pPr marL="457200" lvl="0" indent="-228600">
              <a:lnSpc>
                <a:spcPct val="100000"/>
              </a:lnSpc>
              <a:spcBef>
                <a:spcPct val="0"/>
              </a:spcBef>
              <a:spcAft>
                <a:spcPct val="0"/>
              </a:spcAft>
              <a:buSzPts val="2400"/>
              <a:buNone/>
              <a:defRPr/>
            </a:lvl1pPr>
          </a:lstStyle>
          <a:p>
            <a:endParaRPr/>
          </a:p>
        </p:txBody>
      </p:sp>
      <p:sp>
        <p:nvSpPr>
          <p:cNvPr id="242" name="Google Shape;242;p46"/>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3"/>
        <p:cNvGrpSpPr/>
        <p:nvPr/>
      </p:nvGrpSpPr>
      <p:grpSpPr>
        <a:xfrm>
          <a:off x="0" y="0"/>
          <a:ext cx="0" cy="0"/>
          <a:chOff x="0" y="0"/>
          <a:chExt cx="0" cy="0"/>
        </a:xfrm>
      </p:grpSpPr>
      <p:sp>
        <p:nvSpPr>
          <p:cNvPr id="244" name="Google Shape;244;p47"/>
          <p:cNvSpPr txBox="1">
            <a:spLocks noGrp="1"/>
          </p:cNvSpPr>
          <p:nvPr>
            <p:ph type="title" hasCustomPrompt="1"/>
          </p:nvPr>
        </p:nvSpPr>
        <p:spPr>
          <a:xfrm>
            <a:off x="415600" y="1474833"/>
            <a:ext cx="11360800" cy="2618000"/>
          </a:xfrm>
          <a:prstGeom prst="rect">
            <a:avLst/>
          </a:prstGeom>
        </p:spPr>
        <p:txBody>
          <a:bodyPr spcFirstLastPara="1" wrap="square" lIns="121900" tIns="121900" rIns="121900" bIns="121900" anchor="b" anchorCtr="0">
            <a:noAutofit/>
          </a:bodyPr>
          <a:lstStyle>
            <a:lvl1pPr lvl="0" algn="ctr">
              <a:spcBef>
                <a:spcPct val="0"/>
              </a:spcBef>
              <a:spcAft>
                <a:spcPct val="0"/>
              </a:spcAft>
              <a:buSzPts val="16000"/>
              <a:buNone/>
              <a:defRPr sz="16000"/>
            </a:lvl1pPr>
            <a:lvl2pPr lvl="1" algn="ctr">
              <a:spcBef>
                <a:spcPct val="0"/>
              </a:spcBef>
              <a:spcAft>
                <a:spcPct val="0"/>
              </a:spcAft>
              <a:buSzPts val="16000"/>
              <a:buNone/>
              <a:defRPr sz="16000"/>
            </a:lvl2pPr>
            <a:lvl3pPr lvl="2" algn="ctr">
              <a:spcBef>
                <a:spcPct val="0"/>
              </a:spcBef>
              <a:spcAft>
                <a:spcPct val="0"/>
              </a:spcAft>
              <a:buSzPts val="16000"/>
              <a:buNone/>
              <a:defRPr sz="16000"/>
            </a:lvl3pPr>
            <a:lvl4pPr lvl="3" algn="ctr">
              <a:spcBef>
                <a:spcPct val="0"/>
              </a:spcBef>
              <a:spcAft>
                <a:spcPct val="0"/>
              </a:spcAft>
              <a:buSzPts val="16000"/>
              <a:buNone/>
              <a:defRPr sz="16000"/>
            </a:lvl4pPr>
            <a:lvl5pPr lvl="4" algn="ctr">
              <a:spcBef>
                <a:spcPct val="0"/>
              </a:spcBef>
              <a:spcAft>
                <a:spcPct val="0"/>
              </a:spcAft>
              <a:buSzPts val="16000"/>
              <a:buNone/>
              <a:defRPr sz="16000"/>
            </a:lvl5pPr>
            <a:lvl6pPr lvl="5" algn="ctr">
              <a:spcBef>
                <a:spcPct val="0"/>
              </a:spcBef>
              <a:spcAft>
                <a:spcPct val="0"/>
              </a:spcAft>
              <a:buSzPts val="16000"/>
              <a:buNone/>
              <a:defRPr sz="16000"/>
            </a:lvl6pPr>
            <a:lvl7pPr lvl="6" algn="ctr">
              <a:spcBef>
                <a:spcPct val="0"/>
              </a:spcBef>
              <a:spcAft>
                <a:spcPct val="0"/>
              </a:spcAft>
              <a:buSzPts val="16000"/>
              <a:buNone/>
              <a:defRPr sz="16000"/>
            </a:lvl7pPr>
            <a:lvl8pPr lvl="7" algn="ctr">
              <a:spcBef>
                <a:spcPct val="0"/>
              </a:spcBef>
              <a:spcAft>
                <a:spcPct val="0"/>
              </a:spcAft>
              <a:buSzPts val="16000"/>
              <a:buNone/>
              <a:defRPr sz="16000"/>
            </a:lvl8pPr>
            <a:lvl9pPr lvl="8" algn="ctr">
              <a:spcBef>
                <a:spcPct val="0"/>
              </a:spcBef>
              <a:spcAft>
                <a:spcPct val="0"/>
              </a:spcAft>
              <a:buSzPts val="16000"/>
              <a:buNone/>
              <a:defRPr sz="16000"/>
            </a:lvl9pPr>
          </a:lstStyle>
          <a:p>
            <a:r>
              <a:t>xx%</a:t>
            </a:r>
          </a:p>
        </p:txBody>
      </p:sp>
      <p:sp>
        <p:nvSpPr>
          <p:cNvPr id="245" name="Google Shape;245;p47"/>
          <p:cNvSpPr txBox="1">
            <a:spLocks noGrp="1"/>
          </p:cNvSpPr>
          <p:nvPr>
            <p:ph type="body" idx="1"/>
          </p:nvPr>
        </p:nvSpPr>
        <p:spPr>
          <a:xfrm>
            <a:off x="415600" y="4202967"/>
            <a:ext cx="11360800" cy="1734400"/>
          </a:xfrm>
          <a:prstGeom prst="rect">
            <a:avLst/>
          </a:prstGeom>
        </p:spPr>
        <p:txBody>
          <a:bodyPr spcFirstLastPara="1" wrap="square" lIns="121900" tIns="121900" rIns="121900" bIns="121900" anchor="t" anchorCtr="0">
            <a:noAutofit/>
          </a:bodyPr>
          <a:lstStyle>
            <a:lvl1pPr marL="457200" lvl="0" indent="-381000" algn="ctr">
              <a:spcBef>
                <a:spcPct val="0"/>
              </a:spcBef>
              <a:spcAft>
                <a:spcPct val="0"/>
              </a:spcAft>
              <a:buSzPts val="2400"/>
              <a:buChar char="●"/>
              <a:defRPr/>
            </a:lvl1pPr>
            <a:lvl2pPr marL="914400" lvl="1" indent="-349250" algn="ctr">
              <a:spcBef>
                <a:spcPts val="2100"/>
              </a:spcBef>
              <a:spcAft>
                <a:spcPct val="0"/>
              </a:spcAft>
              <a:buSzPts val="1900"/>
              <a:buChar char="○"/>
              <a:defRPr/>
            </a:lvl2pPr>
            <a:lvl3pPr marL="1371600" lvl="2" indent="-349250" algn="ctr">
              <a:spcBef>
                <a:spcPts val="2100"/>
              </a:spcBef>
              <a:spcAft>
                <a:spcPct val="0"/>
              </a:spcAft>
              <a:buSzPts val="1900"/>
              <a:buChar char="■"/>
              <a:defRPr/>
            </a:lvl3pPr>
            <a:lvl4pPr marL="1828800" lvl="3" indent="-349250" algn="ctr">
              <a:spcBef>
                <a:spcPts val="2100"/>
              </a:spcBef>
              <a:spcAft>
                <a:spcPct val="0"/>
              </a:spcAft>
              <a:buSzPts val="1900"/>
              <a:buChar char="●"/>
              <a:defRPr/>
            </a:lvl4pPr>
            <a:lvl5pPr marL="2286000" lvl="4" indent="-349250" algn="ctr">
              <a:spcBef>
                <a:spcPts val="2100"/>
              </a:spcBef>
              <a:spcAft>
                <a:spcPct val="0"/>
              </a:spcAft>
              <a:buSzPts val="1900"/>
              <a:buChar char="○"/>
              <a:defRPr/>
            </a:lvl5pPr>
            <a:lvl6pPr marL="2743200" lvl="5" indent="-349250" algn="ctr">
              <a:spcBef>
                <a:spcPts val="2100"/>
              </a:spcBef>
              <a:spcAft>
                <a:spcPct val="0"/>
              </a:spcAft>
              <a:buSzPts val="1900"/>
              <a:buChar char="■"/>
              <a:defRPr/>
            </a:lvl6pPr>
            <a:lvl7pPr marL="3200400" lvl="6" indent="-349250" algn="ctr">
              <a:spcBef>
                <a:spcPts val="2100"/>
              </a:spcBef>
              <a:spcAft>
                <a:spcPct val="0"/>
              </a:spcAft>
              <a:buSzPts val="1900"/>
              <a:buChar char="●"/>
              <a:defRPr/>
            </a:lvl7pPr>
            <a:lvl8pPr marL="3657600" lvl="7" indent="-349250" algn="ctr">
              <a:spcBef>
                <a:spcPts val="2100"/>
              </a:spcBef>
              <a:spcAft>
                <a:spcPct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46" name="Google Shape;246;p47"/>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7"/>
        <p:cNvGrpSpPr/>
        <p:nvPr/>
      </p:nvGrpSpPr>
      <p:grpSpPr>
        <a:xfrm>
          <a:off x="0" y="0"/>
          <a:ext cx="0" cy="0"/>
          <a:chOff x="0" y="0"/>
          <a:chExt cx="0" cy="0"/>
        </a:xfrm>
      </p:grpSpPr>
      <p:sp>
        <p:nvSpPr>
          <p:cNvPr id="248" name="Google Shape;248;p48"/>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9"/>
        <p:cNvGrpSpPr/>
        <p:nvPr/>
      </p:nvGrpSpPr>
      <p:grpSpPr>
        <a:xfrm>
          <a:off x="0" y="0"/>
          <a:ext cx="0" cy="0"/>
          <a:chOff x="0" y="0"/>
          <a:chExt cx="0" cy="0"/>
        </a:xfrm>
      </p:grpSpPr>
      <p:sp>
        <p:nvSpPr>
          <p:cNvPr id="250" name="Google Shape;250;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ct val="0"/>
              </a:spcBef>
              <a:spcAft>
                <a:spcPct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ct val="0"/>
              </a:spcBef>
              <a:spcAft>
                <a:spcPct val="0"/>
              </a:spcAft>
              <a:buSzPts val="1500"/>
              <a:buNone/>
              <a:defRPr sz="1900"/>
            </a:lvl2pPr>
            <a:lvl3pPr lvl="2" algn="l">
              <a:lnSpc>
                <a:spcPct val="100000"/>
              </a:lnSpc>
              <a:spcBef>
                <a:spcPct val="0"/>
              </a:spcBef>
              <a:spcAft>
                <a:spcPct val="0"/>
              </a:spcAft>
              <a:buSzPts val="1500"/>
              <a:buNone/>
              <a:defRPr sz="1900"/>
            </a:lvl3pPr>
            <a:lvl4pPr lvl="3" algn="l">
              <a:lnSpc>
                <a:spcPct val="100000"/>
              </a:lnSpc>
              <a:spcBef>
                <a:spcPct val="0"/>
              </a:spcBef>
              <a:spcAft>
                <a:spcPct val="0"/>
              </a:spcAft>
              <a:buSzPts val="1500"/>
              <a:buNone/>
              <a:defRPr sz="1900"/>
            </a:lvl4pPr>
            <a:lvl5pPr lvl="4" algn="l">
              <a:lnSpc>
                <a:spcPct val="100000"/>
              </a:lnSpc>
              <a:spcBef>
                <a:spcPct val="0"/>
              </a:spcBef>
              <a:spcAft>
                <a:spcPct val="0"/>
              </a:spcAft>
              <a:buSzPts val="1500"/>
              <a:buNone/>
              <a:defRPr sz="1900"/>
            </a:lvl5pPr>
            <a:lvl6pPr lvl="5" algn="l">
              <a:lnSpc>
                <a:spcPct val="100000"/>
              </a:lnSpc>
              <a:spcBef>
                <a:spcPct val="0"/>
              </a:spcBef>
              <a:spcAft>
                <a:spcPct val="0"/>
              </a:spcAft>
              <a:buSzPts val="1500"/>
              <a:buNone/>
              <a:defRPr sz="1900"/>
            </a:lvl6pPr>
            <a:lvl7pPr lvl="6" algn="l">
              <a:lnSpc>
                <a:spcPct val="100000"/>
              </a:lnSpc>
              <a:spcBef>
                <a:spcPct val="0"/>
              </a:spcBef>
              <a:spcAft>
                <a:spcPct val="0"/>
              </a:spcAft>
              <a:buSzPts val="1500"/>
              <a:buNone/>
              <a:defRPr sz="1900"/>
            </a:lvl7pPr>
            <a:lvl8pPr lvl="7" algn="l">
              <a:lnSpc>
                <a:spcPct val="100000"/>
              </a:lnSpc>
              <a:spcBef>
                <a:spcPct val="0"/>
              </a:spcBef>
              <a:spcAft>
                <a:spcPct val="0"/>
              </a:spcAft>
              <a:buSzPts val="1500"/>
              <a:buNone/>
              <a:defRPr sz="1900"/>
            </a:lvl8pPr>
            <a:lvl9pPr lvl="8" algn="l">
              <a:lnSpc>
                <a:spcPct val="100000"/>
              </a:lnSpc>
              <a:spcBef>
                <a:spcPct val="0"/>
              </a:spcBef>
              <a:spcAft>
                <a:spcPct val="0"/>
              </a:spcAft>
              <a:buSzPts val="1500"/>
              <a:buNone/>
              <a:defRPr sz="1900"/>
            </a:lvl9pPr>
          </a:lstStyle>
          <a:p>
            <a:endParaRPr/>
          </a:p>
        </p:txBody>
      </p:sp>
      <p:sp>
        <p:nvSpPr>
          <p:cNvPr id="251" name="Google Shape;251;p4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ct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ct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ct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52" name="Google Shape;252;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ct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ct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ct val="0"/>
              </a:spcAft>
              <a:buClr>
                <a:schemeClr val="dk1"/>
              </a:buClr>
              <a:buSzPts val="1100"/>
              <a:buFont typeface="Arial"/>
              <a:buNone/>
              <a:defRPr sz="11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ct val="0"/>
              </a:spcAft>
              <a:buClr>
                <a:schemeClr val="dk1"/>
              </a:buClr>
              <a:buSzPts val="1100"/>
              <a:buFont typeface="Arial"/>
              <a:buNone/>
              <a:defRPr sz="11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ct val="0"/>
              </a:spcAft>
              <a:buClr>
                <a:schemeClr val="dk1"/>
              </a:buClr>
              <a:buSzPts val="1100"/>
              <a:buFont typeface="Arial"/>
              <a:buNone/>
              <a:defRPr sz="11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ct val="0"/>
              </a:spcAft>
              <a:buClr>
                <a:schemeClr val="dk1"/>
              </a:buClr>
              <a:buSzPts val="1100"/>
              <a:buFont typeface="Arial"/>
              <a:buNone/>
              <a:defRPr sz="11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ct val="0"/>
              </a:spcAft>
              <a:buClr>
                <a:schemeClr val="dk1"/>
              </a:buClr>
              <a:buSzPts val="1100"/>
              <a:buFont typeface="Arial"/>
              <a:buNone/>
              <a:defRPr sz="11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ct val="0"/>
              </a:spcAft>
              <a:buClr>
                <a:schemeClr val="dk1"/>
              </a:buClr>
              <a:buSzPts val="1100"/>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253" name="Google Shape;25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ct val="0"/>
              </a:spcBef>
              <a:spcAft>
                <a:spcPct val="0"/>
              </a:spcAft>
              <a:buSzPts val="1500"/>
              <a:buNone/>
              <a:defRPr sz="1200">
                <a:solidFill>
                  <a:srgbClr val="888888"/>
                </a:solidFill>
                <a:latin typeface="Calibri"/>
                <a:ea typeface="Calibri"/>
                <a:cs typeface="Calibri"/>
                <a:sym typeface="Calibri"/>
              </a:defRPr>
            </a:lvl1pPr>
            <a:lvl2pPr marR="0" lvl="1"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2pPr>
            <a:lvl3pPr marR="0" lvl="2"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3pPr>
            <a:lvl4pPr marR="0" lvl="3"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4pPr>
            <a:lvl5pPr marR="0" lvl="4"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5pPr>
            <a:lvl6pPr marR="0" lvl="5"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6pPr>
            <a:lvl7pPr marR="0" lvl="6"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7pPr>
            <a:lvl8pPr marR="0" lvl="7"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8pPr>
            <a:lvl9pPr marR="0" lvl="8"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9pPr>
          </a:lstStyle>
          <a:p>
            <a:endParaRPr dirty="0"/>
          </a:p>
        </p:txBody>
      </p:sp>
      <p:sp>
        <p:nvSpPr>
          <p:cNvPr id="254" name="Google Shape;25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ct val="0"/>
              </a:spcBef>
              <a:spcAft>
                <a:spcPct val="0"/>
              </a:spcAft>
              <a:buSzPts val="1500"/>
              <a:buNone/>
              <a:defRPr sz="1200">
                <a:solidFill>
                  <a:srgbClr val="888888"/>
                </a:solidFill>
                <a:latin typeface="Calibri"/>
                <a:ea typeface="Calibri"/>
                <a:cs typeface="Calibri"/>
                <a:sym typeface="Calibri"/>
              </a:defRPr>
            </a:lvl1pPr>
            <a:lvl2pPr marR="0" lvl="1"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2pPr>
            <a:lvl3pPr marR="0" lvl="2"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3pPr>
            <a:lvl4pPr marR="0" lvl="3"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4pPr>
            <a:lvl5pPr marR="0" lvl="4"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5pPr>
            <a:lvl6pPr marR="0" lvl="5"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6pPr>
            <a:lvl7pPr marR="0" lvl="6"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7pPr>
            <a:lvl8pPr marR="0" lvl="7"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8pPr>
            <a:lvl9pPr marR="0" lvl="8"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9pPr>
          </a:lstStyle>
          <a:p>
            <a:endParaRPr dirty="0"/>
          </a:p>
        </p:txBody>
      </p:sp>
      <p:sp>
        <p:nvSpPr>
          <p:cNvPr id="255" name="Google Shape;25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eader, Title">
  <p:cSld name="Header, Title">
    <p:spTree>
      <p:nvGrpSpPr>
        <p:cNvPr id="1" name="Shape 256"/>
        <p:cNvGrpSpPr/>
        <p:nvPr/>
      </p:nvGrpSpPr>
      <p:grpSpPr>
        <a:xfrm>
          <a:off x="0" y="0"/>
          <a:ext cx="0" cy="0"/>
          <a:chOff x="0" y="0"/>
          <a:chExt cx="0" cy="0"/>
        </a:xfrm>
      </p:grpSpPr>
      <p:sp>
        <p:nvSpPr>
          <p:cNvPr id="257" name="Google Shape;257;p50"/>
          <p:cNvSpPr/>
          <p:nvPr/>
        </p:nvSpPr>
        <p:spPr>
          <a:xfrm>
            <a:off x="0" y="0"/>
            <a:ext cx="12192000" cy="1163782"/>
          </a:xfrm>
          <a:prstGeom prst="rect">
            <a:avLst/>
          </a:prstGeom>
          <a:solidFill>
            <a:srgbClr val="10253F"/>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900"/>
              <a:buFont typeface="Arial"/>
              <a:buNone/>
            </a:pPr>
            <a:endParaRPr sz="1900" b="0" i="0" u="none" strike="noStrike" cap="none" dirty="0">
              <a:solidFill>
                <a:schemeClr val="lt1"/>
              </a:solidFill>
              <a:latin typeface="Calibri"/>
              <a:ea typeface="Calibri"/>
              <a:cs typeface="Calibri"/>
              <a:sym typeface="Calibri"/>
            </a:endParaRPr>
          </a:p>
        </p:txBody>
      </p:sp>
      <p:sp>
        <p:nvSpPr>
          <p:cNvPr id="258" name="Google Shape;258;p50"/>
          <p:cNvSpPr txBox="1">
            <a:spLocks noGrp="1"/>
          </p:cNvSpPr>
          <p:nvPr>
            <p:ph type="body" idx="1"/>
          </p:nvPr>
        </p:nvSpPr>
        <p:spPr>
          <a:xfrm>
            <a:off x="609600" y="1381083"/>
            <a:ext cx="10972800" cy="1029331"/>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ct val="0"/>
              </a:spcAft>
              <a:buClr>
                <a:schemeClr val="dk1"/>
              </a:buClr>
              <a:buSzPts val="4000"/>
              <a:buFont typeface="Noto Sans Symbols"/>
              <a:buNone/>
              <a:defRPr sz="4000" b="0" i="0" u="none" strike="noStrike" cap="none">
                <a:solidFill>
                  <a:schemeClr val="dk1"/>
                </a:solidFill>
                <a:latin typeface="Gill Sans"/>
                <a:ea typeface="Gill Sans"/>
                <a:cs typeface="Gill Sans"/>
                <a:sym typeface="Gill Sans"/>
              </a:defRPr>
            </a:lvl1pPr>
            <a:lvl2pPr marL="914400" marR="0" lvl="1" indent="-349250" algn="l">
              <a:lnSpc>
                <a:spcPct val="90000"/>
              </a:lnSpc>
              <a:spcBef>
                <a:spcPts val="500"/>
              </a:spcBef>
              <a:spcAft>
                <a:spcPct val="0"/>
              </a:spcAft>
              <a:buClr>
                <a:srgbClr val="595959"/>
              </a:buClr>
              <a:buSzPts val="1900"/>
              <a:buFont typeface="Noto Sans Symbols"/>
              <a:buChar char="▪"/>
              <a:defRPr sz="2400" b="0" i="0" u="none" strike="noStrike" cap="none">
                <a:solidFill>
                  <a:schemeClr val="dk1"/>
                </a:solidFill>
                <a:latin typeface="Gill Sans"/>
                <a:ea typeface="Gill Sans"/>
                <a:cs typeface="Gill Sans"/>
                <a:sym typeface="Gill Sans"/>
              </a:defRPr>
            </a:lvl2pPr>
            <a:lvl3pPr marL="1371600" marR="0" lvl="2" indent="-330200" algn="l">
              <a:lnSpc>
                <a:spcPct val="90000"/>
              </a:lnSpc>
              <a:spcBef>
                <a:spcPts val="500"/>
              </a:spcBef>
              <a:spcAft>
                <a:spcPct val="0"/>
              </a:spcAft>
              <a:buClr>
                <a:srgbClr val="A5A5A5"/>
              </a:buClr>
              <a:buSzPts val="1600"/>
              <a:buFont typeface="Noto Sans Symbols"/>
              <a:buChar char="▪"/>
              <a:defRPr sz="2000" b="0" i="0" u="none" strike="noStrike" cap="none">
                <a:solidFill>
                  <a:schemeClr val="dk1"/>
                </a:solidFill>
                <a:latin typeface="Gill Sans"/>
                <a:ea typeface="Gill Sans"/>
                <a:cs typeface="Gill Sans"/>
                <a:sym typeface="Gill Sans"/>
              </a:defRPr>
            </a:lvl3pPr>
            <a:lvl4pPr marL="1828800" marR="0" lvl="3"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Gill Sans"/>
                <a:ea typeface="Gill Sans"/>
                <a:cs typeface="Gill Sans"/>
                <a:sym typeface="Gill Sans"/>
              </a:defRPr>
            </a:lvl4pPr>
            <a:lvl5pPr marL="2286000" marR="0" lvl="4"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Gill Sans"/>
                <a:ea typeface="Gill Sans"/>
                <a:cs typeface="Gill Sans"/>
                <a:sym typeface="Gill Sans"/>
              </a:defRPr>
            </a:lvl5pPr>
            <a:lvl6pPr marL="2743200" marR="0" lvl="5"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59" name="Google Shape;259;p50"/>
          <p:cNvSpPr txBox="1">
            <a:spLocks noGrp="1"/>
          </p:cNvSpPr>
          <p:nvPr>
            <p:ph type="subTitle" idx="2"/>
          </p:nvPr>
        </p:nvSpPr>
        <p:spPr>
          <a:xfrm>
            <a:off x="609600" y="47982"/>
            <a:ext cx="10972800" cy="1115800"/>
          </a:xfrm>
          <a:prstGeom prst="rect">
            <a:avLst/>
          </a:prstGeom>
          <a:noFill/>
          <a:ln>
            <a:noFill/>
          </a:ln>
        </p:spPr>
        <p:txBody>
          <a:bodyPr spcFirstLastPara="1" wrap="square" lIns="91425" tIns="45700" rIns="91425" bIns="45700" anchor="t" anchorCtr="0">
            <a:noAutofit/>
          </a:bodyPr>
          <a:lstStyle>
            <a:lvl1pPr marR="0" lvl="0" algn="r">
              <a:lnSpc>
                <a:spcPct val="90000"/>
              </a:lnSpc>
              <a:spcBef>
                <a:spcPts val="1100"/>
              </a:spcBef>
              <a:spcAft>
                <a:spcPct val="0"/>
              </a:spcAft>
              <a:buClr>
                <a:schemeClr val="lt1"/>
              </a:buClr>
              <a:buSzPts val="2800"/>
              <a:buFont typeface="Arial"/>
              <a:buNone/>
              <a:defRPr sz="2800" b="0" i="0" u="none" strike="noStrike" cap="none">
                <a:solidFill>
                  <a:schemeClr val="lt1"/>
                </a:solidFill>
                <a:latin typeface="Gill Sans"/>
                <a:ea typeface="Gill Sans"/>
                <a:cs typeface="Gill Sans"/>
                <a:sym typeface="Gill Sans"/>
              </a:defRPr>
            </a:lvl1pPr>
            <a:lvl2pPr marR="0" lvl="1" algn="ctr">
              <a:lnSpc>
                <a:spcPct val="90000"/>
              </a:lnSpc>
              <a:spcBef>
                <a:spcPts val="500"/>
              </a:spcBef>
              <a:spcAft>
                <a:spcPct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a:lnSpc>
                <a:spcPct val="90000"/>
              </a:lnSpc>
              <a:spcBef>
                <a:spcPts val="500"/>
              </a:spcBef>
              <a:spcAft>
                <a:spcPct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a:lnSpc>
                <a:spcPct val="90000"/>
              </a:lnSpc>
              <a:spcBef>
                <a:spcPts val="500"/>
              </a:spcBef>
              <a:spcAft>
                <a:spcPct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4pPr>
            <a:lvl5pPr marR="0" lvl="4" algn="ctr">
              <a:lnSpc>
                <a:spcPct val="90000"/>
              </a:lnSpc>
              <a:spcBef>
                <a:spcPts val="500"/>
              </a:spcBef>
              <a:spcAft>
                <a:spcPct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5pPr>
            <a:lvl6pPr marR="0" lvl="5" algn="ctr">
              <a:lnSpc>
                <a:spcPct val="90000"/>
              </a:lnSpc>
              <a:spcBef>
                <a:spcPts val="500"/>
              </a:spcBef>
              <a:spcAft>
                <a:spcPct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6pPr>
            <a:lvl7pPr marR="0" lvl="6" algn="ctr">
              <a:lnSpc>
                <a:spcPct val="90000"/>
              </a:lnSpc>
              <a:spcBef>
                <a:spcPts val="500"/>
              </a:spcBef>
              <a:spcAft>
                <a:spcPct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7pPr>
            <a:lvl8pPr marR="0" lvl="7" algn="ctr">
              <a:lnSpc>
                <a:spcPct val="90000"/>
              </a:lnSpc>
              <a:spcBef>
                <a:spcPts val="500"/>
              </a:spcBef>
              <a:spcAft>
                <a:spcPct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8pPr>
            <a:lvl9pPr marR="0" lvl="8" algn="ctr">
              <a:lnSpc>
                <a:spcPct val="90000"/>
              </a:lnSpc>
              <a:spcBef>
                <a:spcPts val="500"/>
              </a:spcBef>
              <a:spcAft>
                <a:spcPct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9pPr>
          </a:lstStyle>
          <a:p>
            <a:endParaRPr/>
          </a:p>
        </p:txBody>
      </p:sp>
      <p:sp>
        <p:nvSpPr>
          <p:cNvPr id="260" name="Google Shape;260;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1"/>
        <p:cNvGrpSpPr/>
        <p:nvPr/>
      </p:nvGrpSpPr>
      <p:grpSpPr>
        <a:xfrm>
          <a:off x="0" y="0"/>
          <a:ext cx="0" cy="0"/>
          <a:chOff x="0" y="0"/>
          <a:chExt cx="0" cy="0"/>
        </a:xfrm>
      </p:grpSpPr>
      <p:sp>
        <p:nvSpPr>
          <p:cNvPr id="262" name="Google Shape;262;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ct val="0"/>
              </a:spcBef>
              <a:spcAft>
                <a:spcPct val="0"/>
              </a:spcAft>
              <a:buSzPts val="1500"/>
              <a:buNone/>
              <a:defRPr sz="1900"/>
            </a:lvl2pPr>
            <a:lvl3pPr lvl="2" algn="l">
              <a:lnSpc>
                <a:spcPct val="100000"/>
              </a:lnSpc>
              <a:spcBef>
                <a:spcPct val="0"/>
              </a:spcBef>
              <a:spcAft>
                <a:spcPct val="0"/>
              </a:spcAft>
              <a:buSzPts val="1500"/>
              <a:buNone/>
              <a:defRPr sz="1900"/>
            </a:lvl3pPr>
            <a:lvl4pPr lvl="3" algn="l">
              <a:lnSpc>
                <a:spcPct val="100000"/>
              </a:lnSpc>
              <a:spcBef>
                <a:spcPct val="0"/>
              </a:spcBef>
              <a:spcAft>
                <a:spcPct val="0"/>
              </a:spcAft>
              <a:buSzPts val="1500"/>
              <a:buNone/>
              <a:defRPr sz="1900"/>
            </a:lvl4pPr>
            <a:lvl5pPr lvl="4" algn="l">
              <a:lnSpc>
                <a:spcPct val="100000"/>
              </a:lnSpc>
              <a:spcBef>
                <a:spcPct val="0"/>
              </a:spcBef>
              <a:spcAft>
                <a:spcPct val="0"/>
              </a:spcAft>
              <a:buSzPts val="1500"/>
              <a:buNone/>
              <a:defRPr sz="1900"/>
            </a:lvl5pPr>
            <a:lvl6pPr lvl="5" algn="l">
              <a:lnSpc>
                <a:spcPct val="100000"/>
              </a:lnSpc>
              <a:spcBef>
                <a:spcPct val="0"/>
              </a:spcBef>
              <a:spcAft>
                <a:spcPct val="0"/>
              </a:spcAft>
              <a:buSzPts val="1500"/>
              <a:buNone/>
              <a:defRPr sz="1900"/>
            </a:lvl6pPr>
            <a:lvl7pPr lvl="6" algn="l">
              <a:lnSpc>
                <a:spcPct val="100000"/>
              </a:lnSpc>
              <a:spcBef>
                <a:spcPct val="0"/>
              </a:spcBef>
              <a:spcAft>
                <a:spcPct val="0"/>
              </a:spcAft>
              <a:buSzPts val="1500"/>
              <a:buNone/>
              <a:defRPr sz="1900"/>
            </a:lvl7pPr>
            <a:lvl8pPr lvl="7" algn="l">
              <a:lnSpc>
                <a:spcPct val="100000"/>
              </a:lnSpc>
              <a:spcBef>
                <a:spcPct val="0"/>
              </a:spcBef>
              <a:spcAft>
                <a:spcPct val="0"/>
              </a:spcAft>
              <a:buSzPts val="1500"/>
              <a:buNone/>
              <a:defRPr sz="1900"/>
            </a:lvl8pPr>
            <a:lvl9pPr lvl="8" algn="l">
              <a:lnSpc>
                <a:spcPct val="100000"/>
              </a:lnSpc>
              <a:spcBef>
                <a:spcPct val="0"/>
              </a:spcBef>
              <a:spcAft>
                <a:spcPct val="0"/>
              </a:spcAft>
              <a:buSzPts val="1500"/>
              <a:buNone/>
              <a:defRPr sz="1900"/>
            </a:lvl9pPr>
          </a:lstStyle>
          <a:p>
            <a:endParaRPr/>
          </a:p>
        </p:txBody>
      </p:sp>
      <p:sp>
        <p:nvSpPr>
          <p:cNvPr id="263" name="Google Shape;263;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1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64" name="Google Shape;26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ct val="0"/>
              </a:spcBef>
              <a:spcAft>
                <a:spcPct val="0"/>
              </a:spcAft>
              <a:buSzPts val="1500"/>
              <a:buNone/>
              <a:defRPr sz="1200" b="0" i="0" u="none" strike="noStrike" cap="none">
                <a:solidFill>
                  <a:srgbClr val="888888"/>
                </a:solidFill>
                <a:latin typeface="Calibri"/>
                <a:ea typeface="Calibri"/>
                <a:cs typeface="Calibri"/>
                <a:sym typeface="Calibri"/>
              </a:defRPr>
            </a:lvl1pPr>
            <a:lvl2pPr marR="0" lvl="1"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2pPr>
            <a:lvl3pPr marR="0" lvl="2"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3pPr>
            <a:lvl4pPr marR="0" lvl="3"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4pPr>
            <a:lvl5pPr marR="0" lvl="4"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5pPr>
            <a:lvl6pPr marR="0" lvl="5"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6pPr>
            <a:lvl7pPr marR="0" lvl="6"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7pPr>
            <a:lvl8pPr marR="0" lvl="7"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8pPr>
            <a:lvl9pPr marR="0" lvl="8"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9pPr>
          </a:lstStyle>
          <a:p>
            <a:endParaRPr dirty="0"/>
          </a:p>
        </p:txBody>
      </p:sp>
      <p:sp>
        <p:nvSpPr>
          <p:cNvPr id="265" name="Google Shape;26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ct val="0"/>
              </a:spcBef>
              <a:spcAft>
                <a:spcPct val="0"/>
              </a:spcAft>
              <a:buSzPts val="1500"/>
              <a:buNone/>
              <a:defRPr sz="1200" b="0" i="0" u="none" strike="noStrike" cap="none">
                <a:solidFill>
                  <a:srgbClr val="888888"/>
                </a:solidFill>
                <a:latin typeface="Calibri"/>
                <a:ea typeface="Calibri"/>
                <a:cs typeface="Calibri"/>
                <a:sym typeface="Calibri"/>
              </a:defRPr>
            </a:lvl1pPr>
            <a:lvl2pPr marR="0" lvl="1"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2pPr>
            <a:lvl3pPr marR="0" lvl="2"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3pPr>
            <a:lvl4pPr marR="0" lvl="3"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4pPr>
            <a:lvl5pPr marR="0" lvl="4"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5pPr>
            <a:lvl6pPr marR="0" lvl="5"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6pPr>
            <a:lvl7pPr marR="0" lvl="6"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7pPr>
            <a:lvl8pPr marR="0" lvl="7"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8pPr>
            <a:lvl9pPr marR="0" lvl="8" algn="l">
              <a:lnSpc>
                <a:spcPct val="100000"/>
              </a:lnSpc>
              <a:spcBef>
                <a:spcPct val="0"/>
              </a:spcBef>
              <a:spcAft>
                <a:spcPct val="0"/>
              </a:spcAft>
              <a:buSzPts val="1500"/>
              <a:buNone/>
              <a:defRPr sz="1900" b="0" i="0" u="none" strike="noStrike" cap="none">
                <a:solidFill>
                  <a:schemeClr val="dk1"/>
                </a:solidFill>
                <a:latin typeface="Calibri"/>
                <a:ea typeface="Calibri"/>
                <a:cs typeface="Calibri"/>
                <a:sym typeface="Calibri"/>
              </a:defRPr>
            </a:lvl9pPr>
          </a:lstStyle>
          <a:p>
            <a:endParaRPr dirty="0"/>
          </a:p>
        </p:txBody>
      </p:sp>
      <p:sp>
        <p:nvSpPr>
          <p:cNvPr id="266" name="Google Shape;26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1"/>
        <p:cNvGrpSpPr/>
        <p:nvPr/>
      </p:nvGrpSpPr>
      <p:grpSpPr>
        <a:xfrm>
          <a:off x="0" y="0"/>
          <a:ext cx="0" cy="0"/>
          <a:chOff x="0" y="0"/>
          <a:chExt cx="0" cy="0"/>
        </a:xfrm>
      </p:grpSpPr>
      <p:sp>
        <p:nvSpPr>
          <p:cNvPr id="272" name="Google Shape;272;p5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273" name="Google Shape;273;p5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ct val="0"/>
              </a:spcBef>
              <a:spcAft>
                <a:spcPct val="0"/>
              </a:spcAft>
              <a:buSzPts val="1800"/>
              <a:buChar char="●"/>
              <a:defRPr/>
            </a:lvl1pPr>
            <a:lvl2pPr marL="914400" lvl="1" indent="-317500" algn="l">
              <a:lnSpc>
                <a:spcPct val="115000"/>
              </a:lnSpc>
              <a:spcBef>
                <a:spcPts val="2133"/>
              </a:spcBef>
              <a:spcAft>
                <a:spcPct val="0"/>
              </a:spcAft>
              <a:buSzPts val="1400"/>
              <a:buChar char="○"/>
              <a:defRPr/>
            </a:lvl2pPr>
            <a:lvl3pPr marL="1371600" lvl="2" indent="-317500" algn="l">
              <a:lnSpc>
                <a:spcPct val="115000"/>
              </a:lnSpc>
              <a:spcBef>
                <a:spcPts val="2133"/>
              </a:spcBef>
              <a:spcAft>
                <a:spcPct val="0"/>
              </a:spcAft>
              <a:buSzPts val="1400"/>
              <a:buChar char="■"/>
              <a:defRPr/>
            </a:lvl3pPr>
            <a:lvl4pPr marL="1828800" lvl="3" indent="-317500" algn="l">
              <a:lnSpc>
                <a:spcPct val="115000"/>
              </a:lnSpc>
              <a:spcBef>
                <a:spcPts val="2133"/>
              </a:spcBef>
              <a:spcAft>
                <a:spcPct val="0"/>
              </a:spcAft>
              <a:buSzPts val="1400"/>
              <a:buChar char="●"/>
              <a:defRPr/>
            </a:lvl4pPr>
            <a:lvl5pPr marL="2286000" lvl="4" indent="-317500" algn="l">
              <a:lnSpc>
                <a:spcPct val="115000"/>
              </a:lnSpc>
              <a:spcBef>
                <a:spcPts val="2133"/>
              </a:spcBef>
              <a:spcAft>
                <a:spcPct val="0"/>
              </a:spcAft>
              <a:buSzPts val="1400"/>
              <a:buChar char="○"/>
              <a:defRPr/>
            </a:lvl5pPr>
            <a:lvl6pPr marL="2743200" lvl="5" indent="-317500" algn="l">
              <a:lnSpc>
                <a:spcPct val="115000"/>
              </a:lnSpc>
              <a:spcBef>
                <a:spcPts val="2133"/>
              </a:spcBef>
              <a:spcAft>
                <a:spcPct val="0"/>
              </a:spcAft>
              <a:buSzPts val="1400"/>
              <a:buChar char="■"/>
              <a:defRPr/>
            </a:lvl6pPr>
            <a:lvl7pPr marL="3200400" lvl="6" indent="-317500" algn="l">
              <a:lnSpc>
                <a:spcPct val="115000"/>
              </a:lnSpc>
              <a:spcBef>
                <a:spcPts val="2133"/>
              </a:spcBef>
              <a:spcAft>
                <a:spcPct val="0"/>
              </a:spcAft>
              <a:buSzPts val="1400"/>
              <a:buChar char="●"/>
              <a:defRPr/>
            </a:lvl7pPr>
            <a:lvl8pPr marL="3657600" lvl="7" indent="-317500" algn="l">
              <a:lnSpc>
                <a:spcPct val="115000"/>
              </a:lnSpc>
              <a:spcBef>
                <a:spcPts val="2133"/>
              </a:spcBef>
              <a:spcAft>
                <a:spcPct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274" name="Google Shape;274;p5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5200"/>
              <a:buNone/>
              <a:defRPr sz="6933"/>
            </a:lvl1pPr>
            <a:lvl2pPr lvl="1" algn="ctr">
              <a:lnSpc>
                <a:spcPct val="100000"/>
              </a:lnSpc>
              <a:spcBef>
                <a:spcPct val="0"/>
              </a:spcBef>
              <a:spcAft>
                <a:spcPct val="0"/>
              </a:spcAft>
              <a:buSzPts val="5200"/>
              <a:buNone/>
              <a:defRPr sz="6933"/>
            </a:lvl2pPr>
            <a:lvl3pPr lvl="2" algn="ctr">
              <a:lnSpc>
                <a:spcPct val="100000"/>
              </a:lnSpc>
              <a:spcBef>
                <a:spcPct val="0"/>
              </a:spcBef>
              <a:spcAft>
                <a:spcPct val="0"/>
              </a:spcAft>
              <a:buSzPts val="5200"/>
              <a:buNone/>
              <a:defRPr sz="6933"/>
            </a:lvl3pPr>
            <a:lvl4pPr lvl="3" algn="ctr">
              <a:lnSpc>
                <a:spcPct val="100000"/>
              </a:lnSpc>
              <a:spcBef>
                <a:spcPct val="0"/>
              </a:spcBef>
              <a:spcAft>
                <a:spcPct val="0"/>
              </a:spcAft>
              <a:buSzPts val="5200"/>
              <a:buNone/>
              <a:defRPr sz="6933"/>
            </a:lvl4pPr>
            <a:lvl5pPr lvl="4" algn="ctr">
              <a:lnSpc>
                <a:spcPct val="100000"/>
              </a:lnSpc>
              <a:spcBef>
                <a:spcPct val="0"/>
              </a:spcBef>
              <a:spcAft>
                <a:spcPct val="0"/>
              </a:spcAft>
              <a:buSzPts val="5200"/>
              <a:buNone/>
              <a:defRPr sz="6933"/>
            </a:lvl5pPr>
            <a:lvl6pPr lvl="5" algn="ctr">
              <a:lnSpc>
                <a:spcPct val="100000"/>
              </a:lnSpc>
              <a:spcBef>
                <a:spcPct val="0"/>
              </a:spcBef>
              <a:spcAft>
                <a:spcPct val="0"/>
              </a:spcAft>
              <a:buSzPts val="5200"/>
              <a:buNone/>
              <a:defRPr sz="6933"/>
            </a:lvl6pPr>
            <a:lvl7pPr lvl="6" algn="ctr">
              <a:lnSpc>
                <a:spcPct val="100000"/>
              </a:lnSpc>
              <a:spcBef>
                <a:spcPct val="0"/>
              </a:spcBef>
              <a:spcAft>
                <a:spcPct val="0"/>
              </a:spcAft>
              <a:buSzPts val="5200"/>
              <a:buNone/>
              <a:defRPr sz="6933"/>
            </a:lvl7pPr>
            <a:lvl8pPr lvl="7" algn="ctr">
              <a:lnSpc>
                <a:spcPct val="100000"/>
              </a:lnSpc>
              <a:spcBef>
                <a:spcPct val="0"/>
              </a:spcBef>
              <a:spcAft>
                <a:spcPct val="0"/>
              </a:spcAft>
              <a:buSzPts val="5200"/>
              <a:buNone/>
              <a:defRPr sz="6933"/>
            </a:lvl8pPr>
            <a:lvl9pPr lvl="8" algn="ctr">
              <a:lnSpc>
                <a:spcPct val="100000"/>
              </a:lnSpc>
              <a:spcBef>
                <a:spcPct val="0"/>
              </a:spcBef>
              <a:spcAft>
                <a:spcPct val="0"/>
              </a:spcAft>
              <a:buSzPts val="5200"/>
              <a:buNone/>
              <a:defRPr sz="6933"/>
            </a:lvl9pPr>
          </a:lstStyle>
          <a:p>
            <a:endParaRPr/>
          </a:p>
        </p:txBody>
      </p:sp>
      <p:sp>
        <p:nvSpPr>
          <p:cNvPr id="277" name="Google Shape;277;p54"/>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2800"/>
              <a:buNone/>
              <a:defRPr sz="3733"/>
            </a:lvl1pPr>
            <a:lvl2pPr lvl="1" algn="ctr">
              <a:lnSpc>
                <a:spcPct val="100000"/>
              </a:lnSpc>
              <a:spcBef>
                <a:spcPct val="0"/>
              </a:spcBef>
              <a:spcAft>
                <a:spcPct val="0"/>
              </a:spcAft>
              <a:buSzPts val="2800"/>
              <a:buNone/>
              <a:defRPr sz="3733"/>
            </a:lvl2pPr>
            <a:lvl3pPr lvl="2" algn="ctr">
              <a:lnSpc>
                <a:spcPct val="100000"/>
              </a:lnSpc>
              <a:spcBef>
                <a:spcPct val="0"/>
              </a:spcBef>
              <a:spcAft>
                <a:spcPct val="0"/>
              </a:spcAft>
              <a:buSzPts val="2800"/>
              <a:buNone/>
              <a:defRPr sz="3733"/>
            </a:lvl3pPr>
            <a:lvl4pPr lvl="3" algn="ctr">
              <a:lnSpc>
                <a:spcPct val="100000"/>
              </a:lnSpc>
              <a:spcBef>
                <a:spcPct val="0"/>
              </a:spcBef>
              <a:spcAft>
                <a:spcPct val="0"/>
              </a:spcAft>
              <a:buSzPts val="2800"/>
              <a:buNone/>
              <a:defRPr sz="3733"/>
            </a:lvl4pPr>
            <a:lvl5pPr lvl="4" algn="ctr">
              <a:lnSpc>
                <a:spcPct val="100000"/>
              </a:lnSpc>
              <a:spcBef>
                <a:spcPct val="0"/>
              </a:spcBef>
              <a:spcAft>
                <a:spcPct val="0"/>
              </a:spcAft>
              <a:buSzPts val="2800"/>
              <a:buNone/>
              <a:defRPr sz="3733"/>
            </a:lvl5pPr>
            <a:lvl6pPr lvl="5" algn="ctr">
              <a:lnSpc>
                <a:spcPct val="100000"/>
              </a:lnSpc>
              <a:spcBef>
                <a:spcPct val="0"/>
              </a:spcBef>
              <a:spcAft>
                <a:spcPct val="0"/>
              </a:spcAft>
              <a:buSzPts val="2800"/>
              <a:buNone/>
              <a:defRPr sz="3733"/>
            </a:lvl6pPr>
            <a:lvl7pPr lvl="6" algn="ctr">
              <a:lnSpc>
                <a:spcPct val="100000"/>
              </a:lnSpc>
              <a:spcBef>
                <a:spcPct val="0"/>
              </a:spcBef>
              <a:spcAft>
                <a:spcPct val="0"/>
              </a:spcAft>
              <a:buSzPts val="2800"/>
              <a:buNone/>
              <a:defRPr sz="3733"/>
            </a:lvl7pPr>
            <a:lvl8pPr lvl="7" algn="ctr">
              <a:lnSpc>
                <a:spcPct val="100000"/>
              </a:lnSpc>
              <a:spcBef>
                <a:spcPct val="0"/>
              </a:spcBef>
              <a:spcAft>
                <a:spcPct val="0"/>
              </a:spcAft>
              <a:buSzPts val="2800"/>
              <a:buNone/>
              <a:defRPr sz="3733"/>
            </a:lvl8pPr>
            <a:lvl9pPr lvl="8" algn="ctr">
              <a:lnSpc>
                <a:spcPct val="100000"/>
              </a:lnSpc>
              <a:spcBef>
                <a:spcPct val="0"/>
              </a:spcBef>
              <a:spcAft>
                <a:spcPct val="0"/>
              </a:spcAft>
              <a:buSzPts val="2800"/>
              <a:buNone/>
              <a:defRPr sz="3733"/>
            </a:lvl9pPr>
          </a:lstStyle>
          <a:p>
            <a:endParaRPr/>
          </a:p>
        </p:txBody>
      </p:sp>
      <p:sp>
        <p:nvSpPr>
          <p:cNvPr id="278" name="Google Shape;278;p5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333"/>
              <a:buFont typeface="Arial"/>
              <a:buNone/>
              <a:defRPr sz="1333">
                <a:solidFill>
                  <a:schemeClr val="dk2"/>
                </a:solidFill>
                <a:latin typeface="Arial"/>
                <a:ea typeface="Arial"/>
                <a:cs typeface="Arial"/>
                <a:sym typeface="Arial"/>
              </a:defRPr>
            </a:lvl1pPr>
            <a:lvl2pPr marL="0" lvl="1" indent="0" algn="r">
              <a:buClr>
                <a:schemeClr val="dk2"/>
              </a:buClr>
              <a:buSzPts val="1333"/>
              <a:buFont typeface="Arial"/>
              <a:buNone/>
              <a:defRPr sz="1333">
                <a:solidFill>
                  <a:schemeClr val="dk2"/>
                </a:solidFill>
                <a:latin typeface="Arial"/>
                <a:ea typeface="Arial"/>
                <a:cs typeface="Arial"/>
                <a:sym typeface="Arial"/>
              </a:defRPr>
            </a:lvl2pPr>
            <a:lvl3pPr marL="0" lvl="2" indent="0" algn="r">
              <a:buClr>
                <a:schemeClr val="dk2"/>
              </a:buClr>
              <a:buSzPts val="1333"/>
              <a:buFont typeface="Arial"/>
              <a:buNone/>
              <a:defRPr sz="1333">
                <a:solidFill>
                  <a:schemeClr val="dk2"/>
                </a:solidFill>
                <a:latin typeface="Arial"/>
                <a:ea typeface="Arial"/>
                <a:cs typeface="Arial"/>
                <a:sym typeface="Arial"/>
              </a:defRPr>
            </a:lvl3pPr>
            <a:lvl4pPr marL="0" lvl="3" indent="0" algn="r">
              <a:buClr>
                <a:schemeClr val="dk2"/>
              </a:buClr>
              <a:buSzPts val="1333"/>
              <a:buFont typeface="Arial"/>
              <a:buNone/>
              <a:defRPr sz="1333">
                <a:solidFill>
                  <a:schemeClr val="dk2"/>
                </a:solidFill>
                <a:latin typeface="Arial"/>
                <a:ea typeface="Arial"/>
                <a:cs typeface="Arial"/>
                <a:sym typeface="Arial"/>
              </a:defRPr>
            </a:lvl4pPr>
            <a:lvl5pPr marL="0" lvl="4" indent="0" algn="r">
              <a:buClr>
                <a:schemeClr val="dk2"/>
              </a:buClr>
              <a:buSzPts val="1333"/>
              <a:buFont typeface="Arial"/>
              <a:buNone/>
              <a:defRPr sz="1333">
                <a:solidFill>
                  <a:schemeClr val="dk2"/>
                </a:solidFill>
                <a:latin typeface="Arial"/>
                <a:ea typeface="Arial"/>
                <a:cs typeface="Arial"/>
                <a:sym typeface="Arial"/>
              </a:defRPr>
            </a:lvl5pPr>
            <a:lvl6pPr marL="0" lvl="5" indent="0" algn="r">
              <a:buClr>
                <a:schemeClr val="dk2"/>
              </a:buClr>
              <a:buSzPts val="1333"/>
              <a:buFont typeface="Arial"/>
              <a:buNone/>
              <a:defRPr sz="1333">
                <a:solidFill>
                  <a:schemeClr val="dk2"/>
                </a:solidFill>
                <a:latin typeface="Arial"/>
                <a:ea typeface="Arial"/>
                <a:cs typeface="Arial"/>
                <a:sym typeface="Arial"/>
              </a:defRPr>
            </a:lvl6pPr>
            <a:lvl7pPr marL="0" lvl="6" indent="0" algn="r">
              <a:buClr>
                <a:schemeClr val="dk2"/>
              </a:buClr>
              <a:buSzPts val="1333"/>
              <a:buFont typeface="Arial"/>
              <a:buNone/>
              <a:defRPr sz="1333">
                <a:solidFill>
                  <a:schemeClr val="dk2"/>
                </a:solidFill>
                <a:latin typeface="Arial"/>
                <a:ea typeface="Arial"/>
                <a:cs typeface="Arial"/>
                <a:sym typeface="Arial"/>
              </a:defRPr>
            </a:lvl7pPr>
            <a:lvl8pPr marL="0" lvl="7" indent="0" algn="r">
              <a:buClr>
                <a:schemeClr val="dk2"/>
              </a:buClr>
              <a:buSzPts val="1333"/>
              <a:buFont typeface="Arial"/>
              <a:buNone/>
              <a:defRPr sz="1333">
                <a:solidFill>
                  <a:schemeClr val="dk2"/>
                </a:solidFill>
                <a:latin typeface="Arial"/>
                <a:ea typeface="Arial"/>
                <a:cs typeface="Arial"/>
                <a:sym typeface="Arial"/>
              </a:defRPr>
            </a:lvl8pPr>
            <a:lvl9pPr marL="0" lvl="8" indent="0" algn="r">
              <a:buClr>
                <a:schemeClr val="dk2"/>
              </a:buClr>
              <a:buSzPts val="1333"/>
              <a:buFont typeface="Arial"/>
              <a:buNone/>
              <a:defRPr sz="1333">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9"/>
        <p:cNvGrpSpPr/>
        <p:nvPr/>
      </p:nvGrpSpPr>
      <p:grpSpPr>
        <a:xfrm>
          <a:off x="0" y="0"/>
          <a:ext cx="0" cy="0"/>
          <a:chOff x="0" y="0"/>
          <a:chExt cx="0" cy="0"/>
        </a:xfrm>
      </p:grpSpPr>
      <p:sp>
        <p:nvSpPr>
          <p:cNvPr id="280" name="Google Shape;280;p5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3600"/>
              <a:buNone/>
              <a:defRPr sz="4800"/>
            </a:lvl1pPr>
            <a:lvl2pPr lvl="1" algn="ctr">
              <a:lnSpc>
                <a:spcPct val="100000"/>
              </a:lnSpc>
              <a:spcBef>
                <a:spcPct val="0"/>
              </a:spcBef>
              <a:spcAft>
                <a:spcPct val="0"/>
              </a:spcAft>
              <a:buSzPts val="3600"/>
              <a:buNone/>
              <a:defRPr sz="4800"/>
            </a:lvl2pPr>
            <a:lvl3pPr lvl="2" algn="ctr">
              <a:lnSpc>
                <a:spcPct val="100000"/>
              </a:lnSpc>
              <a:spcBef>
                <a:spcPct val="0"/>
              </a:spcBef>
              <a:spcAft>
                <a:spcPct val="0"/>
              </a:spcAft>
              <a:buSzPts val="3600"/>
              <a:buNone/>
              <a:defRPr sz="4800"/>
            </a:lvl3pPr>
            <a:lvl4pPr lvl="3" algn="ctr">
              <a:lnSpc>
                <a:spcPct val="100000"/>
              </a:lnSpc>
              <a:spcBef>
                <a:spcPct val="0"/>
              </a:spcBef>
              <a:spcAft>
                <a:spcPct val="0"/>
              </a:spcAft>
              <a:buSzPts val="3600"/>
              <a:buNone/>
              <a:defRPr sz="4800"/>
            </a:lvl4pPr>
            <a:lvl5pPr lvl="4" algn="ctr">
              <a:lnSpc>
                <a:spcPct val="100000"/>
              </a:lnSpc>
              <a:spcBef>
                <a:spcPct val="0"/>
              </a:spcBef>
              <a:spcAft>
                <a:spcPct val="0"/>
              </a:spcAft>
              <a:buSzPts val="3600"/>
              <a:buNone/>
              <a:defRPr sz="4800"/>
            </a:lvl5pPr>
            <a:lvl6pPr lvl="5" algn="ctr">
              <a:lnSpc>
                <a:spcPct val="100000"/>
              </a:lnSpc>
              <a:spcBef>
                <a:spcPct val="0"/>
              </a:spcBef>
              <a:spcAft>
                <a:spcPct val="0"/>
              </a:spcAft>
              <a:buSzPts val="3600"/>
              <a:buNone/>
              <a:defRPr sz="4800"/>
            </a:lvl6pPr>
            <a:lvl7pPr lvl="6" algn="ctr">
              <a:lnSpc>
                <a:spcPct val="100000"/>
              </a:lnSpc>
              <a:spcBef>
                <a:spcPct val="0"/>
              </a:spcBef>
              <a:spcAft>
                <a:spcPct val="0"/>
              </a:spcAft>
              <a:buSzPts val="3600"/>
              <a:buNone/>
              <a:defRPr sz="4800"/>
            </a:lvl7pPr>
            <a:lvl8pPr lvl="7" algn="ctr">
              <a:lnSpc>
                <a:spcPct val="100000"/>
              </a:lnSpc>
              <a:spcBef>
                <a:spcPct val="0"/>
              </a:spcBef>
              <a:spcAft>
                <a:spcPct val="0"/>
              </a:spcAft>
              <a:buSzPts val="3600"/>
              <a:buNone/>
              <a:defRPr sz="4800"/>
            </a:lvl8pPr>
            <a:lvl9pPr lvl="8" algn="ctr">
              <a:lnSpc>
                <a:spcPct val="100000"/>
              </a:lnSpc>
              <a:spcBef>
                <a:spcPct val="0"/>
              </a:spcBef>
              <a:spcAft>
                <a:spcPct val="0"/>
              </a:spcAft>
              <a:buSzPts val="3600"/>
              <a:buNone/>
              <a:defRPr sz="4800"/>
            </a:lvl9pPr>
          </a:lstStyle>
          <a:p>
            <a:endParaRPr/>
          </a:p>
        </p:txBody>
      </p:sp>
      <p:sp>
        <p:nvSpPr>
          <p:cNvPr id="281" name="Google Shape;281;p5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333"/>
              <a:buFont typeface="Arial"/>
              <a:buNone/>
              <a:defRPr sz="1333">
                <a:solidFill>
                  <a:schemeClr val="dk2"/>
                </a:solidFill>
                <a:latin typeface="Arial"/>
                <a:ea typeface="Arial"/>
                <a:cs typeface="Arial"/>
                <a:sym typeface="Arial"/>
              </a:defRPr>
            </a:lvl1pPr>
            <a:lvl2pPr marL="0" lvl="1" indent="0" algn="r">
              <a:buClr>
                <a:schemeClr val="dk2"/>
              </a:buClr>
              <a:buSzPts val="1333"/>
              <a:buFont typeface="Arial"/>
              <a:buNone/>
              <a:defRPr sz="1333">
                <a:solidFill>
                  <a:schemeClr val="dk2"/>
                </a:solidFill>
                <a:latin typeface="Arial"/>
                <a:ea typeface="Arial"/>
                <a:cs typeface="Arial"/>
                <a:sym typeface="Arial"/>
              </a:defRPr>
            </a:lvl2pPr>
            <a:lvl3pPr marL="0" lvl="2" indent="0" algn="r">
              <a:buClr>
                <a:schemeClr val="dk2"/>
              </a:buClr>
              <a:buSzPts val="1333"/>
              <a:buFont typeface="Arial"/>
              <a:buNone/>
              <a:defRPr sz="1333">
                <a:solidFill>
                  <a:schemeClr val="dk2"/>
                </a:solidFill>
                <a:latin typeface="Arial"/>
                <a:ea typeface="Arial"/>
                <a:cs typeface="Arial"/>
                <a:sym typeface="Arial"/>
              </a:defRPr>
            </a:lvl3pPr>
            <a:lvl4pPr marL="0" lvl="3" indent="0" algn="r">
              <a:buClr>
                <a:schemeClr val="dk2"/>
              </a:buClr>
              <a:buSzPts val="1333"/>
              <a:buFont typeface="Arial"/>
              <a:buNone/>
              <a:defRPr sz="1333">
                <a:solidFill>
                  <a:schemeClr val="dk2"/>
                </a:solidFill>
                <a:latin typeface="Arial"/>
                <a:ea typeface="Arial"/>
                <a:cs typeface="Arial"/>
                <a:sym typeface="Arial"/>
              </a:defRPr>
            </a:lvl4pPr>
            <a:lvl5pPr marL="0" lvl="4" indent="0" algn="r">
              <a:buClr>
                <a:schemeClr val="dk2"/>
              </a:buClr>
              <a:buSzPts val="1333"/>
              <a:buFont typeface="Arial"/>
              <a:buNone/>
              <a:defRPr sz="1333">
                <a:solidFill>
                  <a:schemeClr val="dk2"/>
                </a:solidFill>
                <a:latin typeface="Arial"/>
                <a:ea typeface="Arial"/>
                <a:cs typeface="Arial"/>
                <a:sym typeface="Arial"/>
              </a:defRPr>
            </a:lvl5pPr>
            <a:lvl6pPr marL="0" lvl="5" indent="0" algn="r">
              <a:buClr>
                <a:schemeClr val="dk2"/>
              </a:buClr>
              <a:buSzPts val="1333"/>
              <a:buFont typeface="Arial"/>
              <a:buNone/>
              <a:defRPr sz="1333">
                <a:solidFill>
                  <a:schemeClr val="dk2"/>
                </a:solidFill>
                <a:latin typeface="Arial"/>
                <a:ea typeface="Arial"/>
                <a:cs typeface="Arial"/>
                <a:sym typeface="Arial"/>
              </a:defRPr>
            </a:lvl6pPr>
            <a:lvl7pPr marL="0" lvl="6" indent="0" algn="r">
              <a:buClr>
                <a:schemeClr val="dk2"/>
              </a:buClr>
              <a:buSzPts val="1333"/>
              <a:buFont typeface="Arial"/>
              <a:buNone/>
              <a:defRPr sz="1333">
                <a:solidFill>
                  <a:schemeClr val="dk2"/>
                </a:solidFill>
                <a:latin typeface="Arial"/>
                <a:ea typeface="Arial"/>
                <a:cs typeface="Arial"/>
                <a:sym typeface="Arial"/>
              </a:defRPr>
            </a:lvl7pPr>
            <a:lvl8pPr marL="0" lvl="7" indent="0" algn="r">
              <a:buClr>
                <a:schemeClr val="dk2"/>
              </a:buClr>
              <a:buSzPts val="1333"/>
              <a:buFont typeface="Arial"/>
              <a:buNone/>
              <a:defRPr sz="1333">
                <a:solidFill>
                  <a:schemeClr val="dk2"/>
                </a:solidFill>
                <a:latin typeface="Arial"/>
                <a:ea typeface="Arial"/>
                <a:cs typeface="Arial"/>
                <a:sym typeface="Arial"/>
              </a:defRPr>
            </a:lvl8pPr>
            <a:lvl9pPr marL="0" lvl="8" indent="0" algn="r">
              <a:buClr>
                <a:schemeClr val="dk2"/>
              </a:buClr>
              <a:buSzPts val="1333"/>
              <a:buFont typeface="Arial"/>
              <a:buNone/>
              <a:defRPr sz="1333">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2"/>
        <p:cNvGrpSpPr/>
        <p:nvPr/>
      </p:nvGrpSpPr>
      <p:grpSpPr>
        <a:xfrm>
          <a:off x="0" y="0"/>
          <a:ext cx="0" cy="0"/>
          <a:chOff x="0" y="0"/>
          <a:chExt cx="0" cy="0"/>
        </a:xfrm>
      </p:grpSpPr>
      <p:sp>
        <p:nvSpPr>
          <p:cNvPr id="283" name="Google Shape;283;p5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284" name="Google Shape;284;p56"/>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ct val="0"/>
              </a:spcBef>
              <a:spcAft>
                <a:spcPct val="0"/>
              </a:spcAft>
              <a:buSzPts val="1400"/>
              <a:buChar char="●"/>
              <a:defRPr sz="1867"/>
            </a:lvl1pPr>
            <a:lvl2pPr marL="914400" lvl="1" indent="-304800" algn="l">
              <a:lnSpc>
                <a:spcPct val="115000"/>
              </a:lnSpc>
              <a:spcBef>
                <a:spcPts val="2133"/>
              </a:spcBef>
              <a:spcAft>
                <a:spcPct val="0"/>
              </a:spcAft>
              <a:buSzPts val="1200"/>
              <a:buChar char="○"/>
              <a:defRPr sz="1600"/>
            </a:lvl2pPr>
            <a:lvl3pPr marL="1371600" lvl="2" indent="-304800" algn="l">
              <a:lnSpc>
                <a:spcPct val="115000"/>
              </a:lnSpc>
              <a:spcBef>
                <a:spcPts val="2133"/>
              </a:spcBef>
              <a:spcAft>
                <a:spcPct val="0"/>
              </a:spcAft>
              <a:buSzPts val="1200"/>
              <a:buChar char="■"/>
              <a:defRPr sz="1600"/>
            </a:lvl3pPr>
            <a:lvl4pPr marL="1828800" lvl="3" indent="-304800" algn="l">
              <a:lnSpc>
                <a:spcPct val="115000"/>
              </a:lnSpc>
              <a:spcBef>
                <a:spcPts val="2133"/>
              </a:spcBef>
              <a:spcAft>
                <a:spcPct val="0"/>
              </a:spcAft>
              <a:buSzPts val="1200"/>
              <a:buChar char="●"/>
              <a:defRPr sz="1600"/>
            </a:lvl4pPr>
            <a:lvl5pPr marL="2286000" lvl="4" indent="-304800" algn="l">
              <a:lnSpc>
                <a:spcPct val="115000"/>
              </a:lnSpc>
              <a:spcBef>
                <a:spcPts val="2133"/>
              </a:spcBef>
              <a:spcAft>
                <a:spcPct val="0"/>
              </a:spcAft>
              <a:buSzPts val="1200"/>
              <a:buChar char="○"/>
              <a:defRPr sz="1600"/>
            </a:lvl5pPr>
            <a:lvl6pPr marL="2743200" lvl="5" indent="-304800" algn="l">
              <a:lnSpc>
                <a:spcPct val="115000"/>
              </a:lnSpc>
              <a:spcBef>
                <a:spcPts val="2133"/>
              </a:spcBef>
              <a:spcAft>
                <a:spcPct val="0"/>
              </a:spcAft>
              <a:buSzPts val="1200"/>
              <a:buChar char="■"/>
              <a:defRPr sz="1600"/>
            </a:lvl6pPr>
            <a:lvl7pPr marL="3200400" lvl="6" indent="-304800" algn="l">
              <a:lnSpc>
                <a:spcPct val="115000"/>
              </a:lnSpc>
              <a:spcBef>
                <a:spcPts val="2133"/>
              </a:spcBef>
              <a:spcAft>
                <a:spcPct val="0"/>
              </a:spcAft>
              <a:buSzPts val="1200"/>
              <a:buChar char="●"/>
              <a:defRPr sz="1600"/>
            </a:lvl7pPr>
            <a:lvl8pPr marL="3657600" lvl="7" indent="-304800" algn="l">
              <a:lnSpc>
                <a:spcPct val="115000"/>
              </a:lnSpc>
              <a:spcBef>
                <a:spcPts val="2133"/>
              </a:spcBef>
              <a:spcAft>
                <a:spcPct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285" name="Google Shape;285;p56"/>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ct val="0"/>
              </a:spcBef>
              <a:spcAft>
                <a:spcPct val="0"/>
              </a:spcAft>
              <a:buSzPts val="1400"/>
              <a:buChar char="●"/>
              <a:defRPr sz="1867"/>
            </a:lvl1pPr>
            <a:lvl2pPr marL="914400" lvl="1" indent="-304800" algn="l">
              <a:lnSpc>
                <a:spcPct val="115000"/>
              </a:lnSpc>
              <a:spcBef>
                <a:spcPts val="2133"/>
              </a:spcBef>
              <a:spcAft>
                <a:spcPct val="0"/>
              </a:spcAft>
              <a:buSzPts val="1200"/>
              <a:buChar char="○"/>
              <a:defRPr sz="1600"/>
            </a:lvl2pPr>
            <a:lvl3pPr marL="1371600" lvl="2" indent="-304800" algn="l">
              <a:lnSpc>
                <a:spcPct val="115000"/>
              </a:lnSpc>
              <a:spcBef>
                <a:spcPts val="2133"/>
              </a:spcBef>
              <a:spcAft>
                <a:spcPct val="0"/>
              </a:spcAft>
              <a:buSzPts val="1200"/>
              <a:buChar char="■"/>
              <a:defRPr sz="1600"/>
            </a:lvl3pPr>
            <a:lvl4pPr marL="1828800" lvl="3" indent="-304800" algn="l">
              <a:lnSpc>
                <a:spcPct val="115000"/>
              </a:lnSpc>
              <a:spcBef>
                <a:spcPts val="2133"/>
              </a:spcBef>
              <a:spcAft>
                <a:spcPct val="0"/>
              </a:spcAft>
              <a:buSzPts val="1200"/>
              <a:buChar char="●"/>
              <a:defRPr sz="1600"/>
            </a:lvl4pPr>
            <a:lvl5pPr marL="2286000" lvl="4" indent="-304800" algn="l">
              <a:lnSpc>
                <a:spcPct val="115000"/>
              </a:lnSpc>
              <a:spcBef>
                <a:spcPts val="2133"/>
              </a:spcBef>
              <a:spcAft>
                <a:spcPct val="0"/>
              </a:spcAft>
              <a:buSzPts val="1200"/>
              <a:buChar char="○"/>
              <a:defRPr sz="1600"/>
            </a:lvl5pPr>
            <a:lvl6pPr marL="2743200" lvl="5" indent="-304800" algn="l">
              <a:lnSpc>
                <a:spcPct val="115000"/>
              </a:lnSpc>
              <a:spcBef>
                <a:spcPts val="2133"/>
              </a:spcBef>
              <a:spcAft>
                <a:spcPct val="0"/>
              </a:spcAft>
              <a:buSzPts val="1200"/>
              <a:buChar char="■"/>
              <a:defRPr sz="1600"/>
            </a:lvl6pPr>
            <a:lvl7pPr marL="3200400" lvl="6" indent="-304800" algn="l">
              <a:lnSpc>
                <a:spcPct val="115000"/>
              </a:lnSpc>
              <a:spcBef>
                <a:spcPts val="2133"/>
              </a:spcBef>
              <a:spcAft>
                <a:spcPct val="0"/>
              </a:spcAft>
              <a:buSzPts val="1200"/>
              <a:buChar char="●"/>
              <a:defRPr sz="1600"/>
            </a:lvl7pPr>
            <a:lvl8pPr marL="3657600" lvl="7" indent="-304800" algn="l">
              <a:lnSpc>
                <a:spcPct val="115000"/>
              </a:lnSpc>
              <a:spcBef>
                <a:spcPts val="2133"/>
              </a:spcBef>
              <a:spcAft>
                <a:spcPct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286" name="Google Shape;286;p5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333"/>
              <a:buFont typeface="Arial"/>
              <a:buNone/>
              <a:defRPr sz="1333">
                <a:solidFill>
                  <a:schemeClr val="dk2"/>
                </a:solidFill>
                <a:latin typeface="Arial"/>
                <a:ea typeface="Arial"/>
                <a:cs typeface="Arial"/>
                <a:sym typeface="Arial"/>
              </a:defRPr>
            </a:lvl1pPr>
            <a:lvl2pPr marL="0" lvl="1" indent="0" algn="r">
              <a:buClr>
                <a:schemeClr val="dk2"/>
              </a:buClr>
              <a:buSzPts val="1333"/>
              <a:buFont typeface="Arial"/>
              <a:buNone/>
              <a:defRPr sz="1333">
                <a:solidFill>
                  <a:schemeClr val="dk2"/>
                </a:solidFill>
                <a:latin typeface="Arial"/>
                <a:ea typeface="Arial"/>
                <a:cs typeface="Arial"/>
                <a:sym typeface="Arial"/>
              </a:defRPr>
            </a:lvl2pPr>
            <a:lvl3pPr marL="0" lvl="2" indent="0" algn="r">
              <a:buClr>
                <a:schemeClr val="dk2"/>
              </a:buClr>
              <a:buSzPts val="1333"/>
              <a:buFont typeface="Arial"/>
              <a:buNone/>
              <a:defRPr sz="1333">
                <a:solidFill>
                  <a:schemeClr val="dk2"/>
                </a:solidFill>
                <a:latin typeface="Arial"/>
                <a:ea typeface="Arial"/>
                <a:cs typeface="Arial"/>
                <a:sym typeface="Arial"/>
              </a:defRPr>
            </a:lvl3pPr>
            <a:lvl4pPr marL="0" lvl="3" indent="0" algn="r">
              <a:buClr>
                <a:schemeClr val="dk2"/>
              </a:buClr>
              <a:buSzPts val="1333"/>
              <a:buFont typeface="Arial"/>
              <a:buNone/>
              <a:defRPr sz="1333">
                <a:solidFill>
                  <a:schemeClr val="dk2"/>
                </a:solidFill>
                <a:latin typeface="Arial"/>
                <a:ea typeface="Arial"/>
                <a:cs typeface="Arial"/>
                <a:sym typeface="Arial"/>
              </a:defRPr>
            </a:lvl4pPr>
            <a:lvl5pPr marL="0" lvl="4" indent="0" algn="r">
              <a:buClr>
                <a:schemeClr val="dk2"/>
              </a:buClr>
              <a:buSzPts val="1333"/>
              <a:buFont typeface="Arial"/>
              <a:buNone/>
              <a:defRPr sz="1333">
                <a:solidFill>
                  <a:schemeClr val="dk2"/>
                </a:solidFill>
                <a:latin typeface="Arial"/>
                <a:ea typeface="Arial"/>
                <a:cs typeface="Arial"/>
                <a:sym typeface="Arial"/>
              </a:defRPr>
            </a:lvl5pPr>
            <a:lvl6pPr marL="0" lvl="5" indent="0" algn="r">
              <a:buClr>
                <a:schemeClr val="dk2"/>
              </a:buClr>
              <a:buSzPts val="1333"/>
              <a:buFont typeface="Arial"/>
              <a:buNone/>
              <a:defRPr sz="1333">
                <a:solidFill>
                  <a:schemeClr val="dk2"/>
                </a:solidFill>
                <a:latin typeface="Arial"/>
                <a:ea typeface="Arial"/>
                <a:cs typeface="Arial"/>
                <a:sym typeface="Arial"/>
              </a:defRPr>
            </a:lvl6pPr>
            <a:lvl7pPr marL="0" lvl="6" indent="0" algn="r">
              <a:buClr>
                <a:schemeClr val="dk2"/>
              </a:buClr>
              <a:buSzPts val="1333"/>
              <a:buFont typeface="Arial"/>
              <a:buNone/>
              <a:defRPr sz="1333">
                <a:solidFill>
                  <a:schemeClr val="dk2"/>
                </a:solidFill>
                <a:latin typeface="Arial"/>
                <a:ea typeface="Arial"/>
                <a:cs typeface="Arial"/>
                <a:sym typeface="Arial"/>
              </a:defRPr>
            </a:lvl7pPr>
            <a:lvl8pPr marL="0" lvl="7" indent="0" algn="r">
              <a:buClr>
                <a:schemeClr val="dk2"/>
              </a:buClr>
              <a:buSzPts val="1333"/>
              <a:buFont typeface="Arial"/>
              <a:buNone/>
              <a:defRPr sz="1333">
                <a:solidFill>
                  <a:schemeClr val="dk2"/>
                </a:solidFill>
                <a:latin typeface="Arial"/>
                <a:ea typeface="Arial"/>
                <a:cs typeface="Arial"/>
                <a:sym typeface="Arial"/>
              </a:defRPr>
            </a:lvl8pPr>
            <a:lvl9pPr marL="0" lvl="8" indent="0" algn="r">
              <a:buClr>
                <a:schemeClr val="dk2"/>
              </a:buClr>
              <a:buSzPts val="1333"/>
              <a:buFont typeface="Arial"/>
              <a:buNone/>
              <a:defRPr sz="1333">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7"/>
        <p:cNvGrpSpPr/>
        <p:nvPr/>
      </p:nvGrpSpPr>
      <p:grpSpPr>
        <a:xfrm>
          <a:off x="0" y="0"/>
          <a:ext cx="0" cy="0"/>
          <a:chOff x="0" y="0"/>
          <a:chExt cx="0" cy="0"/>
        </a:xfrm>
      </p:grpSpPr>
      <p:sp>
        <p:nvSpPr>
          <p:cNvPr id="288" name="Google Shape;288;p5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289" name="Google Shape;289;p5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333"/>
              <a:buFont typeface="Arial"/>
              <a:buNone/>
              <a:defRPr sz="1333">
                <a:solidFill>
                  <a:schemeClr val="dk2"/>
                </a:solidFill>
                <a:latin typeface="Arial"/>
                <a:ea typeface="Arial"/>
                <a:cs typeface="Arial"/>
                <a:sym typeface="Arial"/>
              </a:defRPr>
            </a:lvl1pPr>
            <a:lvl2pPr marL="0" lvl="1" indent="0" algn="r">
              <a:buClr>
                <a:schemeClr val="dk2"/>
              </a:buClr>
              <a:buSzPts val="1333"/>
              <a:buFont typeface="Arial"/>
              <a:buNone/>
              <a:defRPr sz="1333">
                <a:solidFill>
                  <a:schemeClr val="dk2"/>
                </a:solidFill>
                <a:latin typeface="Arial"/>
                <a:ea typeface="Arial"/>
                <a:cs typeface="Arial"/>
                <a:sym typeface="Arial"/>
              </a:defRPr>
            </a:lvl2pPr>
            <a:lvl3pPr marL="0" lvl="2" indent="0" algn="r">
              <a:buClr>
                <a:schemeClr val="dk2"/>
              </a:buClr>
              <a:buSzPts val="1333"/>
              <a:buFont typeface="Arial"/>
              <a:buNone/>
              <a:defRPr sz="1333">
                <a:solidFill>
                  <a:schemeClr val="dk2"/>
                </a:solidFill>
                <a:latin typeface="Arial"/>
                <a:ea typeface="Arial"/>
                <a:cs typeface="Arial"/>
                <a:sym typeface="Arial"/>
              </a:defRPr>
            </a:lvl3pPr>
            <a:lvl4pPr marL="0" lvl="3" indent="0" algn="r">
              <a:buClr>
                <a:schemeClr val="dk2"/>
              </a:buClr>
              <a:buSzPts val="1333"/>
              <a:buFont typeface="Arial"/>
              <a:buNone/>
              <a:defRPr sz="1333">
                <a:solidFill>
                  <a:schemeClr val="dk2"/>
                </a:solidFill>
                <a:latin typeface="Arial"/>
                <a:ea typeface="Arial"/>
                <a:cs typeface="Arial"/>
                <a:sym typeface="Arial"/>
              </a:defRPr>
            </a:lvl4pPr>
            <a:lvl5pPr marL="0" lvl="4" indent="0" algn="r">
              <a:buClr>
                <a:schemeClr val="dk2"/>
              </a:buClr>
              <a:buSzPts val="1333"/>
              <a:buFont typeface="Arial"/>
              <a:buNone/>
              <a:defRPr sz="1333">
                <a:solidFill>
                  <a:schemeClr val="dk2"/>
                </a:solidFill>
                <a:latin typeface="Arial"/>
                <a:ea typeface="Arial"/>
                <a:cs typeface="Arial"/>
                <a:sym typeface="Arial"/>
              </a:defRPr>
            </a:lvl5pPr>
            <a:lvl6pPr marL="0" lvl="5" indent="0" algn="r">
              <a:buClr>
                <a:schemeClr val="dk2"/>
              </a:buClr>
              <a:buSzPts val="1333"/>
              <a:buFont typeface="Arial"/>
              <a:buNone/>
              <a:defRPr sz="1333">
                <a:solidFill>
                  <a:schemeClr val="dk2"/>
                </a:solidFill>
                <a:latin typeface="Arial"/>
                <a:ea typeface="Arial"/>
                <a:cs typeface="Arial"/>
                <a:sym typeface="Arial"/>
              </a:defRPr>
            </a:lvl6pPr>
            <a:lvl7pPr marL="0" lvl="6" indent="0" algn="r">
              <a:buClr>
                <a:schemeClr val="dk2"/>
              </a:buClr>
              <a:buSzPts val="1333"/>
              <a:buFont typeface="Arial"/>
              <a:buNone/>
              <a:defRPr sz="1333">
                <a:solidFill>
                  <a:schemeClr val="dk2"/>
                </a:solidFill>
                <a:latin typeface="Arial"/>
                <a:ea typeface="Arial"/>
                <a:cs typeface="Arial"/>
                <a:sym typeface="Arial"/>
              </a:defRPr>
            </a:lvl7pPr>
            <a:lvl8pPr marL="0" lvl="7" indent="0" algn="r">
              <a:buClr>
                <a:schemeClr val="dk2"/>
              </a:buClr>
              <a:buSzPts val="1333"/>
              <a:buFont typeface="Arial"/>
              <a:buNone/>
              <a:defRPr sz="1333">
                <a:solidFill>
                  <a:schemeClr val="dk2"/>
                </a:solidFill>
                <a:latin typeface="Arial"/>
                <a:ea typeface="Arial"/>
                <a:cs typeface="Arial"/>
                <a:sym typeface="Arial"/>
              </a:defRPr>
            </a:lvl8pPr>
            <a:lvl9pPr marL="0" lvl="8" indent="0" algn="r">
              <a:buClr>
                <a:schemeClr val="dk2"/>
              </a:buClr>
              <a:buSzPts val="1333"/>
              <a:buFont typeface="Arial"/>
              <a:buNone/>
              <a:defRPr sz="1333">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0"/>
        <p:cNvGrpSpPr/>
        <p:nvPr/>
      </p:nvGrpSpPr>
      <p:grpSpPr>
        <a:xfrm>
          <a:off x="0" y="0"/>
          <a:ext cx="0" cy="0"/>
          <a:chOff x="0" y="0"/>
          <a:chExt cx="0" cy="0"/>
        </a:xfrm>
      </p:grpSpPr>
      <p:sp>
        <p:nvSpPr>
          <p:cNvPr id="291" name="Google Shape;291;p58"/>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400"/>
              <a:buNone/>
              <a:defRPr sz="3200"/>
            </a:lvl1pPr>
            <a:lvl2pPr lvl="1" algn="l">
              <a:lnSpc>
                <a:spcPct val="100000"/>
              </a:lnSpc>
              <a:spcBef>
                <a:spcPct val="0"/>
              </a:spcBef>
              <a:spcAft>
                <a:spcPct val="0"/>
              </a:spcAft>
              <a:buSzPts val="2400"/>
              <a:buNone/>
              <a:defRPr sz="3200"/>
            </a:lvl2pPr>
            <a:lvl3pPr lvl="2" algn="l">
              <a:lnSpc>
                <a:spcPct val="100000"/>
              </a:lnSpc>
              <a:spcBef>
                <a:spcPct val="0"/>
              </a:spcBef>
              <a:spcAft>
                <a:spcPct val="0"/>
              </a:spcAft>
              <a:buSzPts val="2400"/>
              <a:buNone/>
              <a:defRPr sz="3200"/>
            </a:lvl3pPr>
            <a:lvl4pPr lvl="3" algn="l">
              <a:lnSpc>
                <a:spcPct val="100000"/>
              </a:lnSpc>
              <a:spcBef>
                <a:spcPct val="0"/>
              </a:spcBef>
              <a:spcAft>
                <a:spcPct val="0"/>
              </a:spcAft>
              <a:buSzPts val="2400"/>
              <a:buNone/>
              <a:defRPr sz="3200"/>
            </a:lvl4pPr>
            <a:lvl5pPr lvl="4" algn="l">
              <a:lnSpc>
                <a:spcPct val="100000"/>
              </a:lnSpc>
              <a:spcBef>
                <a:spcPct val="0"/>
              </a:spcBef>
              <a:spcAft>
                <a:spcPct val="0"/>
              </a:spcAft>
              <a:buSzPts val="2400"/>
              <a:buNone/>
              <a:defRPr sz="3200"/>
            </a:lvl5pPr>
            <a:lvl6pPr lvl="5" algn="l">
              <a:lnSpc>
                <a:spcPct val="100000"/>
              </a:lnSpc>
              <a:spcBef>
                <a:spcPct val="0"/>
              </a:spcBef>
              <a:spcAft>
                <a:spcPct val="0"/>
              </a:spcAft>
              <a:buSzPts val="2400"/>
              <a:buNone/>
              <a:defRPr sz="3200"/>
            </a:lvl6pPr>
            <a:lvl7pPr lvl="6" algn="l">
              <a:lnSpc>
                <a:spcPct val="100000"/>
              </a:lnSpc>
              <a:spcBef>
                <a:spcPct val="0"/>
              </a:spcBef>
              <a:spcAft>
                <a:spcPct val="0"/>
              </a:spcAft>
              <a:buSzPts val="2400"/>
              <a:buNone/>
              <a:defRPr sz="3200"/>
            </a:lvl7pPr>
            <a:lvl8pPr lvl="7" algn="l">
              <a:lnSpc>
                <a:spcPct val="100000"/>
              </a:lnSpc>
              <a:spcBef>
                <a:spcPct val="0"/>
              </a:spcBef>
              <a:spcAft>
                <a:spcPct val="0"/>
              </a:spcAft>
              <a:buSzPts val="2400"/>
              <a:buNone/>
              <a:defRPr sz="3200"/>
            </a:lvl8pPr>
            <a:lvl9pPr lvl="8" algn="l">
              <a:lnSpc>
                <a:spcPct val="100000"/>
              </a:lnSpc>
              <a:spcBef>
                <a:spcPct val="0"/>
              </a:spcBef>
              <a:spcAft>
                <a:spcPct val="0"/>
              </a:spcAft>
              <a:buSzPts val="2400"/>
              <a:buNone/>
              <a:defRPr sz="3200"/>
            </a:lvl9pPr>
          </a:lstStyle>
          <a:p>
            <a:endParaRPr/>
          </a:p>
        </p:txBody>
      </p:sp>
      <p:sp>
        <p:nvSpPr>
          <p:cNvPr id="292" name="Google Shape;292;p58"/>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ct val="0"/>
              </a:spcBef>
              <a:spcAft>
                <a:spcPct val="0"/>
              </a:spcAft>
              <a:buSzPts val="1200"/>
              <a:buChar char="●"/>
              <a:defRPr sz="1600"/>
            </a:lvl1pPr>
            <a:lvl2pPr marL="914400" lvl="1" indent="-304800" algn="l">
              <a:lnSpc>
                <a:spcPct val="115000"/>
              </a:lnSpc>
              <a:spcBef>
                <a:spcPts val="2133"/>
              </a:spcBef>
              <a:spcAft>
                <a:spcPct val="0"/>
              </a:spcAft>
              <a:buSzPts val="1200"/>
              <a:buChar char="○"/>
              <a:defRPr sz="1600"/>
            </a:lvl2pPr>
            <a:lvl3pPr marL="1371600" lvl="2" indent="-304800" algn="l">
              <a:lnSpc>
                <a:spcPct val="115000"/>
              </a:lnSpc>
              <a:spcBef>
                <a:spcPts val="2133"/>
              </a:spcBef>
              <a:spcAft>
                <a:spcPct val="0"/>
              </a:spcAft>
              <a:buSzPts val="1200"/>
              <a:buChar char="■"/>
              <a:defRPr sz="1600"/>
            </a:lvl3pPr>
            <a:lvl4pPr marL="1828800" lvl="3" indent="-304800" algn="l">
              <a:lnSpc>
                <a:spcPct val="115000"/>
              </a:lnSpc>
              <a:spcBef>
                <a:spcPts val="2133"/>
              </a:spcBef>
              <a:spcAft>
                <a:spcPct val="0"/>
              </a:spcAft>
              <a:buSzPts val="1200"/>
              <a:buChar char="●"/>
              <a:defRPr sz="1600"/>
            </a:lvl4pPr>
            <a:lvl5pPr marL="2286000" lvl="4" indent="-304800" algn="l">
              <a:lnSpc>
                <a:spcPct val="115000"/>
              </a:lnSpc>
              <a:spcBef>
                <a:spcPts val="2133"/>
              </a:spcBef>
              <a:spcAft>
                <a:spcPct val="0"/>
              </a:spcAft>
              <a:buSzPts val="1200"/>
              <a:buChar char="○"/>
              <a:defRPr sz="1600"/>
            </a:lvl5pPr>
            <a:lvl6pPr marL="2743200" lvl="5" indent="-304800" algn="l">
              <a:lnSpc>
                <a:spcPct val="115000"/>
              </a:lnSpc>
              <a:spcBef>
                <a:spcPts val="2133"/>
              </a:spcBef>
              <a:spcAft>
                <a:spcPct val="0"/>
              </a:spcAft>
              <a:buSzPts val="1200"/>
              <a:buChar char="■"/>
              <a:defRPr sz="1600"/>
            </a:lvl6pPr>
            <a:lvl7pPr marL="3200400" lvl="6" indent="-304800" algn="l">
              <a:lnSpc>
                <a:spcPct val="115000"/>
              </a:lnSpc>
              <a:spcBef>
                <a:spcPts val="2133"/>
              </a:spcBef>
              <a:spcAft>
                <a:spcPct val="0"/>
              </a:spcAft>
              <a:buSzPts val="1200"/>
              <a:buChar char="●"/>
              <a:defRPr sz="1600"/>
            </a:lvl7pPr>
            <a:lvl8pPr marL="3657600" lvl="7" indent="-304800" algn="l">
              <a:lnSpc>
                <a:spcPct val="115000"/>
              </a:lnSpc>
              <a:spcBef>
                <a:spcPts val="2133"/>
              </a:spcBef>
              <a:spcAft>
                <a:spcPct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293" name="Google Shape;293;p5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333"/>
              <a:buFont typeface="Arial"/>
              <a:buNone/>
              <a:defRPr sz="1333">
                <a:solidFill>
                  <a:schemeClr val="dk2"/>
                </a:solidFill>
                <a:latin typeface="Arial"/>
                <a:ea typeface="Arial"/>
                <a:cs typeface="Arial"/>
                <a:sym typeface="Arial"/>
              </a:defRPr>
            </a:lvl1pPr>
            <a:lvl2pPr marL="0" lvl="1" indent="0" algn="r">
              <a:buClr>
                <a:schemeClr val="dk2"/>
              </a:buClr>
              <a:buSzPts val="1333"/>
              <a:buFont typeface="Arial"/>
              <a:buNone/>
              <a:defRPr sz="1333">
                <a:solidFill>
                  <a:schemeClr val="dk2"/>
                </a:solidFill>
                <a:latin typeface="Arial"/>
                <a:ea typeface="Arial"/>
                <a:cs typeface="Arial"/>
                <a:sym typeface="Arial"/>
              </a:defRPr>
            </a:lvl2pPr>
            <a:lvl3pPr marL="0" lvl="2" indent="0" algn="r">
              <a:buClr>
                <a:schemeClr val="dk2"/>
              </a:buClr>
              <a:buSzPts val="1333"/>
              <a:buFont typeface="Arial"/>
              <a:buNone/>
              <a:defRPr sz="1333">
                <a:solidFill>
                  <a:schemeClr val="dk2"/>
                </a:solidFill>
                <a:latin typeface="Arial"/>
                <a:ea typeface="Arial"/>
                <a:cs typeface="Arial"/>
                <a:sym typeface="Arial"/>
              </a:defRPr>
            </a:lvl3pPr>
            <a:lvl4pPr marL="0" lvl="3" indent="0" algn="r">
              <a:buClr>
                <a:schemeClr val="dk2"/>
              </a:buClr>
              <a:buSzPts val="1333"/>
              <a:buFont typeface="Arial"/>
              <a:buNone/>
              <a:defRPr sz="1333">
                <a:solidFill>
                  <a:schemeClr val="dk2"/>
                </a:solidFill>
                <a:latin typeface="Arial"/>
                <a:ea typeface="Arial"/>
                <a:cs typeface="Arial"/>
                <a:sym typeface="Arial"/>
              </a:defRPr>
            </a:lvl4pPr>
            <a:lvl5pPr marL="0" lvl="4" indent="0" algn="r">
              <a:buClr>
                <a:schemeClr val="dk2"/>
              </a:buClr>
              <a:buSzPts val="1333"/>
              <a:buFont typeface="Arial"/>
              <a:buNone/>
              <a:defRPr sz="1333">
                <a:solidFill>
                  <a:schemeClr val="dk2"/>
                </a:solidFill>
                <a:latin typeface="Arial"/>
                <a:ea typeface="Arial"/>
                <a:cs typeface="Arial"/>
                <a:sym typeface="Arial"/>
              </a:defRPr>
            </a:lvl5pPr>
            <a:lvl6pPr marL="0" lvl="5" indent="0" algn="r">
              <a:buClr>
                <a:schemeClr val="dk2"/>
              </a:buClr>
              <a:buSzPts val="1333"/>
              <a:buFont typeface="Arial"/>
              <a:buNone/>
              <a:defRPr sz="1333">
                <a:solidFill>
                  <a:schemeClr val="dk2"/>
                </a:solidFill>
                <a:latin typeface="Arial"/>
                <a:ea typeface="Arial"/>
                <a:cs typeface="Arial"/>
                <a:sym typeface="Arial"/>
              </a:defRPr>
            </a:lvl6pPr>
            <a:lvl7pPr marL="0" lvl="6" indent="0" algn="r">
              <a:buClr>
                <a:schemeClr val="dk2"/>
              </a:buClr>
              <a:buSzPts val="1333"/>
              <a:buFont typeface="Arial"/>
              <a:buNone/>
              <a:defRPr sz="1333">
                <a:solidFill>
                  <a:schemeClr val="dk2"/>
                </a:solidFill>
                <a:latin typeface="Arial"/>
                <a:ea typeface="Arial"/>
                <a:cs typeface="Arial"/>
                <a:sym typeface="Arial"/>
              </a:defRPr>
            </a:lvl7pPr>
            <a:lvl8pPr marL="0" lvl="7" indent="0" algn="r">
              <a:buClr>
                <a:schemeClr val="dk2"/>
              </a:buClr>
              <a:buSzPts val="1333"/>
              <a:buFont typeface="Arial"/>
              <a:buNone/>
              <a:defRPr sz="1333">
                <a:solidFill>
                  <a:schemeClr val="dk2"/>
                </a:solidFill>
                <a:latin typeface="Arial"/>
                <a:ea typeface="Arial"/>
                <a:cs typeface="Arial"/>
                <a:sym typeface="Arial"/>
              </a:defRPr>
            </a:lvl8pPr>
            <a:lvl9pPr marL="0" lvl="8" indent="0" algn="r">
              <a:buClr>
                <a:schemeClr val="dk2"/>
              </a:buClr>
              <a:buSzPts val="1333"/>
              <a:buFont typeface="Arial"/>
              <a:buNone/>
              <a:defRPr sz="1333">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4"/>
        <p:cNvGrpSpPr/>
        <p:nvPr/>
      </p:nvGrpSpPr>
      <p:grpSpPr>
        <a:xfrm>
          <a:off x="0" y="0"/>
          <a:ext cx="0" cy="0"/>
          <a:chOff x="0" y="0"/>
          <a:chExt cx="0" cy="0"/>
        </a:xfrm>
      </p:grpSpPr>
      <p:sp>
        <p:nvSpPr>
          <p:cNvPr id="295" name="Google Shape;295;p5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ct val="0"/>
              </a:spcBef>
              <a:spcAft>
                <a:spcPct val="0"/>
              </a:spcAft>
              <a:buSzPts val="4800"/>
              <a:buNone/>
              <a:defRPr sz="6400"/>
            </a:lvl1pPr>
            <a:lvl2pPr lvl="1" algn="l">
              <a:lnSpc>
                <a:spcPct val="100000"/>
              </a:lnSpc>
              <a:spcBef>
                <a:spcPct val="0"/>
              </a:spcBef>
              <a:spcAft>
                <a:spcPct val="0"/>
              </a:spcAft>
              <a:buSzPts val="4800"/>
              <a:buNone/>
              <a:defRPr sz="6400"/>
            </a:lvl2pPr>
            <a:lvl3pPr lvl="2" algn="l">
              <a:lnSpc>
                <a:spcPct val="100000"/>
              </a:lnSpc>
              <a:spcBef>
                <a:spcPct val="0"/>
              </a:spcBef>
              <a:spcAft>
                <a:spcPct val="0"/>
              </a:spcAft>
              <a:buSzPts val="4800"/>
              <a:buNone/>
              <a:defRPr sz="6400"/>
            </a:lvl3pPr>
            <a:lvl4pPr lvl="3" algn="l">
              <a:lnSpc>
                <a:spcPct val="100000"/>
              </a:lnSpc>
              <a:spcBef>
                <a:spcPct val="0"/>
              </a:spcBef>
              <a:spcAft>
                <a:spcPct val="0"/>
              </a:spcAft>
              <a:buSzPts val="4800"/>
              <a:buNone/>
              <a:defRPr sz="6400"/>
            </a:lvl4pPr>
            <a:lvl5pPr lvl="4" algn="l">
              <a:lnSpc>
                <a:spcPct val="100000"/>
              </a:lnSpc>
              <a:spcBef>
                <a:spcPct val="0"/>
              </a:spcBef>
              <a:spcAft>
                <a:spcPct val="0"/>
              </a:spcAft>
              <a:buSzPts val="4800"/>
              <a:buNone/>
              <a:defRPr sz="6400"/>
            </a:lvl5pPr>
            <a:lvl6pPr lvl="5" algn="l">
              <a:lnSpc>
                <a:spcPct val="100000"/>
              </a:lnSpc>
              <a:spcBef>
                <a:spcPct val="0"/>
              </a:spcBef>
              <a:spcAft>
                <a:spcPct val="0"/>
              </a:spcAft>
              <a:buSzPts val="4800"/>
              <a:buNone/>
              <a:defRPr sz="6400"/>
            </a:lvl6pPr>
            <a:lvl7pPr lvl="6" algn="l">
              <a:lnSpc>
                <a:spcPct val="100000"/>
              </a:lnSpc>
              <a:spcBef>
                <a:spcPct val="0"/>
              </a:spcBef>
              <a:spcAft>
                <a:spcPct val="0"/>
              </a:spcAft>
              <a:buSzPts val="4800"/>
              <a:buNone/>
              <a:defRPr sz="6400"/>
            </a:lvl7pPr>
            <a:lvl8pPr lvl="7" algn="l">
              <a:lnSpc>
                <a:spcPct val="100000"/>
              </a:lnSpc>
              <a:spcBef>
                <a:spcPct val="0"/>
              </a:spcBef>
              <a:spcAft>
                <a:spcPct val="0"/>
              </a:spcAft>
              <a:buSzPts val="4800"/>
              <a:buNone/>
              <a:defRPr sz="6400"/>
            </a:lvl8pPr>
            <a:lvl9pPr lvl="8" algn="l">
              <a:lnSpc>
                <a:spcPct val="100000"/>
              </a:lnSpc>
              <a:spcBef>
                <a:spcPct val="0"/>
              </a:spcBef>
              <a:spcAft>
                <a:spcPct val="0"/>
              </a:spcAft>
              <a:buSzPts val="4800"/>
              <a:buNone/>
              <a:defRPr sz="6400"/>
            </a:lvl9pPr>
          </a:lstStyle>
          <a:p>
            <a:endParaRPr/>
          </a:p>
        </p:txBody>
      </p:sp>
      <p:sp>
        <p:nvSpPr>
          <p:cNvPr id="296" name="Google Shape;296;p5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333"/>
              <a:buFont typeface="Arial"/>
              <a:buNone/>
              <a:defRPr sz="1333">
                <a:solidFill>
                  <a:schemeClr val="dk2"/>
                </a:solidFill>
                <a:latin typeface="Arial"/>
                <a:ea typeface="Arial"/>
                <a:cs typeface="Arial"/>
                <a:sym typeface="Arial"/>
              </a:defRPr>
            </a:lvl1pPr>
            <a:lvl2pPr marL="0" lvl="1" indent="0" algn="r">
              <a:buClr>
                <a:schemeClr val="dk2"/>
              </a:buClr>
              <a:buSzPts val="1333"/>
              <a:buFont typeface="Arial"/>
              <a:buNone/>
              <a:defRPr sz="1333">
                <a:solidFill>
                  <a:schemeClr val="dk2"/>
                </a:solidFill>
                <a:latin typeface="Arial"/>
                <a:ea typeface="Arial"/>
                <a:cs typeface="Arial"/>
                <a:sym typeface="Arial"/>
              </a:defRPr>
            </a:lvl2pPr>
            <a:lvl3pPr marL="0" lvl="2" indent="0" algn="r">
              <a:buClr>
                <a:schemeClr val="dk2"/>
              </a:buClr>
              <a:buSzPts val="1333"/>
              <a:buFont typeface="Arial"/>
              <a:buNone/>
              <a:defRPr sz="1333">
                <a:solidFill>
                  <a:schemeClr val="dk2"/>
                </a:solidFill>
                <a:latin typeface="Arial"/>
                <a:ea typeface="Arial"/>
                <a:cs typeface="Arial"/>
                <a:sym typeface="Arial"/>
              </a:defRPr>
            </a:lvl3pPr>
            <a:lvl4pPr marL="0" lvl="3" indent="0" algn="r">
              <a:buClr>
                <a:schemeClr val="dk2"/>
              </a:buClr>
              <a:buSzPts val="1333"/>
              <a:buFont typeface="Arial"/>
              <a:buNone/>
              <a:defRPr sz="1333">
                <a:solidFill>
                  <a:schemeClr val="dk2"/>
                </a:solidFill>
                <a:latin typeface="Arial"/>
                <a:ea typeface="Arial"/>
                <a:cs typeface="Arial"/>
                <a:sym typeface="Arial"/>
              </a:defRPr>
            </a:lvl4pPr>
            <a:lvl5pPr marL="0" lvl="4" indent="0" algn="r">
              <a:buClr>
                <a:schemeClr val="dk2"/>
              </a:buClr>
              <a:buSzPts val="1333"/>
              <a:buFont typeface="Arial"/>
              <a:buNone/>
              <a:defRPr sz="1333">
                <a:solidFill>
                  <a:schemeClr val="dk2"/>
                </a:solidFill>
                <a:latin typeface="Arial"/>
                <a:ea typeface="Arial"/>
                <a:cs typeface="Arial"/>
                <a:sym typeface="Arial"/>
              </a:defRPr>
            </a:lvl5pPr>
            <a:lvl6pPr marL="0" lvl="5" indent="0" algn="r">
              <a:buClr>
                <a:schemeClr val="dk2"/>
              </a:buClr>
              <a:buSzPts val="1333"/>
              <a:buFont typeface="Arial"/>
              <a:buNone/>
              <a:defRPr sz="1333">
                <a:solidFill>
                  <a:schemeClr val="dk2"/>
                </a:solidFill>
                <a:latin typeface="Arial"/>
                <a:ea typeface="Arial"/>
                <a:cs typeface="Arial"/>
                <a:sym typeface="Arial"/>
              </a:defRPr>
            </a:lvl6pPr>
            <a:lvl7pPr marL="0" lvl="6" indent="0" algn="r">
              <a:buClr>
                <a:schemeClr val="dk2"/>
              </a:buClr>
              <a:buSzPts val="1333"/>
              <a:buFont typeface="Arial"/>
              <a:buNone/>
              <a:defRPr sz="1333">
                <a:solidFill>
                  <a:schemeClr val="dk2"/>
                </a:solidFill>
                <a:latin typeface="Arial"/>
                <a:ea typeface="Arial"/>
                <a:cs typeface="Arial"/>
                <a:sym typeface="Arial"/>
              </a:defRPr>
            </a:lvl7pPr>
            <a:lvl8pPr marL="0" lvl="7" indent="0" algn="r">
              <a:buClr>
                <a:schemeClr val="dk2"/>
              </a:buClr>
              <a:buSzPts val="1333"/>
              <a:buFont typeface="Arial"/>
              <a:buNone/>
              <a:defRPr sz="1333">
                <a:solidFill>
                  <a:schemeClr val="dk2"/>
                </a:solidFill>
                <a:latin typeface="Arial"/>
                <a:ea typeface="Arial"/>
                <a:cs typeface="Arial"/>
                <a:sym typeface="Arial"/>
              </a:defRPr>
            </a:lvl8pPr>
            <a:lvl9pPr marL="0" lvl="8" indent="0" algn="r">
              <a:buClr>
                <a:schemeClr val="dk2"/>
              </a:buClr>
              <a:buSzPts val="1333"/>
              <a:buFont typeface="Arial"/>
              <a:buNone/>
              <a:defRPr sz="1333">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7"/>
        <p:cNvGrpSpPr/>
        <p:nvPr/>
      </p:nvGrpSpPr>
      <p:grpSpPr>
        <a:xfrm>
          <a:off x="0" y="0"/>
          <a:ext cx="0" cy="0"/>
          <a:chOff x="0" y="0"/>
          <a:chExt cx="0" cy="0"/>
        </a:xfrm>
      </p:grpSpPr>
      <p:sp>
        <p:nvSpPr>
          <p:cNvPr id="298" name="Google Shape;298;p6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ct val="0"/>
              </a:spcBef>
              <a:spcAft>
                <a:spcPct val="0"/>
              </a:spcAft>
              <a:buClr>
                <a:schemeClr val="dk1"/>
              </a:buClr>
              <a:buSzPts val="2400"/>
              <a:buFont typeface="Arial"/>
              <a:buNone/>
            </a:pPr>
            <a:endParaRPr sz="2400" dirty="0">
              <a:solidFill>
                <a:schemeClr val="dk1"/>
              </a:solidFill>
              <a:latin typeface="Arial"/>
              <a:ea typeface="Arial"/>
              <a:cs typeface="Arial"/>
              <a:sym typeface="Arial"/>
            </a:endParaRPr>
          </a:p>
        </p:txBody>
      </p:sp>
      <p:sp>
        <p:nvSpPr>
          <p:cNvPr id="299" name="Google Shape;299;p6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4200"/>
              <a:buNone/>
              <a:defRPr sz="5600"/>
            </a:lvl1pPr>
            <a:lvl2pPr lvl="1" algn="ctr">
              <a:lnSpc>
                <a:spcPct val="100000"/>
              </a:lnSpc>
              <a:spcBef>
                <a:spcPct val="0"/>
              </a:spcBef>
              <a:spcAft>
                <a:spcPct val="0"/>
              </a:spcAft>
              <a:buSzPts val="4200"/>
              <a:buNone/>
              <a:defRPr sz="5600"/>
            </a:lvl2pPr>
            <a:lvl3pPr lvl="2" algn="ctr">
              <a:lnSpc>
                <a:spcPct val="100000"/>
              </a:lnSpc>
              <a:spcBef>
                <a:spcPct val="0"/>
              </a:spcBef>
              <a:spcAft>
                <a:spcPct val="0"/>
              </a:spcAft>
              <a:buSzPts val="4200"/>
              <a:buNone/>
              <a:defRPr sz="5600"/>
            </a:lvl3pPr>
            <a:lvl4pPr lvl="3" algn="ctr">
              <a:lnSpc>
                <a:spcPct val="100000"/>
              </a:lnSpc>
              <a:spcBef>
                <a:spcPct val="0"/>
              </a:spcBef>
              <a:spcAft>
                <a:spcPct val="0"/>
              </a:spcAft>
              <a:buSzPts val="4200"/>
              <a:buNone/>
              <a:defRPr sz="5600"/>
            </a:lvl4pPr>
            <a:lvl5pPr lvl="4" algn="ctr">
              <a:lnSpc>
                <a:spcPct val="100000"/>
              </a:lnSpc>
              <a:spcBef>
                <a:spcPct val="0"/>
              </a:spcBef>
              <a:spcAft>
                <a:spcPct val="0"/>
              </a:spcAft>
              <a:buSzPts val="4200"/>
              <a:buNone/>
              <a:defRPr sz="5600"/>
            </a:lvl5pPr>
            <a:lvl6pPr lvl="5" algn="ctr">
              <a:lnSpc>
                <a:spcPct val="100000"/>
              </a:lnSpc>
              <a:spcBef>
                <a:spcPct val="0"/>
              </a:spcBef>
              <a:spcAft>
                <a:spcPct val="0"/>
              </a:spcAft>
              <a:buSzPts val="4200"/>
              <a:buNone/>
              <a:defRPr sz="5600"/>
            </a:lvl6pPr>
            <a:lvl7pPr lvl="6" algn="ctr">
              <a:lnSpc>
                <a:spcPct val="100000"/>
              </a:lnSpc>
              <a:spcBef>
                <a:spcPct val="0"/>
              </a:spcBef>
              <a:spcAft>
                <a:spcPct val="0"/>
              </a:spcAft>
              <a:buSzPts val="4200"/>
              <a:buNone/>
              <a:defRPr sz="5600"/>
            </a:lvl7pPr>
            <a:lvl8pPr lvl="7" algn="ctr">
              <a:lnSpc>
                <a:spcPct val="100000"/>
              </a:lnSpc>
              <a:spcBef>
                <a:spcPct val="0"/>
              </a:spcBef>
              <a:spcAft>
                <a:spcPct val="0"/>
              </a:spcAft>
              <a:buSzPts val="4200"/>
              <a:buNone/>
              <a:defRPr sz="5600"/>
            </a:lvl8pPr>
            <a:lvl9pPr lvl="8" algn="ctr">
              <a:lnSpc>
                <a:spcPct val="100000"/>
              </a:lnSpc>
              <a:spcBef>
                <a:spcPct val="0"/>
              </a:spcBef>
              <a:spcAft>
                <a:spcPct val="0"/>
              </a:spcAft>
              <a:buSzPts val="4200"/>
              <a:buNone/>
              <a:defRPr sz="5600"/>
            </a:lvl9pPr>
          </a:lstStyle>
          <a:p>
            <a:endParaRPr/>
          </a:p>
        </p:txBody>
      </p:sp>
      <p:sp>
        <p:nvSpPr>
          <p:cNvPr id="300" name="Google Shape;300;p60"/>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2100"/>
              <a:buNone/>
              <a:defRPr sz="2800"/>
            </a:lvl1pPr>
            <a:lvl2pPr lvl="1" algn="ctr">
              <a:lnSpc>
                <a:spcPct val="100000"/>
              </a:lnSpc>
              <a:spcBef>
                <a:spcPct val="0"/>
              </a:spcBef>
              <a:spcAft>
                <a:spcPct val="0"/>
              </a:spcAft>
              <a:buSzPts val="2100"/>
              <a:buNone/>
              <a:defRPr sz="2800"/>
            </a:lvl2pPr>
            <a:lvl3pPr lvl="2" algn="ctr">
              <a:lnSpc>
                <a:spcPct val="100000"/>
              </a:lnSpc>
              <a:spcBef>
                <a:spcPct val="0"/>
              </a:spcBef>
              <a:spcAft>
                <a:spcPct val="0"/>
              </a:spcAft>
              <a:buSzPts val="2100"/>
              <a:buNone/>
              <a:defRPr sz="2800"/>
            </a:lvl3pPr>
            <a:lvl4pPr lvl="3" algn="ctr">
              <a:lnSpc>
                <a:spcPct val="100000"/>
              </a:lnSpc>
              <a:spcBef>
                <a:spcPct val="0"/>
              </a:spcBef>
              <a:spcAft>
                <a:spcPct val="0"/>
              </a:spcAft>
              <a:buSzPts val="2100"/>
              <a:buNone/>
              <a:defRPr sz="2800"/>
            </a:lvl4pPr>
            <a:lvl5pPr lvl="4" algn="ctr">
              <a:lnSpc>
                <a:spcPct val="100000"/>
              </a:lnSpc>
              <a:spcBef>
                <a:spcPct val="0"/>
              </a:spcBef>
              <a:spcAft>
                <a:spcPct val="0"/>
              </a:spcAft>
              <a:buSzPts val="2100"/>
              <a:buNone/>
              <a:defRPr sz="2800"/>
            </a:lvl5pPr>
            <a:lvl6pPr lvl="5" algn="ctr">
              <a:lnSpc>
                <a:spcPct val="100000"/>
              </a:lnSpc>
              <a:spcBef>
                <a:spcPct val="0"/>
              </a:spcBef>
              <a:spcAft>
                <a:spcPct val="0"/>
              </a:spcAft>
              <a:buSzPts val="2100"/>
              <a:buNone/>
              <a:defRPr sz="2800"/>
            </a:lvl6pPr>
            <a:lvl7pPr lvl="6" algn="ctr">
              <a:lnSpc>
                <a:spcPct val="100000"/>
              </a:lnSpc>
              <a:spcBef>
                <a:spcPct val="0"/>
              </a:spcBef>
              <a:spcAft>
                <a:spcPct val="0"/>
              </a:spcAft>
              <a:buSzPts val="2100"/>
              <a:buNone/>
              <a:defRPr sz="2800"/>
            </a:lvl7pPr>
            <a:lvl8pPr lvl="7" algn="ctr">
              <a:lnSpc>
                <a:spcPct val="100000"/>
              </a:lnSpc>
              <a:spcBef>
                <a:spcPct val="0"/>
              </a:spcBef>
              <a:spcAft>
                <a:spcPct val="0"/>
              </a:spcAft>
              <a:buSzPts val="2100"/>
              <a:buNone/>
              <a:defRPr sz="2800"/>
            </a:lvl8pPr>
            <a:lvl9pPr lvl="8" algn="ctr">
              <a:lnSpc>
                <a:spcPct val="100000"/>
              </a:lnSpc>
              <a:spcBef>
                <a:spcPct val="0"/>
              </a:spcBef>
              <a:spcAft>
                <a:spcPct val="0"/>
              </a:spcAft>
              <a:buSzPts val="2100"/>
              <a:buNone/>
              <a:defRPr sz="2800"/>
            </a:lvl9pPr>
          </a:lstStyle>
          <a:p>
            <a:endParaRPr/>
          </a:p>
        </p:txBody>
      </p:sp>
      <p:sp>
        <p:nvSpPr>
          <p:cNvPr id="301" name="Google Shape;301;p60"/>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ct val="0"/>
              </a:spcBef>
              <a:spcAft>
                <a:spcPct val="0"/>
              </a:spcAft>
              <a:buSzPts val="1800"/>
              <a:buChar char="●"/>
              <a:defRPr/>
            </a:lvl1pPr>
            <a:lvl2pPr marL="914400" lvl="1" indent="-317500" algn="l">
              <a:lnSpc>
                <a:spcPct val="115000"/>
              </a:lnSpc>
              <a:spcBef>
                <a:spcPts val="2133"/>
              </a:spcBef>
              <a:spcAft>
                <a:spcPct val="0"/>
              </a:spcAft>
              <a:buSzPts val="1400"/>
              <a:buChar char="○"/>
              <a:defRPr/>
            </a:lvl2pPr>
            <a:lvl3pPr marL="1371600" lvl="2" indent="-317500" algn="l">
              <a:lnSpc>
                <a:spcPct val="115000"/>
              </a:lnSpc>
              <a:spcBef>
                <a:spcPts val="2133"/>
              </a:spcBef>
              <a:spcAft>
                <a:spcPct val="0"/>
              </a:spcAft>
              <a:buSzPts val="1400"/>
              <a:buChar char="■"/>
              <a:defRPr/>
            </a:lvl3pPr>
            <a:lvl4pPr marL="1828800" lvl="3" indent="-317500" algn="l">
              <a:lnSpc>
                <a:spcPct val="115000"/>
              </a:lnSpc>
              <a:spcBef>
                <a:spcPts val="2133"/>
              </a:spcBef>
              <a:spcAft>
                <a:spcPct val="0"/>
              </a:spcAft>
              <a:buSzPts val="1400"/>
              <a:buChar char="●"/>
              <a:defRPr/>
            </a:lvl4pPr>
            <a:lvl5pPr marL="2286000" lvl="4" indent="-317500" algn="l">
              <a:lnSpc>
                <a:spcPct val="115000"/>
              </a:lnSpc>
              <a:spcBef>
                <a:spcPts val="2133"/>
              </a:spcBef>
              <a:spcAft>
                <a:spcPct val="0"/>
              </a:spcAft>
              <a:buSzPts val="1400"/>
              <a:buChar char="○"/>
              <a:defRPr/>
            </a:lvl5pPr>
            <a:lvl6pPr marL="2743200" lvl="5" indent="-317500" algn="l">
              <a:lnSpc>
                <a:spcPct val="115000"/>
              </a:lnSpc>
              <a:spcBef>
                <a:spcPts val="2133"/>
              </a:spcBef>
              <a:spcAft>
                <a:spcPct val="0"/>
              </a:spcAft>
              <a:buSzPts val="1400"/>
              <a:buChar char="■"/>
              <a:defRPr/>
            </a:lvl6pPr>
            <a:lvl7pPr marL="3200400" lvl="6" indent="-317500" algn="l">
              <a:lnSpc>
                <a:spcPct val="115000"/>
              </a:lnSpc>
              <a:spcBef>
                <a:spcPts val="2133"/>
              </a:spcBef>
              <a:spcAft>
                <a:spcPct val="0"/>
              </a:spcAft>
              <a:buSzPts val="1400"/>
              <a:buChar char="●"/>
              <a:defRPr/>
            </a:lvl7pPr>
            <a:lvl8pPr marL="3657600" lvl="7" indent="-317500" algn="l">
              <a:lnSpc>
                <a:spcPct val="115000"/>
              </a:lnSpc>
              <a:spcBef>
                <a:spcPts val="2133"/>
              </a:spcBef>
              <a:spcAft>
                <a:spcPct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02" name="Google Shape;302;p6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333"/>
              <a:buFont typeface="Arial"/>
              <a:buNone/>
              <a:defRPr sz="1333">
                <a:solidFill>
                  <a:schemeClr val="dk2"/>
                </a:solidFill>
                <a:latin typeface="Arial"/>
                <a:ea typeface="Arial"/>
                <a:cs typeface="Arial"/>
                <a:sym typeface="Arial"/>
              </a:defRPr>
            </a:lvl1pPr>
            <a:lvl2pPr marL="0" lvl="1" indent="0" algn="r">
              <a:buClr>
                <a:schemeClr val="dk2"/>
              </a:buClr>
              <a:buSzPts val="1333"/>
              <a:buFont typeface="Arial"/>
              <a:buNone/>
              <a:defRPr sz="1333">
                <a:solidFill>
                  <a:schemeClr val="dk2"/>
                </a:solidFill>
                <a:latin typeface="Arial"/>
                <a:ea typeface="Arial"/>
                <a:cs typeface="Arial"/>
                <a:sym typeface="Arial"/>
              </a:defRPr>
            </a:lvl2pPr>
            <a:lvl3pPr marL="0" lvl="2" indent="0" algn="r">
              <a:buClr>
                <a:schemeClr val="dk2"/>
              </a:buClr>
              <a:buSzPts val="1333"/>
              <a:buFont typeface="Arial"/>
              <a:buNone/>
              <a:defRPr sz="1333">
                <a:solidFill>
                  <a:schemeClr val="dk2"/>
                </a:solidFill>
                <a:latin typeface="Arial"/>
                <a:ea typeface="Arial"/>
                <a:cs typeface="Arial"/>
                <a:sym typeface="Arial"/>
              </a:defRPr>
            </a:lvl3pPr>
            <a:lvl4pPr marL="0" lvl="3" indent="0" algn="r">
              <a:buClr>
                <a:schemeClr val="dk2"/>
              </a:buClr>
              <a:buSzPts val="1333"/>
              <a:buFont typeface="Arial"/>
              <a:buNone/>
              <a:defRPr sz="1333">
                <a:solidFill>
                  <a:schemeClr val="dk2"/>
                </a:solidFill>
                <a:latin typeface="Arial"/>
                <a:ea typeface="Arial"/>
                <a:cs typeface="Arial"/>
                <a:sym typeface="Arial"/>
              </a:defRPr>
            </a:lvl4pPr>
            <a:lvl5pPr marL="0" lvl="4" indent="0" algn="r">
              <a:buClr>
                <a:schemeClr val="dk2"/>
              </a:buClr>
              <a:buSzPts val="1333"/>
              <a:buFont typeface="Arial"/>
              <a:buNone/>
              <a:defRPr sz="1333">
                <a:solidFill>
                  <a:schemeClr val="dk2"/>
                </a:solidFill>
                <a:latin typeface="Arial"/>
                <a:ea typeface="Arial"/>
                <a:cs typeface="Arial"/>
                <a:sym typeface="Arial"/>
              </a:defRPr>
            </a:lvl5pPr>
            <a:lvl6pPr marL="0" lvl="5" indent="0" algn="r">
              <a:buClr>
                <a:schemeClr val="dk2"/>
              </a:buClr>
              <a:buSzPts val="1333"/>
              <a:buFont typeface="Arial"/>
              <a:buNone/>
              <a:defRPr sz="1333">
                <a:solidFill>
                  <a:schemeClr val="dk2"/>
                </a:solidFill>
                <a:latin typeface="Arial"/>
                <a:ea typeface="Arial"/>
                <a:cs typeface="Arial"/>
                <a:sym typeface="Arial"/>
              </a:defRPr>
            </a:lvl6pPr>
            <a:lvl7pPr marL="0" lvl="6" indent="0" algn="r">
              <a:buClr>
                <a:schemeClr val="dk2"/>
              </a:buClr>
              <a:buSzPts val="1333"/>
              <a:buFont typeface="Arial"/>
              <a:buNone/>
              <a:defRPr sz="1333">
                <a:solidFill>
                  <a:schemeClr val="dk2"/>
                </a:solidFill>
                <a:latin typeface="Arial"/>
                <a:ea typeface="Arial"/>
                <a:cs typeface="Arial"/>
                <a:sym typeface="Arial"/>
              </a:defRPr>
            </a:lvl7pPr>
            <a:lvl8pPr marL="0" lvl="7" indent="0" algn="r">
              <a:buClr>
                <a:schemeClr val="dk2"/>
              </a:buClr>
              <a:buSzPts val="1333"/>
              <a:buFont typeface="Arial"/>
              <a:buNone/>
              <a:defRPr sz="1333">
                <a:solidFill>
                  <a:schemeClr val="dk2"/>
                </a:solidFill>
                <a:latin typeface="Arial"/>
                <a:ea typeface="Arial"/>
                <a:cs typeface="Arial"/>
                <a:sym typeface="Arial"/>
              </a:defRPr>
            </a:lvl8pPr>
            <a:lvl9pPr marL="0" lvl="8" indent="0" algn="r">
              <a:buClr>
                <a:schemeClr val="dk2"/>
              </a:buClr>
              <a:buSzPts val="1333"/>
              <a:buFont typeface="Arial"/>
              <a:buNone/>
              <a:defRPr sz="1333">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03"/>
        <p:cNvGrpSpPr/>
        <p:nvPr/>
      </p:nvGrpSpPr>
      <p:grpSpPr>
        <a:xfrm>
          <a:off x="0" y="0"/>
          <a:ext cx="0" cy="0"/>
          <a:chOff x="0" y="0"/>
          <a:chExt cx="0" cy="0"/>
        </a:xfrm>
      </p:grpSpPr>
      <p:sp>
        <p:nvSpPr>
          <p:cNvPr id="304" name="Google Shape;304;p6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ct val="0"/>
              </a:spcBef>
              <a:spcAft>
                <a:spcPct val="0"/>
              </a:spcAft>
              <a:buSzPts val="1800"/>
              <a:buNone/>
              <a:defRPr/>
            </a:lvl1pPr>
            <a:lvl2pPr marL="914400" lvl="1" indent="-317500" algn="l">
              <a:lnSpc>
                <a:spcPct val="115000"/>
              </a:lnSpc>
              <a:spcBef>
                <a:spcPts val="1600"/>
              </a:spcBef>
              <a:spcAft>
                <a:spcPct val="0"/>
              </a:spcAft>
              <a:buSzPts val="1400"/>
              <a:buChar char="○"/>
              <a:defRPr/>
            </a:lvl2pPr>
            <a:lvl3pPr marL="1371600" lvl="2" indent="-317500" algn="l">
              <a:lnSpc>
                <a:spcPct val="115000"/>
              </a:lnSpc>
              <a:spcBef>
                <a:spcPts val="1600"/>
              </a:spcBef>
              <a:spcAft>
                <a:spcPct val="0"/>
              </a:spcAft>
              <a:buSzPts val="1400"/>
              <a:buChar char="■"/>
              <a:defRPr/>
            </a:lvl3pPr>
            <a:lvl4pPr marL="1828800" lvl="3" indent="-317500" algn="l">
              <a:lnSpc>
                <a:spcPct val="115000"/>
              </a:lnSpc>
              <a:spcBef>
                <a:spcPts val="1600"/>
              </a:spcBef>
              <a:spcAft>
                <a:spcPct val="0"/>
              </a:spcAft>
              <a:buSzPts val="1400"/>
              <a:buChar char="●"/>
              <a:defRPr/>
            </a:lvl4pPr>
            <a:lvl5pPr marL="2286000" lvl="4" indent="-317500" algn="l">
              <a:lnSpc>
                <a:spcPct val="115000"/>
              </a:lnSpc>
              <a:spcBef>
                <a:spcPts val="1600"/>
              </a:spcBef>
              <a:spcAft>
                <a:spcPct val="0"/>
              </a:spcAft>
              <a:buSzPts val="1400"/>
              <a:buChar char="○"/>
              <a:defRPr/>
            </a:lvl5pPr>
            <a:lvl6pPr marL="2743200" lvl="5" indent="-317500" algn="l">
              <a:lnSpc>
                <a:spcPct val="115000"/>
              </a:lnSpc>
              <a:spcBef>
                <a:spcPts val="1600"/>
              </a:spcBef>
              <a:spcAft>
                <a:spcPct val="0"/>
              </a:spcAft>
              <a:buSzPts val="1400"/>
              <a:buChar char="■"/>
              <a:defRPr/>
            </a:lvl6pPr>
            <a:lvl7pPr marL="3200400" lvl="6" indent="-317500" algn="l">
              <a:lnSpc>
                <a:spcPct val="115000"/>
              </a:lnSpc>
              <a:spcBef>
                <a:spcPts val="1600"/>
              </a:spcBef>
              <a:spcAft>
                <a:spcPct val="0"/>
              </a:spcAft>
              <a:buSzPts val="1400"/>
              <a:buChar char="●"/>
              <a:defRPr/>
            </a:lvl7pPr>
            <a:lvl8pPr marL="3657600" lvl="7" indent="-317500" algn="l">
              <a:lnSpc>
                <a:spcPct val="115000"/>
              </a:lnSpc>
              <a:spcBef>
                <a:spcPts val="1600"/>
              </a:spcBef>
              <a:spcAft>
                <a:spcPct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5" name="Google Shape;305;p6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333"/>
              <a:buFont typeface="Arial"/>
              <a:buNone/>
              <a:defRPr sz="1333">
                <a:solidFill>
                  <a:schemeClr val="dk2"/>
                </a:solidFill>
                <a:latin typeface="Arial"/>
                <a:ea typeface="Arial"/>
                <a:cs typeface="Arial"/>
                <a:sym typeface="Arial"/>
              </a:defRPr>
            </a:lvl1pPr>
            <a:lvl2pPr marL="0" lvl="1" indent="0" algn="r">
              <a:buClr>
                <a:schemeClr val="dk2"/>
              </a:buClr>
              <a:buSzPts val="1333"/>
              <a:buFont typeface="Arial"/>
              <a:buNone/>
              <a:defRPr sz="1333">
                <a:solidFill>
                  <a:schemeClr val="dk2"/>
                </a:solidFill>
                <a:latin typeface="Arial"/>
                <a:ea typeface="Arial"/>
                <a:cs typeface="Arial"/>
                <a:sym typeface="Arial"/>
              </a:defRPr>
            </a:lvl2pPr>
            <a:lvl3pPr marL="0" lvl="2" indent="0" algn="r">
              <a:buClr>
                <a:schemeClr val="dk2"/>
              </a:buClr>
              <a:buSzPts val="1333"/>
              <a:buFont typeface="Arial"/>
              <a:buNone/>
              <a:defRPr sz="1333">
                <a:solidFill>
                  <a:schemeClr val="dk2"/>
                </a:solidFill>
                <a:latin typeface="Arial"/>
                <a:ea typeface="Arial"/>
                <a:cs typeface="Arial"/>
                <a:sym typeface="Arial"/>
              </a:defRPr>
            </a:lvl3pPr>
            <a:lvl4pPr marL="0" lvl="3" indent="0" algn="r">
              <a:buClr>
                <a:schemeClr val="dk2"/>
              </a:buClr>
              <a:buSzPts val="1333"/>
              <a:buFont typeface="Arial"/>
              <a:buNone/>
              <a:defRPr sz="1333">
                <a:solidFill>
                  <a:schemeClr val="dk2"/>
                </a:solidFill>
                <a:latin typeface="Arial"/>
                <a:ea typeface="Arial"/>
                <a:cs typeface="Arial"/>
                <a:sym typeface="Arial"/>
              </a:defRPr>
            </a:lvl4pPr>
            <a:lvl5pPr marL="0" lvl="4" indent="0" algn="r">
              <a:buClr>
                <a:schemeClr val="dk2"/>
              </a:buClr>
              <a:buSzPts val="1333"/>
              <a:buFont typeface="Arial"/>
              <a:buNone/>
              <a:defRPr sz="1333">
                <a:solidFill>
                  <a:schemeClr val="dk2"/>
                </a:solidFill>
                <a:latin typeface="Arial"/>
                <a:ea typeface="Arial"/>
                <a:cs typeface="Arial"/>
                <a:sym typeface="Arial"/>
              </a:defRPr>
            </a:lvl5pPr>
            <a:lvl6pPr marL="0" lvl="5" indent="0" algn="r">
              <a:buClr>
                <a:schemeClr val="dk2"/>
              </a:buClr>
              <a:buSzPts val="1333"/>
              <a:buFont typeface="Arial"/>
              <a:buNone/>
              <a:defRPr sz="1333">
                <a:solidFill>
                  <a:schemeClr val="dk2"/>
                </a:solidFill>
                <a:latin typeface="Arial"/>
                <a:ea typeface="Arial"/>
                <a:cs typeface="Arial"/>
                <a:sym typeface="Arial"/>
              </a:defRPr>
            </a:lvl6pPr>
            <a:lvl7pPr marL="0" lvl="6" indent="0" algn="r">
              <a:buClr>
                <a:schemeClr val="dk2"/>
              </a:buClr>
              <a:buSzPts val="1333"/>
              <a:buFont typeface="Arial"/>
              <a:buNone/>
              <a:defRPr sz="1333">
                <a:solidFill>
                  <a:schemeClr val="dk2"/>
                </a:solidFill>
                <a:latin typeface="Arial"/>
                <a:ea typeface="Arial"/>
                <a:cs typeface="Arial"/>
                <a:sym typeface="Arial"/>
              </a:defRPr>
            </a:lvl7pPr>
            <a:lvl8pPr marL="0" lvl="7" indent="0" algn="r">
              <a:buClr>
                <a:schemeClr val="dk2"/>
              </a:buClr>
              <a:buSzPts val="1333"/>
              <a:buFont typeface="Arial"/>
              <a:buNone/>
              <a:defRPr sz="1333">
                <a:solidFill>
                  <a:schemeClr val="dk2"/>
                </a:solidFill>
                <a:latin typeface="Arial"/>
                <a:ea typeface="Arial"/>
                <a:cs typeface="Arial"/>
                <a:sym typeface="Arial"/>
              </a:defRPr>
            </a:lvl8pPr>
            <a:lvl9pPr marL="0" lvl="8" indent="0" algn="r">
              <a:buClr>
                <a:schemeClr val="dk2"/>
              </a:buClr>
              <a:buSzPts val="1333"/>
              <a:buFont typeface="Arial"/>
              <a:buNone/>
              <a:defRPr sz="1333">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6"/>
        <p:cNvGrpSpPr/>
        <p:nvPr/>
      </p:nvGrpSpPr>
      <p:grpSpPr>
        <a:xfrm>
          <a:off x="0" y="0"/>
          <a:ext cx="0" cy="0"/>
          <a:chOff x="0" y="0"/>
          <a:chExt cx="0" cy="0"/>
        </a:xfrm>
      </p:grpSpPr>
      <p:sp>
        <p:nvSpPr>
          <p:cNvPr id="307" name="Google Shape;307;p62"/>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2000"/>
              <a:buNone/>
              <a:defRPr sz="16000"/>
            </a:lvl1pPr>
            <a:lvl2pPr lvl="1" algn="ctr">
              <a:lnSpc>
                <a:spcPct val="100000"/>
              </a:lnSpc>
              <a:spcBef>
                <a:spcPct val="0"/>
              </a:spcBef>
              <a:spcAft>
                <a:spcPct val="0"/>
              </a:spcAft>
              <a:buSzPts val="12000"/>
              <a:buNone/>
              <a:defRPr sz="16000"/>
            </a:lvl2pPr>
            <a:lvl3pPr lvl="2" algn="ctr">
              <a:lnSpc>
                <a:spcPct val="100000"/>
              </a:lnSpc>
              <a:spcBef>
                <a:spcPct val="0"/>
              </a:spcBef>
              <a:spcAft>
                <a:spcPct val="0"/>
              </a:spcAft>
              <a:buSzPts val="12000"/>
              <a:buNone/>
              <a:defRPr sz="16000"/>
            </a:lvl3pPr>
            <a:lvl4pPr lvl="3" algn="ctr">
              <a:lnSpc>
                <a:spcPct val="100000"/>
              </a:lnSpc>
              <a:spcBef>
                <a:spcPct val="0"/>
              </a:spcBef>
              <a:spcAft>
                <a:spcPct val="0"/>
              </a:spcAft>
              <a:buSzPts val="12000"/>
              <a:buNone/>
              <a:defRPr sz="16000"/>
            </a:lvl4pPr>
            <a:lvl5pPr lvl="4" algn="ctr">
              <a:lnSpc>
                <a:spcPct val="100000"/>
              </a:lnSpc>
              <a:spcBef>
                <a:spcPct val="0"/>
              </a:spcBef>
              <a:spcAft>
                <a:spcPct val="0"/>
              </a:spcAft>
              <a:buSzPts val="12000"/>
              <a:buNone/>
              <a:defRPr sz="16000"/>
            </a:lvl5pPr>
            <a:lvl6pPr lvl="5" algn="ctr">
              <a:lnSpc>
                <a:spcPct val="100000"/>
              </a:lnSpc>
              <a:spcBef>
                <a:spcPct val="0"/>
              </a:spcBef>
              <a:spcAft>
                <a:spcPct val="0"/>
              </a:spcAft>
              <a:buSzPts val="12000"/>
              <a:buNone/>
              <a:defRPr sz="16000"/>
            </a:lvl6pPr>
            <a:lvl7pPr lvl="6" algn="ctr">
              <a:lnSpc>
                <a:spcPct val="100000"/>
              </a:lnSpc>
              <a:spcBef>
                <a:spcPct val="0"/>
              </a:spcBef>
              <a:spcAft>
                <a:spcPct val="0"/>
              </a:spcAft>
              <a:buSzPts val="12000"/>
              <a:buNone/>
              <a:defRPr sz="16000"/>
            </a:lvl7pPr>
            <a:lvl8pPr lvl="7" algn="ctr">
              <a:lnSpc>
                <a:spcPct val="100000"/>
              </a:lnSpc>
              <a:spcBef>
                <a:spcPct val="0"/>
              </a:spcBef>
              <a:spcAft>
                <a:spcPct val="0"/>
              </a:spcAft>
              <a:buSzPts val="12000"/>
              <a:buNone/>
              <a:defRPr sz="16000"/>
            </a:lvl8pPr>
            <a:lvl9pPr lvl="8" algn="ctr">
              <a:lnSpc>
                <a:spcPct val="100000"/>
              </a:lnSpc>
              <a:spcBef>
                <a:spcPct val="0"/>
              </a:spcBef>
              <a:spcAft>
                <a:spcPct val="0"/>
              </a:spcAft>
              <a:buSzPts val="12000"/>
              <a:buNone/>
              <a:defRPr sz="16000"/>
            </a:lvl9pPr>
          </a:lstStyle>
          <a:p>
            <a:endParaRPr/>
          </a:p>
        </p:txBody>
      </p:sp>
      <p:sp>
        <p:nvSpPr>
          <p:cNvPr id="308" name="Google Shape;308;p62"/>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ct val="0"/>
              </a:spcBef>
              <a:spcAft>
                <a:spcPct val="0"/>
              </a:spcAft>
              <a:buSzPts val="1800"/>
              <a:buChar char="●"/>
              <a:defRPr/>
            </a:lvl1pPr>
            <a:lvl2pPr marL="914400" lvl="1" indent="-317500" algn="ctr">
              <a:lnSpc>
                <a:spcPct val="115000"/>
              </a:lnSpc>
              <a:spcBef>
                <a:spcPts val="2133"/>
              </a:spcBef>
              <a:spcAft>
                <a:spcPct val="0"/>
              </a:spcAft>
              <a:buSzPts val="1400"/>
              <a:buChar char="○"/>
              <a:defRPr/>
            </a:lvl2pPr>
            <a:lvl3pPr marL="1371600" lvl="2" indent="-317500" algn="ctr">
              <a:lnSpc>
                <a:spcPct val="115000"/>
              </a:lnSpc>
              <a:spcBef>
                <a:spcPts val="2133"/>
              </a:spcBef>
              <a:spcAft>
                <a:spcPct val="0"/>
              </a:spcAft>
              <a:buSzPts val="1400"/>
              <a:buChar char="■"/>
              <a:defRPr/>
            </a:lvl3pPr>
            <a:lvl4pPr marL="1828800" lvl="3" indent="-317500" algn="ctr">
              <a:lnSpc>
                <a:spcPct val="115000"/>
              </a:lnSpc>
              <a:spcBef>
                <a:spcPts val="2133"/>
              </a:spcBef>
              <a:spcAft>
                <a:spcPct val="0"/>
              </a:spcAft>
              <a:buSzPts val="1400"/>
              <a:buChar char="●"/>
              <a:defRPr/>
            </a:lvl4pPr>
            <a:lvl5pPr marL="2286000" lvl="4" indent="-317500" algn="ctr">
              <a:lnSpc>
                <a:spcPct val="115000"/>
              </a:lnSpc>
              <a:spcBef>
                <a:spcPts val="2133"/>
              </a:spcBef>
              <a:spcAft>
                <a:spcPct val="0"/>
              </a:spcAft>
              <a:buSzPts val="1400"/>
              <a:buChar char="○"/>
              <a:defRPr/>
            </a:lvl5pPr>
            <a:lvl6pPr marL="2743200" lvl="5" indent="-317500" algn="ctr">
              <a:lnSpc>
                <a:spcPct val="115000"/>
              </a:lnSpc>
              <a:spcBef>
                <a:spcPts val="2133"/>
              </a:spcBef>
              <a:spcAft>
                <a:spcPct val="0"/>
              </a:spcAft>
              <a:buSzPts val="1400"/>
              <a:buChar char="■"/>
              <a:defRPr/>
            </a:lvl6pPr>
            <a:lvl7pPr marL="3200400" lvl="6" indent="-317500" algn="ctr">
              <a:lnSpc>
                <a:spcPct val="115000"/>
              </a:lnSpc>
              <a:spcBef>
                <a:spcPts val="2133"/>
              </a:spcBef>
              <a:spcAft>
                <a:spcPct val="0"/>
              </a:spcAft>
              <a:buSzPts val="1400"/>
              <a:buChar char="●"/>
              <a:defRPr/>
            </a:lvl7pPr>
            <a:lvl8pPr marL="3657600" lvl="7" indent="-317500" algn="ctr">
              <a:lnSpc>
                <a:spcPct val="115000"/>
              </a:lnSpc>
              <a:spcBef>
                <a:spcPts val="2133"/>
              </a:spcBef>
              <a:spcAft>
                <a:spcPct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309" name="Google Shape;309;p6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333"/>
              <a:buFont typeface="Arial"/>
              <a:buNone/>
              <a:defRPr sz="1333">
                <a:solidFill>
                  <a:schemeClr val="dk2"/>
                </a:solidFill>
                <a:latin typeface="Arial"/>
                <a:ea typeface="Arial"/>
                <a:cs typeface="Arial"/>
                <a:sym typeface="Arial"/>
              </a:defRPr>
            </a:lvl1pPr>
            <a:lvl2pPr marL="0" lvl="1" indent="0" algn="r">
              <a:buClr>
                <a:schemeClr val="dk2"/>
              </a:buClr>
              <a:buSzPts val="1333"/>
              <a:buFont typeface="Arial"/>
              <a:buNone/>
              <a:defRPr sz="1333">
                <a:solidFill>
                  <a:schemeClr val="dk2"/>
                </a:solidFill>
                <a:latin typeface="Arial"/>
                <a:ea typeface="Arial"/>
                <a:cs typeface="Arial"/>
                <a:sym typeface="Arial"/>
              </a:defRPr>
            </a:lvl2pPr>
            <a:lvl3pPr marL="0" lvl="2" indent="0" algn="r">
              <a:buClr>
                <a:schemeClr val="dk2"/>
              </a:buClr>
              <a:buSzPts val="1333"/>
              <a:buFont typeface="Arial"/>
              <a:buNone/>
              <a:defRPr sz="1333">
                <a:solidFill>
                  <a:schemeClr val="dk2"/>
                </a:solidFill>
                <a:latin typeface="Arial"/>
                <a:ea typeface="Arial"/>
                <a:cs typeface="Arial"/>
                <a:sym typeface="Arial"/>
              </a:defRPr>
            </a:lvl3pPr>
            <a:lvl4pPr marL="0" lvl="3" indent="0" algn="r">
              <a:buClr>
                <a:schemeClr val="dk2"/>
              </a:buClr>
              <a:buSzPts val="1333"/>
              <a:buFont typeface="Arial"/>
              <a:buNone/>
              <a:defRPr sz="1333">
                <a:solidFill>
                  <a:schemeClr val="dk2"/>
                </a:solidFill>
                <a:latin typeface="Arial"/>
                <a:ea typeface="Arial"/>
                <a:cs typeface="Arial"/>
                <a:sym typeface="Arial"/>
              </a:defRPr>
            </a:lvl4pPr>
            <a:lvl5pPr marL="0" lvl="4" indent="0" algn="r">
              <a:buClr>
                <a:schemeClr val="dk2"/>
              </a:buClr>
              <a:buSzPts val="1333"/>
              <a:buFont typeface="Arial"/>
              <a:buNone/>
              <a:defRPr sz="1333">
                <a:solidFill>
                  <a:schemeClr val="dk2"/>
                </a:solidFill>
                <a:latin typeface="Arial"/>
                <a:ea typeface="Arial"/>
                <a:cs typeface="Arial"/>
                <a:sym typeface="Arial"/>
              </a:defRPr>
            </a:lvl5pPr>
            <a:lvl6pPr marL="0" lvl="5" indent="0" algn="r">
              <a:buClr>
                <a:schemeClr val="dk2"/>
              </a:buClr>
              <a:buSzPts val="1333"/>
              <a:buFont typeface="Arial"/>
              <a:buNone/>
              <a:defRPr sz="1333">
                <a:solidFill>
                  <a:schemeClr val="dk2"/>
                </a:solidFill>
                <a:latin typeface="Arial"/>
                <a:ea typeface="Arial"/>
                <a:cs typeface="Arial"/>
                <a:sym typeface="Arial"/>
              </a:defRPr>
            </a:lvl6pPr>
            <a:lvl7pPr marL="0" lvl="6" indent="0" algn="r">
              <a:buClr>
                <a:schemeClr val="dk2"/>
              </a:buClr>
              <a:buSzPts val="1333"/>
              <a:buFont typeface="Arial"/>
              <a:buNone/>
              <a:defRPr sz="1333">
                <a:solidFill>
                  <a:schemeClr val="dk2"/>
                </a:solidFill>
                <a:latin typeface="Arial"/>
                <a:ea typeface="Arial"/>
                <a:cs typeface="Arial"/>
                <a:sym typeface="Arial"/>
              </a:defRPr>
            </a:lvl7pPr>
            <a:lvl8pPr marL="0" lvl="7" indent="0" algn="r">
              <a:buClr>
                <a:schemeClr val="dk2"/>
              </a:buClr>
              <a:buSzPts val="1333"/>
              <a:buFont typeface="Arial"/>
              <a:buNone/>
              <a:defRPr sz="1333">
                <a:solidFill>
                  <a:schemeClr val="dk2"/>
                </a:solidFill>
                <a:latin typeface="Arial"/>
                <a:ea typeface="Arial"/>
                <a:cs typeface="Arial"/>
                <a:sym typeface="Arial"/>
              </a:defRPr>
            </a:lvl8pPr>
            <a:lvl9pPr marL="0" lvl="8" indent="0" algn="r">
              <a:buClr>
                <a:schemeClr val="dk2"/>
              </a:buClr>
              <a:buSzPts val="1333"/>
              <a:buFont typeface="Arial"/>
              <a:buNone/>
              <a:defRPr sz="1333">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0"/>
        <p:cNvGrpSpPr/>
        <p:nvPr/>
      </p:nvGrpSpPr>
      <p:grpSpPr>
        <a:xfrm>
          <a:off x="0" y="0"/>
          <a:ext cx="0" cy="0"/>
          <a:chOff x="0" y="0"/>
          <a:chExt cx="0" cy="0"/>
        </a:xfrm>
      </p:grpSpPr>
      <p:sp>
        <p:nvSpPr>
          <p:cNvPr id="311" name="Google Shape;311;p6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333"/>
              <a:buFont typeface="Arial"/>
              <a:buNone/>
              <a:defRPr sz="1333">
                <a:solidFill>
                  <a:schemeClr val="dk2"/>
                </a:solidFill>
                <a:latin typeface="Arial"/>
                <a:ea typeface="Arial"/>
                <a:cs typeface="Arial"/>
                <a:sym typeface="Arial"/>
              </a:defRPr>
            </a:lvl1pPr>
            <a:lvl2pPr marL="0" lvl="1" indent="0" algn="r">
              <a:buClr>
                <a:schemeClr val="dk2"/>
              </a:buClr>
              <a:buSzPts val="1333"/>
              <a:buFont typeface="Arial"/>
              <a:buNone/>
              <a:defRPr sz="1333">
                <a:solidFill>
                  <a:schemeClr val="dk2"/>
                </a:solidFill>
                <a:latin typeface="Arial"/>
                <a:ea typeface="Arial"/>
                <a:cs typeface="Arial"/>
                <a:sym typeface="Arial"/>
              </a:defRPr>
            </a:lvl2pPr>
            <a:lvl3pPr marL="0" lvl="2" indent="0" algn="r">
              <a:buClr>
                <a:schemeClr val="dk2"/>
              </a:buClr>
              <a:buSzPts val="1333"/>
              <a:buFont typeface="Arial"/>
              <a:buNone/>
              <a:defRPr sz="1333">
                <a:solidFill>
                  <a:schemeClr val="dk2"/>
                </a:solidFill>
                <a:latin typeface="Arial"/>
                <a:ea typeface="Arial"/>
                <a:cs typeface="Arial"/>
                <a:sym typeface="Arial"/>
              </a:defRPr>
            </a:lvl3pPr>
            <a:lvl4pPr marL="0" lvl="3" indent="0" algn="r">
              <a:buClr>
                <a:schemeClr val="dk2"/>
              </a:buClr>
              <a:buSzPts val="1333"/>
              <a:buFont typeface="Arial"/>
              <a:buNone/>
              <a:defRPr sz="1333">
                <a:solidFill>
                  <a:schemeClr val="dk2"/>
                </a:solidFill>
                <a:latin typeface="Arial"/>
                <a:ea typeface="Arial"/>
                <a:cs typeface="Arial"/>
                <a:sym typeface="Arial"/>
              </a:defRPr>
            </a:lvl4pPr>
            <a:lvl5pPr marL="0" lvl="4" indent="0" algn="r">
              <a:buClr>
                <a:schemeClr val="dk2"/>
              </a:buClr>
              <a:buSzPts val="1333"/>
              <a:buFont typeface="Arial"/>
              <a:buNone/>
              <a:defRPr sz="1333">
                <a:solidFill>
                  <a:schemeClr val="dk2"/>
                </a:solidFill>
                <a:latin typeface="Arial"/>
                <a:ea typeface="Arial"/>
                <a:cs typeface="Arial"/>
                <a:sym typeface="Arial"/>
              </a:defRPr>
            </a:lvl5pPr>
            <a:lvl6pPr marL="0" lvl="5" indent="0" algn="r">
              <a:buClr>
                <a:schemeClr val="dk2"/>
              </a:buClr>
              <a:buSzPts val="1333"/>
              <a:buFont typeface="Arial"/>
              <a:buNone/>
              <a:defRPr sz="1333">
                <a:solidFill>
                  <a:schemeClr val="dk2"/>
                </a:solidFill>
                <a:latin typeface="Arial"/>
                <a:ea typeface="Arial"/>
                <a:cs typeface="Arial"/>
                <a:sym typeface="Arial"/>
              </a:defRPr>
            </a:lvl6pPr>
            <a:lvl7pPr marL="0" lvl="6" indent="0" algn="r">
              <a:buClr>
                <a:schemeClr val="dk2"/>
              </a:buClr>
              <a:buSzPts val="1333"/>
              <a:buFont typeface="Arial"/>
              <a:buNone/>
              <a:defRPr sz="1333">
                <a:solidFill>
                  <a:schemeClr val="dk2"/>
                </a:solidFill>
                <a:latin typeface="Arial"/>
                <a:ea typeface="Arial"/>
                <a:cs typeface="Arial"/>
                <a:sym typeface="Arial"/>
              </a:defRPr>
            </a:lvl7pPr>
            <a:lvl8pPr marL="0" lvl="7" indent="0" algn="r">
              <a:buClr>
                <a:schemeClr val="dk2"/>
              </a:buClr>
              <a:buSzPts val="1333"/>
              <a:buFont typeface="Arial"/>
              <a:buNone/>
              <a:defRPr sz="1333">
                <a:solidFill>
                  <a:schemeClr val="dk2"/>
                </a:solidFill>
                <a:latin typeface="Arial"/>
                <a:ea typeface="Arial"/>
                <a:cs typeface="Arial"/>
                <a:sym typeface="Arial"/>
              </a:defRPr>
            </a:lvl8pPr>
            <a:lvl9pPr marL="0" lvl="8" indent="0" algn="r">
              <a:buClr>
                <a:schemeClr val="dk2"/>
              </a:buClr>
              <a:buSzPts val="1333"/>
              <a:buFont typeface="Arial"/>
              <a:buNone/>
              <a:defRPr sz="1333">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ct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ct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ct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1200" b="0" i="0" u="none" strike="noStrike" cap="none">
                <a:solidFill>
                  <a:srgbClr val="888888"/>
                </a:solidFill>
                <a:latin typeface="Calibri"/>
                <a:ea typeface="Calibri"/>
                <a:cs typeface="Calibri"/>
                <a:sym typeface="Calibri"/>
              </a:defRPr>
            </a:lvl1pPr>
            <a:lvl2pPr marL="0" marR="0" lvl="1" indent="0" algn="r" rtl="0">
              <a:spcBef>
                <a:spcPct val="0"/>
              </a:spcBef>
              <a:buNone/>
              <a:defRPr sz="1200" b="0" i="0" u="none" strike="noStrike" cap="none">
                <a:solidFill>
                  <a:srgbClr val="888888"/>
                </a:solidFill>
                <a:latin typeface="Calibri"/>
                <a:ea typeface="Calibri"/>
                <a:cs typeface="Calibri"/>
                <a:sym typeface="Calibri"/>
              </a:defRPr>
            </a:lvl2pPr>
            <a:lvl3pPr marL="0" marR="0" lvl="2" indent="0" algn="r" rtl="0">
              <a:spcBef>
                <a:spcPct val="0"/>
              </a:spcBef>
              <a:buNone/>
              <a:defRPr sz="1200" b="0" i="0" u="none" strike="noStrike" cap="none">
                <a:solidFill>
                  <a:srgbClr val="888888"/>
                </a:solidFill>
                <a:latin typeface="Calibri"/>
                <a:ea typeface="Calibri"/>
                <a:cs typeface="Calibri"/>
                <a:sym typeface="Calibri"/>
              </a:defRPr>
            </a:lvl3pPr>
            <a:lvl4pPr marL="0" marR="0" lvl="3" indent="0" algn="r" rtl="0">
              <a:spcBef>
                <a:spcPct val="0"/>
              </a:spcBef>
              <a:buNone/>
              <a:defRPr sz="1200" b="0" i="0" u="none" strike="noStrike" cap="none">
                <a:solidFill>
                  <a:srgbClr val="888888"/>
                </a:solidFill>
                <a:latin typeface="Calibri"/>
                <a:ea typeface="Calibri"/>
                <a:cs typeface="Calibri"/>
                <a:sym typeface="Calibri"/>
              </a:defRPr>
            </a:lvl4pPr>
            <a:lvl5pPr marL="0" marR="0" lvl="4" indent="0" algn="r" rtl="0">
              <a:spcBef>
                <a:spcPct val="0"/>
              </a:spcBef>
              <a:buNone/>
              <a:defRPr sz="1200" b="0" i="0" u="none" strike="noStrike" cap="none">
                <a:solidFill>
                  <a:srgbClr val="888888"/>
                </a:solidFill>
                <a:latin typeface="Calibri"/>
                <a:ea typeface="Calibri"/>
                <a:cs typeface="Calibri"/>
                <a:sym typeface="Calibri"/>
              </a:defRPr>
            </a:lvl5pPr>
            <a:lvl6pPr marL="0" marR="0" lvl="5" indent="0" algn="r" rtl="0">
              <a:spcBef>
                <a:spcPct val="0"/>
              </a:spcBef>
              <a:buNone/>
              <a:defRPr sz="1200" b="0" i="0" u="none" strike="noStrike" cap="none">
                <a:solidFill>
                  <a:srgbClr val="888888"/>
                </a:solidFill>
                <a:latin typeface="Calibri"/>
                <a:ea typeface="Calibri"/>
                <a:cs typeface="Calibri"/>
                <a:sym typeface="Calibri"/>
              </a:defRPr>
            </a:lvl6pPr>
            <a:lvl7pPr marL="0" marR="0" lvl="6" indent="0" algn="r" rtl="0">
              <a:spcBef>
                <a:spcPct val="0"/>
              </a:spcBef>
              <a:buNone/>
              <a:defRPr sz="1200" b="0" i="0" u="none" strike="noStrike" cap="none">
                <a:solidFill>
                  <a:srgbClr val="888888"/>
                </a:solidFill>
                <a:latin typeface="Calibri"/>
                <a:ea typeface="Calibri"/>
                <a:cs typeface="Calibri"/>
                <a:sym typeface="Calibri"/>
              </a:defRPr>
            </a:lvl7pPr>
            <a:lvl8pPr marL="0" marR="0" lvl="7" indent="0" algn="r" rtl="0">
              <a:spcBef>
                <a:spcPct val="0"/>
              </a:spcBef>
              <a:buNone/>
              <a:defRPr sz="1200" b="0" i="0" u="none" strike="noStrike" cap="none">
                <a:solidFill>
                  <a:srgbClr val="888888"/>
                </a:solidFill>
                <a:latin typeface="Calibri"/>
                <a:ea typeface="Calibri"/>
                <a:cs typeface="Calibri"/>
                <a:sym typeface="Calibri"/>
              </a:defRPr>
            </a:lvl8pPr>
            <a:lvl9pPr marL="0" marR="0" lvl="8" indent="0" algn="r" rtl="0">
              <a:spcBef>
                <a:spcPct val="0"/>
              </a:spcBef>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5A89F"/>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lvl1pPr lvl="0">
              <a:spcBef>
                <a:spcPct val="0"/>
              </a:spcBef>
              <a:spcAft>
                <a:spcPct val="0"/>
              </a:spcAft>
              <a:buClr>
                <a:schemeClr val="dk1"/>
              </a:buClr>
              <a:buSzPts val="3700"/>
              <a:buNone/>
              <a:defRPr sz="3700">
                <a:solidFill>
                  <a:schemeClr val="dk1"/>
                </a:solidFill>
              </a:defRPr>
            </a:lvl1pPr>
            <a:lvl2pPr lvl="1">
              <a:spcBef>
                <a:spcPct val="0"/>
              </a:spcBef>
              <a:spcAft>
                <a:spcPct val="0"/>
              </a:spcAft>
              <a:buClr>
                <a:schemeClr val="dk1"/>
              </a:buClr>
              <a:buSzPts val="3700"/>
              <a:buNone/>
              <a:defRPr sz="3700">
                <a:solidFill>
                  <a:schemeClr val="dk1"/>
                </a:solidFill>
              </a:defRPr>
            </a:lvl2pPr>
            <a:lvl3pPr lvl="2">
              <a:spcBef>
                <a:spcPct val="0"/>
              </a:spcBef>
              <a:spcAft>
                <a:spcPct val="0"/>
              </a:spcAft>
              <a:buClr>
                <a:schemeClr val="dk1"/>
              </a:buClr>
              <a:buSzPts val="3700"/>
              <a:buNone/>
              <a:defRPr sz="3700">
                <a:solidFill>
                  <a:schemeClr val="dk1"/>
                </a:solidFill>
              </a:defRPr>
            </a:lvl3pPr>
            <a:lvl4pPr lvl="3">
              <a:spcBef>
                <a:spcPct val="0"/>
              </a:spcBef>
              <a:spcAft>
                <a:spcPct val="0"/>
              </a:spcAft>
              <a:buClr>
                <a:schemeClr val="dk1"/>
              </a:buClr>
              <a:buSzPts val="3700"/>
              <a:buNone/>
              <a:defRPr sz="3700">
                <a:solidFill>
                  <a:schemeClr val="dk1"/>
                </a:solidFill>
              </a:defRPr>
            </a:lvl4pPr>
            <a:lvl5pPr lvl="4">
              <a:spcBef>
                <a:spcPct val="0"/>
              </a:spcBef>
              <a:spcAft>
                <a:spcPct val="0"/>
              </a:spcAft>
              <a:buClr>
                <a:schemeClr val="dk1"/>
              </a:buClr>
              <a:buSzPts val="3700"/>
              <a:buNone/>
              <a:defRPr sz="3700">
                <a:solidFill>
                  <a:schemeClr val="dk1"/>
                </a:solidFill>
              </a:defRPr>
            </a:lvl5pPr>
            <a:lvl6pPr lvl="5">
              <a:spcBef>
                <a:spcPct val="0"/>
              </a:spcBef>
              <a:spcAft>
                <a:spcPct val="0"/>
              </a:spcAft>
              <a:buClr>
                <a:schemeClr val="dk1"/>
              </a:buClr>
              <a:buSzPts val="3700"/>
              <a:buNone/>
              <a:defRPr sz="3700">
                <a:solidFill>
                  <a:schemeClr val="dk1"/>
                </a:solidFill>
              </a:defRPr>
            </a:lvl6pPr>
            <a:lvl7pPr lvl="6">
              <a:spcBef>
                <a:spcPct val="0"/>
              </a:spcBef>
              <a:spcAft>
                <a:spcPct val="0"/>
              </a:spcAft>
              <a:buClr>
                <a:schemeClr val="dk1"/>
              </a:buClr>
              <a:buSzPts val="3700"/>
              <a:buNone/>
              <a:defRPr sz="3700">
                <a:solidFill>
                  <a:schemeClr val="dk1"/>
                </a:solidFill>
              </a:defRPr>
            </a:lvl7pPr>
            <a:lvl8pPr lvl="7">
              <a:spcBef>
                <a:spcPct val="0"/>
              </a:spcBef>
              <a:spcAft>
                <a:spcPct val="0"/>
              </a:spcAft>
              <a:buClr>
                <a:schemeClr val="dk1"/>
              </a:buClr>
              <a:buSzPts val="3700"/>
              <a:buNone/>
              <a:defRPr sz="3700">
                <a:solidFill>
                  <a:schemeClr val="dk1"/>
                </a:solidFill>
              </a:defRPr>
            </a:lvl8pPr>
            <a:lvl9pPr lvl="8">
              <a:spcBef>
                <a:spcPct val="0"/>
              </a:spcBef>
              <a:spcAft>
                <a:spcPct val="0"/>
              </a:spcAft>
              <a:buClr>
                <a:schemeClr val="dk1"/>
              </a:buClr>
              <a:buSzPts val="3700"/>
              <a:buNone/>
              <a:defRPr sz="3700">
                <a:solidFill>
                  <a:schemeClr val="dk1"/>
                </a:solidFill>
              </a:defRPr>
            </a:lvl9pPr>
          </a:lstStyle>
          <a:p>
            <a:endParaRPr/>
          </a:p>
        </p:txBody>
      </p:sp>
      <p:sp>
        <p:nvSpPr>
          <p:cNvPr id="86" name="Google Shape;86;p13"/>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ct val="0"/>
              </a:spcBef>
              <a:spcAft>
                <a:spcPct val="0"/>
              </a:spcAft>
              <a:buClr>
                <a:schemeClr val="dk2"/>
              </a:buClr>
              <a:buSzPts val="2400"/>
              <a:buChar char="●"/>
              <a:defRPr sz="2400">
                <a:solidFill>
                  <a:schemeClr val="dk2"/>
                </a:solidFill>
              </a:defRPr>
            </a:lvl1pPr>
            <a:lvl2pPr marL="914400" lvl="1" indent="-349250">
              <a:lnSpc>
                <a:spcPct val="115000"/>
              </a:lnSpc>
              <a:spcBef>
                <a:spcPts val="2100"/>
              </a:spcBef>
              <a:spcAft>
                <a:spcPct val="0"/>
              </a:spcAft>
              <a:buClr>
                <a:schemeClr val="dk2"/>
              </a:buClr>
              <a:buSzPts val="1900"/>
              <a:buChar char="○"/>
              <a:defRPr sz="1900">
                <a:solidFill>
                  <a:schemeClr val="dk2"/>
                </a:solidFill>
              </a:defRPr>
            </a:lvl2pPr>
            <a:lvl3pPr marL="1371600" lvl="2" indent="-349250">
              <a:lnSpc>
                <a:spcPct val="115000"/>
              </a:lnSpc>
              <a:spcBef>
                <a:spcPts val="2100"/>
              </a:spcBef>
              <a:spcAft>
                <a:spcPct val="0"/>
              </a:spcAft>
              <a:buClr>
                <a:schemeClr val="dk2"/>
              </a:buClr>
              <a:buSzPts val="1900"/>
              <a:buChar char="■"/>
              <a:defRPr sz="1900">
                <a:solidFill>
                  <a:schemeClr val="dk2"/>
                </a:solidFill>
              </a:defRPr>
            </a:lvl3pPr>
            <a:lvl4pPr marL="1828800" lvl="3" indent="-349250">
              <a:lnSpc>
                <a:spcPct val="115000"/>
              </a:lnSpc>
              <a:spcBef>
                <a:spcPts val="2100"/>
              </a:spcBef>
              <a:spcAft>
                <a:spcPct val="0"/>
              </a:spcAft>
              <a:buClr>
                <a:schemeClr val="dk2"/>
              </a:buClr>
              <a:buSzPts val="1900"/>
              <a:buChar char="●"/>
              <a:defRPr sz="1900">
                <a:solidFill>
                  <a:schemeClr val="dk2"/>
                </a:solidFill>
              </a:defRPr>
            </a:lvl4pPr>
            <a:lvl5pPr marL="2286000" lvl="4" indent="-349250">
              <a:lnSpc>
                <a:spcPct val="115000"/>
              </a:lnSpc>
              <a:spcBef>
                <a:spcPts val="2100"/>
              </a:spcBef>
              <a:spcAft>
                <a:spcPct val="0"/>
              </a:spcAft>
              <a:buClr>
                <a:schemeClr val="dk2"/>
              </a:buClr>
              <a:buSzPts val="1900"/>
              <a:buChar char="○"/>
              <a:defRPr sz="1900">
                <a:solidFill>
                  <a:schemeClr val="dk2"/>
                </a:solidFill>
              </a:defRPr>
            </a:lvl5pPr>
            <a:lvl6pPr marL="2743200" lvl="5" indent="-349250">
              <a:lnSpc>
                <a:spcPct val="115000"/>
              </a:lnSpc>
              <a:spcBef>
                <a:spcPts val="2100"/>
              </a:spcBef>
              <a:spcAft>
                <a:spcPct val="0"/>
              </a:spcAft>
              <a:buClr>
                <a:schemeClr val="dk2"/>
              </a:buClr>
              <a:buSzPts val="1900"/>
              <a:buChar char="■"/>
              <a:defRPr sz="1900">
                <a:solidFill>
                  <a:schemeClr val="dk2"/>
                </a:solidFill>
              </a:defRPr>
            </a:lvl6pPr>
            <a:lvl7pPr marL="3200400" lvl="6" indent="-349250">
              <a:lnSpc>
                <a:spcPct val="115000"/>
              </a:lnSpc>
              <a:spcBef>
                <a:spcPts val="2100"/>
              </a:spcBef>
              <a:spcAft>
                <a:spcPct val="0"/>
              </a:spcAft>
              <a:buClr>
                <a:schemeClr val="dk2"/>
              </a:buClr>
              <a:buSzPts val="1900"/>
              <a:buChar char="●"/>
              <a:defRPr sz="1900">
                <a:solidFill>
                  <a:schemeClr val="dk2"/>
                </a:solidFill>
              </a:defRPr>
            </a:lvl7pPr>
            <a:lvl8pPr marL="3657600" lvl="7" indent="-349250">
              <a:lnSpc>
                <a:spcPct val="115000"/>
              </a:lnSpc>
              <a:spcBef>
                <a:spcPts val="2100"/>
              </a:spcBef>
              <a:spcAft>
                <a:spcPct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7" name="Google Shape;87;p13"/>
          <p:cNvSpPr txBox="1">
            <a:spLocks noGrp="1"/>
          </p:cNvSpPr>
          <p:nvPr>
            <p:ph type="sldNum" idx="12"/>
          </p:nvPr>
        </p:nvSpPr>
        <p:spPr>
          <a:xfrm>
            <a:off x="11296610" y="6217622"/>
            <a:ext cx="731600" cy="5248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ct val="0"/>
              </a:spcBef>
              <a:spcAft>
                <a:spcPct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ct val="0"/>
              </a:spcBef>
              <a:spcAft>
                <a:spcPct val="0"/>
              </a:spcAft>
              <a:buSzPts val="1500"/>
              <a:buNone/>
              <a:defRPr sz="1900"/>
            </a:lvl2pPr>
            <a:lvl3pPr lvl="2">
              <a:spcBef>
                <a:spcPct val="0"/>
              </a:spcBef>
              <a:spcAft>
                <a:spcPct val="0"/>
              </a:spcAft>
              <a:buSzPts val="1500"/>
              <a:buNone/>
              <a:defRPr sz="1900"/>
            </a:lvl3pPr>
            <a:lvl4pPr lvl="3">
              <a:spcBef>
                <a:spcPct val="0"/>
              </a:spcBef>
              <a:spcAft>
                <a:spcPct val="0"/>
              </a:spcAft>
              <a:buSzPts val="1500"/>
              <a:buNone/>
              <a:defRPr sz="1900"/>
            </a:lvl4pPr>
            <a:lvl5pPr lvl="4">
              <a:spcBef>
                <a:spcPct val="0"/>
              </a:spcBef>
              <a:spcAft>
                <a:spcPct val="0"/>
              </a:spcAft>
              <a:buSzPts val="1500"/>
              <a:buNone/>
              <a:defRPr sz="1900"/>
            </a:lvl5pPr>
            <a:lvl6pPr lvl="5">
              <a:spcBef>
                <a:spcPct val="0"/>
              </a:spcBef>
              <a:spcAft>
                <a:spcPct val="0"/>
              </a:spcAft>
              <a:buSzPts val="1500"/>
              <a:buNone/>
              <a:defRPr sz="1900"/>
            </a:lvl6pPr>
            <a:lvl7pPr lvl="6">
              <a:spcBef>
                <a:spcPct val="0"/>
              </a:spcBef>
              <a:spcAft>
                <a:spcPct val="0"/>
              </a:spcAft>
              <a:buSzPts val="1500"/>
              <a:buNone/>
              <a:defRPr sz="1900"/>
            </a:lvl7pPr>
            <a:lvl8pPr lvl="7">
              <a:spcBef>
                <a:spcPct val="0"/>
              </a:spcBef>
              <a:spcAft>
                <a:spcPct val="0"/>
              </a:spcAft>
              <a:buSzPts val="1500"/>
              <a:buNone/>
              <a:defRPr sz="1900"/>
            </a:lvl8pPr>
            <a:lvl9pPr lvl="8">
              <a:spcBef>
                <a:spcPct val="0"/>
              </a:spcBef>
              <a:spcAft>
                <a:spcPct val="0"/>
              </a:spcAft>
              <a:buSzPts val="1500"/>
              <a:buNone/>
              <a:defRPr sz="1900"/>
            </a:lvl9pPr>
          </a:lstStyle>
          <a:p>
            <a:endParaRPr/>
          </a:p>
        </p:txBody>
      </p:sp>
      <p:sp>
        <p:nvSpPr>
          <p:cNvPr id="131" name="Google Shape;13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ct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32" name="Google Shape;13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5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9pPr>
          </a:lstStyle>
          <a:p>
            <a:endParaRPr dirty="0"/>
          </a:p>
        </p:txBody>
      </p:sp>
      <p:sp>
        <p:nvSpPr>
          <p:cNvPr id="133" name="Google Shape;13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5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500"/>
              <a:buNone/>
              <a:defRPr sz="1900" b="0" i="0" u="none" strike="noStrike" cap="none">
                <a:solidFill>
                  <a:schemeClr val="dk1"/>
                </a:solidFill>
                <a:latin typeface="Calibri"/>
                <a:ea typeface="Calibri"/>
                <a:cs typeface="Calibri"/>
                <a:sym typeface="Calibri"/>
              </a:defRPr>
            </a:lvl9pPr>
          </a:lstStyle>
          <a:p>
            <a:endParaRPr dirty="0"/>
          </a:p>
        </p:txBody>
      </p:sp>
      <p:sp>
        <p:nvSpPr>
          <p:cNvPr id="134" name="Google Shape;13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1200" b="0" i="0" u="none" strike="noStrike" cap="none">
                <a:solidFill>
                  <a:srgbClr val="888888"/>
                </a:solidFill>
                <a:latin typeface="Calibri"/>
                <a:ea typeface="Calibri"/>
                <a:cs typeface="Calibri"/>
                <a:sym typeface="Calibri"/>
              </a:defRPr>
            </a:lvl1pPr>
            <a:lvl2pPr marL="0" marR="0" lvl="1" indent="0" algn="r" rtl="0">
              <a:spcBef>
                <a:spcPct val="0"/>
              </a:spcBef>
              <a:buNone/>
              <a:defRPr sz="1200" b="0" i="0" u="none" strike="noStrike" cap="none">
                <a:solidFill>
                  <a:srgbClr val="888888"/>
                </a:solidFill>
                <a:latin typeface="Calibri"/>
                <a:ea typeface="Calibri"/>
                <a:cs typeface="Calibri"/>
                <a:sym typeface="Calibri"/>
              </a:defRPr>
            </a:lvl2pPr>
            <a:lvl3pPr marL="0" marR="0" lvl="2" indent="0" algn="r" rtl="0">
              <a:spcBef>
                <a:spcPct val="0"/>
              </a:spcBef>
              <a:buNone/>
              <a:defRPr sz="1200" b="0" i="0" u="none" strike="noStrike" cap="none">
                <a:solidFill>
                  <a:srgbClr val="888888"/>
                </a:solidFill>
                <a:latin typeface="Calibri"/>
                <a:ea typeface="Calibri"/>
                <a:cs typeface="Calibri"/>
                <a:sym typeface="Calibri"/>
              </a:defRPr>
            </a:lvl3pPr>
            <a:lvl4pPr marL="0" marR="0" lvl="3" indent="0" algn="r" rtl="0">
              <a:spcBef>
                <a:spcPct val="0"/>
              </a:spcBef>
              <a:buNone/>
              <a:defRPr sz="1200" b="0" i="0" u="none" strike="noStrike" cap="none">
                <a:solidFill>
                  <a:srgbClr val="888888"/>
                </a:solidFill>
                <a:latin typeface="Calibri"/>
                <a:ea typeface="Calibri"/>
                <a:cs typeface="Calibri"/>
                <a:sym typeface="Calibri"/>
              </a:defRPr>
            </a:lvl4pPr>
            <a:lvl5pPr marL="0" marR="0" lvl="4" indent="0" algn="r" rtl="0">
              <a:spcBef>
                <a:spcPct val="0"/>
              </a:spcBef>
              <a:buNone/>
              <a:defRPr sz="1200" b="0" i="0" u="none" strike="noStrike" cap="none">
                <a:solidFill>
                  <a:srgbClr val="888888"/>
                </a:solidFill>
                <a:latin typeface="Calibri"/>
                <a:ea typeface="Calibri"/>
                <a:cs typeface="Calibri"/>
                <a:sym typeface="Calibri"/>
              </a:defRPr>
            </a:lvl5pPr>
            <a:lvl6pPr marL="0" marR="0" lvl="5" indent="0" algn="r" rtl="0">
              <a:spcBef>
                <a:spcPct val="0"/>
              </a:spcBef>
              <a:buNone/>
              <a:defRPr sz="1200" b="0" i="0" u="none" strike="noStrike" cap="none">
                <a:solidFill>
                  <a:srgbClr val="888888"/>
                </a:solidFill>
                <a:latin typeface="Calibri"/>
                <a:ea typeface="Calibri"/>
                <a:cs typeface="Calibri"/>
                <a:sym typeface="Calibri"/>
              </a:defRPr>
            </a:lvl6pPr>
            <a:lvl7pPr marL="0" marR="0" lvl="6" indent="0" algn="r" rtl="0">
              <a:spcBef>
                <a:spcPct val="0"/>
              </a:spcBef>
              <a:buNone/>
              <a:defRPr sz="1200" b="0" i="0" u="none" strike="noStrike" cap="none">
                <a:solidFill>
                  <a:srgbClr val="888888"/>
                </a:solidFill>
                <a:latin typeface="Calibri"/>
                <a:ea typeface="Calibri"/>
                <a:cs typeface="Calibri"/>
                <a:sym typeface="Calibri"/>
              </a:defRPr>
            </a:lvl7pPr>
            <a:lvl8pPr marL="0" marR="0" lvl="7" indent="0" algn="r" rtl="0">
              <a:spcBef>
                <a:spcPct val="0"/>
              </a:spcBef>
              <a:buNone/>
              <a:defRPr sz="1200" b="0" i="0" u="none" strike="noStrike" cap="none">
                <a:solidFill>
                  <a:srgbClr val="888888"/>
                </a:solidFill>
                <a:latin typeface="Calibri"/>
                <a:ea typeface="Calibri"/>
                <a:cs typeface="Calibri"/>
                <a:sym typeface="Calibri"/>
              </a:defRPr>
            </a:lvl8pPr>
            <a:lvl9pPr marL="0" marR="0" lvl="8" indent="0" algn="r" rtl="0">
              <a:spcBef>
                <a:spcPct val="0"/>
              </a:spcBef>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lvl1pPr lvl="0">
              <a:spcBef>
                <a:spcPct val="0"/>
              </a:spcBef>
              <a:spcAft>
                <a:spcPct val="0"/>
              </a:spcAft>
              <a:buClr>
                <a:schemeClr val="dk1"/>
              </a:buClr>
              <a:buSzPts val="3700"/>
              <a:buNone/>
              <a:defRPr sz="3700">
                <a:solidFill>
                  <a:schemeClr val="dk1"/>
                </a:solidFill>
              </a:defRPr>
            </a:lvl1pPr>
            <a:lvl2pPr lvl="1">
              <a:spcBef>
                <a:spcPct val="0"/>
              </a:spcBef>
              <a:spcAft>
                <a:spcPct val="0"/>
              </a:spcAft>
              <a:buClr>
                <a:schemeClr val="dk1"/>
              </a:buClr>
              <a:buSzPts val="3700"/>
              <a:buNone/>
              <a:defRPr sz="3700">
                <a:solidFill>
                  <a:schemeClr val="dk1"/>
                </a:solidFill>
              </a:defRPr>
            </a:lvl2pPr>
            <a:lvl3pPr lvl="2">
              <a:spcBef>
                <a:spcPct val="0"/>
              </a:spcBef>
              <a:spcAft>
                <a:spcPct val="0"/>
              </a:spcAft>
              <a:buClr>
                <a:schemeClr val="dk1"/>
              </a:buClr>
              <a:buSzPts val="3700"/>
              <a:buNone/>
              <a:defRPr sz="3700">
                <a:solidFill>
                  <a:schemeClr val="dk1"/>
                </a:solidFill>
              </a:defRPr>
            </a:lvl3pPr>
            <a:lvl4pPr lvl="3">
              <a:spcBef>
                <a:spcPct val="0"/>
              </a:spcBef>
              <a:spcAft>
                <a:spcPct val="0"/>
              </a:spcAft>
              <a:buClr>
                <a:schemeClr val="dk1"/>
              </a:buClr>
              <a:buSzPts val="3700"/>
              <a:buNone/>
              <a:defRPr sz="3700">
                <a:solidFill>
                  <a:schemeClr val="dk1"/>
                </a:solidFill>
              </a:defRPr>
            </a:lvl4pPr>
            <a:lvl5pPr lvl="4">
              <a:spcBef>
                <a:spcPct val="0"/>
              </a:spcBef>
              <a:spcAft>
                <a:spcPct val="0"/>
              </a:spcAft>
              <a:buClr>
                <a:schemeClr val="dk1"/>
              </a:buClr>
              <a:buSzPts val="3700"/>
              <a:buNone/>
              <a:defRPr sz="3700">
                <a:solidFill>
                  <a:schemeClr val="dk1"/>
                </a:solidFill>
              </a:defRPr>
            </a:lvl5pPr>
            <a:lvl6pPr lvl="5">
              <a:spcBef>
                <a:spcPct val="0"/>
              </a:spcBef>
              <a:spcAft>
                <a:spcPct val="0"/>
              </a:spcAft>
              <a:buClr>
                <a:schemeClr val="dk1"/>
              </a:buClr>
              <a:buSzPts val="3700"/>
              <a:buNone/>
              <a:defRPr sz="3700">
                <a:solidFill>
                  <a:schemeClr val="dk1"/>
                </a:solidFill>
              </a:defRPr>
            </a:lvl6pPr>
            <a:lvl7pPr lvl="6">
              <a:spcBef>
                <a:spcPct val="0"/>
              </a:spcBef>
              <a:spcAft>
                <a:spcPct val="0"/>
              </a:spcAft>
              <a:buClr>
                <a:schemeClr val="dk1"/>
              </a:buClr>
              <a:buSzPts val="3700"/>
              <a:buNone/>
              <a:defRPr sz="3700">
                <a:solidFill>
                  <a:schemeClr val="dk1"/>
                </a:solidFill>
              </a:defRPr>
            </a:lvl7pPr>
            <a:lvl8pPr lvl="7">
              <a:spcBef>
                <a:spcPct val="0"/>
              </a:spcBef>
              <a:spcAft>
                <a:spcPct val="0"/>
              </a:spcAft>
              <a:buClr>
                <a:schemeClr val="dk1"/>
              </a:buClr>
              <a:buSzPts val="3700"/>
              <a:buNone/>
              <a:defRPr sz="3700">
                <a:solidFill>
                  <a:schemeClr val="dk1"/>
                </a:solidFill>
              </a:defRPr>
            </a:lvl8pPr>
            <a:lvl9pPr lvl="8">
              <a:spcBef>
                <a:spcPct val="0"/>
              </a:spcBef>
              <a:spcAft>
                <a:spcPct val="0"/>
              </a:spcAft>
              <a:buClr>
                <a:schemeClr val="dk1"/>
              </a:buClr>
              <a:buSzPts val="3700"/>
              <a:buNone/>
              <a:defRPr sz="3700">
                <a:solidFill>
                  <a:schemeClr val="dk1"/>
                </a:solidFill>
              </a:defRPr>
            </a:lvl9pPr>
          </a:lstStyle>
          <a:p>
            <a:endParaRPr/>
          </a:p>
        </p:txBody>
      </p:sp>
      <p:sp>
        <p:nvSpPr>
          <p:cNvPr id="206" name="Google Shape;206;p37"/>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ct val="0"/>
              </a:spcBef>
              <a:spcAft>
                <a:spcPct val="0"/>
              </a:spcAft>
              <a:buClr>
                <a:schemeClr val="dk2"/>
              </a:buClr>
              <a:buSzPts val="2400"/>
              <a:buChar char="●"/>
              <a:defRPr sz="2400">
                <a:solidFill>
                  <a:schemeClr val="dk2"/>
                </a:solidFill>
              </a:defRPr>
            </a:lvl1pPr>
            <a:lvl2pPr marL="914400" lvl="1" indent="-349250">
              <a:lnSpc>
                <a:spcPct val="115000"/>
              </a:lnSpc>
              <a:spcBef>
                <a:spcPts val="2100"/>
              </a:spcBef>
              <a:spcAft>
                <a:spcPct val="0"/>
              </a:spcAft>
              <a:buClr>
                <a:schemeClr val="dk2"/>
              </a:buClr>
              <a:buSzPts val="1900"/>
              <a:buChar char="○"/>
              <a:defRPr sz="1900">
                <a:solidFill>
                  <a:schemeClr val="dk2"/>
                </a:solidFill>
              </a:defRPr>
            </a:lvl2pPr>
            <a:lvl3pPr marL="1371600" lvl="2" indent="-349250">
              <a:lnSpc>
                <a:spcPct val="115000"/>
              </a:lnSpc>
              <a:spcBef>
                <a:spcPts val="2100"/>
              </a:spcBef>
              <a:spcAft>
                <a:spcPct val="0"/>
              </a:spcAft>
              <a:buClr>
                <a:schemeClr val="dk2"/>
              </a:buClr>
              <a:buSzPts val="1900"/>
              <a:buChar char="■"/>
              <a:defRPr sz="1900">
                <a:solidFill>
                  <a:schemeClr val="dk2"/>
                </a:solidFill>
              </a:defRPr>
            </a:lvl3pPr>
            <a:lvl4pPr marL="1828800" lvl="3" indent="-349250">
              <a:lnSpc>
                <a:spcPct val="115000"/>
              </a:lnSpc>
              <a:spcBef>
                <a:spcPts val="2100"/>
              </a:spcBef>
              <a:spcAft>
                <a:spcPct val="0"/>
              </a:spcAft>
              <a:buClr>
                <a:schemeClr val="dk2"/>
              </a:buClr>
              <a:buSzPts val="1900"/>
              <a:buChar char="●"/>
              <a:defRPr sz="1900">
                <a:solidFill>
                  <a:schemeClr val="dk2"/>
                </a:solidFill>
              </a:defRPr>
            </a:lvl4pPr>
            <a:lvl5pPr marL="2286000" lvl="4" indent="-349250">
              <a:lnSpc>
                <a:spcPct val="115000"/>
              </a:lnSpc>
              <a:spcBef>
                <a:spcPts val="2100"/>
              </a:spcBef>
              <a:spcAft>
                <a:spcPct val="0"/>
              </a:spcAft>
              <a:buClr>
                <a:schemeClr val="dk2"/>
              </a:buClr>
              <a:buSzPts val="1900"/>
              <a:buChar char="○"/>
              <a:defRPr sz="1900">
                <a:solidFill>
                  <a:schemeClr val="dk2"/>
                </a:solidFill>
              </a:defRPr>
            </a:lvl5pPr>
            <a:lvl6pPr marL="2743200" lvl="5" indent="-349250">
              <a:lnSpc>
                <a:spcPct val="115000"/>
              </a:lnSpc>
              <a:spcBef>
                <a:spcPts val="2100"/>
              </a:spcBef>
              <a:spcAft>
                <a:spcPct val="0"/>
              </a:spcAft>
              <a:buClr>
                <a:schemeClr val="dk2"/>
              </a:buClr>
              <a:buSzPts val="1900"/>
              <a:buChar char="■"/>
              <a:defRPr sz="1900">
                <a:solidFill>
                  <a:schemeClr val="dk2"/>
                </a:solidFill>
              </a:defRPr>
            </a:lvl6pPr>
            <a:lvl7pPr marL="3200400" lvl="6" indent="-349250">
              <a:lnSpc>
                <a:spcPct val="115000"/>
              </a:lnSpc>
              <a:spcBef>
                <a:spcPts val="2100"/>
              </a:spcBef>
              <a:spcAft>
                <a:spcPct val="0"/>
              </a:spcAft>
              <a:buClr>
                <a:schemeClr val="dk2"/>
              </a:buClr>
              <a:buSzPts val="1900"/>
              <a:buChar char="●"/>
              <a:defRPr sz="1900">
                <a:solidFill>
                  <a:schemeClr val="dk2"/>
                </a:solidFill>
              </a:defRPr>
            </a:lvl7pPr>
            <a:lvl8pPr marL="3657600" lvl="7" indent="-349250">
              <a:lnSpc>
                <a:spcPct val="115000"/>
              </a:lnSpc>
              <a:spcBef>
                <a:spcPts val="2100"/>
              </a:spcBef>
              <a:spcAft>
                <a:spcPct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207" name="Google Shape;207;p37"/>
          <p:cNvSpPr txBox="1">
            <a:spLocks noGrp="1"/>
          </p:cNvSpPr>
          <p:nvPr>
            <p:ph type="sldNum" idx="12"/>
          </p:nvPr>
        </p:nvSpPr>
        <p:spPr>
          <a:xfrm>
            <a:off x="11296610" y="6217622"/>
            <a:ext cx="731600" cy="5248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ct val="0"/>
              </a:spcBef>
              <a:spcAft>
                <a:spcPct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5A89F"/>
        </a:solidFill>
        <a:effectLst/>
      </p:bgPr>
    </p:bg>
    <p:spTree>
      <p:nvGrpSpPr>
        <p:cNvPr id="1" name="Shape 267"/>
        <p:cNvGrpSpPr/>
        <p:nvPr/>
      </p:nvGrpSpPr>
      <p:grpSpPr>
        <a:xfrm>
          <a:off x="0" y="0"/>
          <a:ext cx="0" cy="0"/>
          <a:chOff x="0" y="0"/>
          <a:chExt cx="0" cy="0"/>
        </a:xfrm>
      </p:grpSpPr>
      <p:sp>
        <p:nvSpPr>
          <p:cNvPr id="268" name="Google Shape;268;p5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69" name="Google Shape;269;p5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ct val="0"/>
              </a:spcBef>
              <a:spcAft>
                <a:spcPct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ct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ct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ct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ct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ct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ct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ct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270" name="Google Shape;270;p5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rtl="0">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rtl="0">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rtl="0">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rtl="0">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rtl="0">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rtl="0">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rtl="0">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rtl="0">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multco.us/preschool"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64"/>
          <p:cNvPicPr preferRelativeResize="0"/>
          <p:nvPr/>
        </p:nvPicPr>
        <p:blipFill>
          <a:blip r:embed="rId3">
            <a:alphaModFix/>
          </a:blip>
          <a:stretch>
            <a:fillRect/>
          </a:stretch>
        </p:blipFill>
        <p:spPr>
          <a:xfrm>
            <a:off x="0" y="-772327"/>
            <a:ext cx="12192000" cy="8004048"/>
          </a:xfrm>
          <a:prstGeom prst="rect">
            <a:avLst/>
          </a:prstGeom>
          <a:noFill/>
          <a:ln>
            <a:noFill/>
          </a:ln>
        </p:spPr>
      </p:pic>
      <p:sp>
        <p:nvSpPr>
          <p:cNvPr id="317" name="Google Shape;317;p64"/>
          <p:cNvSpPr/>
          <p:nvPr/>
        </p:nvSpPr>
        <p:spPr>
          <a:xfrm>
            <a:off x="2715667" y="5208800"/>
            <a:ext cx="9476400" cy="1218800"/>
          </a:xfrm>
          <a:prstGeom prst="rect">
            <a:avLst/>
          </a:prstGeom>
          <a:solidFill>
            <a:srgbClr val="D7396A"/>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dirty="0">
              <a:latin typeface="Arial" panose="020B0604020202020204" pitchFamily="34" charset="0"/>
              <a:ea typeface="宋体" panose="02010600030101010101" pitchFamily="2" charset="-122"/>
              <a:cs typeface="Arial" panose="020B0604020202020204" pitchFamily="34" charset="0"/>
            </a:endParaRPr>
          </a:p>
        </p:txBody>
      </p:sp>
      <p:sp>
        <p:nvSpPr>
          <p:cNvPr id="318" name="Google Shape;318;p64"/>
          <p:cNvSpPr txBox="1"/>
          <p:nvPr/>
        </p:nvSpPr>
        <p:spPr>
          <a:xfrm>
            <a:off x="2613925" y="5371750"/>
            <a:ext cx="6967800" cy="849300"/>
          </a:xfrm>
          <a:prstGeom prst="rect">
            <a:avLst/>
          </a:prstGeom>
          <a:noFill/>
          <a:ln>
            <a:noFill/>
          </a:ln>
        </p:spPr>
        <p:txBody>
          <a:bodyPr spcFirstLastPara="1" wrap="square" lIns="121900" tIns="121900" rIns="121900" bIns="121900" anchor="t" anchorCtr="0">
            <a:noAutofit/>
          </a:bodyPr>
          <a:lstStyle/>
          <a:p>
            <a:pPr marL="0" lvl="0" indent="0" algn="l" rtl="0">
              <a:spcBef>
                <a:spcPct val="0"/>
              </a:spcBef>
              <a:spcAft>
                <a:spcPct val="0"/>
              </a:spcAft>
              <a:buNone/>
            </a:pPr>
            <a:r>
              <a:rPr lang="zh-TW" sz="36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 Preschool for All 概述</a:t>
            </a:r>
          </a:p>
          <a:p>
            <a:pPr marL="0" lvl="0" indent="0" algn="l" rtl="0">
              <a:spcBef>
                <a:spcPct val="0"/>
              </a:spcBef>
              <a:spcAft>
                <a:spcPct val="0"/>
              </a:spcAft>
              <a:buNone/>
            </a:pPr>
            <a:endParaRPr sz="3600" dirty="0">
              <a:solidFill>
                <a:srgbClr val="FFFFFF"/>
              </a:solidFill>
              <a:latin typeface="Arial" panose="020B0604020202020204" pitchFamily="34" charset="0"/>
              <a:ea typeface="宋体" panose="02010600030101010101" pitchFamily="2" charset="-122"/>
              <a:cs typeface="Arial" panose="020B0604020202020204" pitchFamily="34" charset="0"/>
              <a:sym typeface="Calibri"/>
            </a:endParaRPr>
          </a:p>
        </p:txBody>
      </p:sp>
      <p:sp>
        <p:nvSpPr>
          <p:cNvPr id="319" name="Google Shape;319;p64"/>
          <p:cNvSpPr/>
          <p:nvPr/>
        </p:nvSpPr>
        <p:spPr>
          <a:xfrm>
            <a:off x="9346575" y="4881450"/>
            <a:ext cx="2843400" cy="18735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dirty="0">
              <a:latin typeface="Arial" panose="020B0604020202020204" pitchFamily="34" charset="0"/>
              <a:ea typeface="宋体" panose="02010600030101010101" pitchFamily="2" charset="-122"/>
              <a:cs typeface="Arial" panose="020B0604020202020204" pitchFamily="34" charset="0"/>
            </a:endParaRPr>
          </a:p>
        </p:txBody>
      </p:sp>
      <p:pic>
        <p:nvPicPr>
          <p:cNvPr id="320" name="Google Shape;320;p64"/>
          <p:cNvPicPr preferRelativeResize="0"/>
          <p:nvPr/>
        </p:nvPicPr>
        <p:blipFill>
          <a:blip r:embed="rId4">
            <a:alphaModFix/>
          </a:blip>
          <a:stretch>
            <a:fillRect/>
          </a:stretch>
        </p:blipFill>
        <p:spPr>
          <a:xfrm>
            <a:off x="9581911" y="4984699"/>
            <a:ext cx="2383627" cy="1666999"/>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3"/>
          <p:cNvSpPr/>
          <p:nvPr/>
        </p:nvSpPr>
        <p:spPr>
          <a:xfrm>
            <a:off x="875700" y="1092375"/>
            <a:ext cx="10440600" cy="5520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lnSpc>
                <a:spcPct val="115000"/>
              </a:lnSpc>
              <a:spcBef>
                <a:spcPct val="0"/>
              </a:spcBef>
              <a:spcAft>
                <a:spcPct val="0"/>
              </a:spcAft>
              <a:buNone/>
            </a:pPr>
            <a:endParaRPr sz="2800" dirty="0">
              <a:solidFill>
                <a:schemeClr val="dk1"/>
              </a:solidFill>
              <a:latin typeface="Arial" panose="020B0604020202020204" pitchFamily="34" charset="0"/>
              <a:ea typeface="宋体" panose="02010600030101010101" pitchFamily="2" charset="-122"/>
              <a:cs typeface="Arial" panose="020B0604020202020204" pitchFamily="34" charset="0"/>
              <a:sym typeface="Calibri"/>
            </a:endParaRPr>
          </a:p>
          <a:p>
            <a:pPr marL="457200" lvl="0" indent="0" algn="l" rtl="0">
              <a:lnSpc>
                <a:spcPct val="115000"/>
              </a:lnSpc>
              <a:spcBef>
                <a:spcPts val="1600"/>
              </a:spcBef>
              <a:spcAft>
                <a:spcPct val="0"/>
              </a:spcAft>
              <a:buNone/>
            </a:pPr>
            <a:endParaRPr sz="2800" dirty="0">
              <a:solidFill>
                <a:schemeClr val="dk1"/>
              </a:solidFill>
              <a:latin typeface="Arial" panose="020B0604020202020204" pitchFamily="34" charset="0"/>
              <a:ea typeface="宋体" panose="02010600030101010101" pitchFamily="2" charset="-122"/>
              <a:cs typeface="Arial" panose="020B0604020202020204" pitchFamily="34" charset="0"/>
              <a:sym typeface="Calibri"/>
            </a:endParaRPr>
          </a:p>
          <a:p>
            <a:pPr marL="457200" lvl="0" indent="-393700" algn="l" rtl="0">
              <a:lnSpc>
                <a:spcPct val="115000"/>
              </a:lnSpc>
              <a:spcBef>
                <a:spcPts val="160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签约以确认 PFA 的名额</a:t>
            </a:r>
          </a:p>
          <a:p>
            <a:pPr marL="914400" lvl="1"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各家庭将需申请 Preschool for All 并与幼儿园服务提供者进行配对</a:t>
            </a:r>
          </a:p>
          <a:p>
            <a:pPr marL="457200" lvl="0"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同意不会让儿童停学或退学 </a:t>
            </a:r>
          </a:p>
          <a:p>
            <a:pPr marL="457200" lvl="0"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将会为有重大需求的家庭和儿童提供服务 </a:t>
            </a:r>
          </a:p>
          <a:p>
            <a:pPr marL="457200" lvl="0"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准备好学习新知并成长茁壮。具备弹性！</a:t>
            </a:r>
          </a:p>
          <a:p>
            <a:pPr marL="457200" lvl="0"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符合下列条件的服务提供者可能会在申请过程中优先录取：</a:t>
            </a:r>
          </a:p>
          <a:p>
            <a:pPr marL="914400" lvl="1"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提供婴幼儿托儿服务 </a:t>
            </a:r>
          </a:p>
          <a:p>
            <a:pPr marL="914400" lvl="1"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为家庭提供替代托儿时间</a:t>
            </a:r>
          </a:p>
          <a:p>
            <a:pPr marL="914400" lvl="1"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目前为 PFA 优先服务对象提供服务 </a:t>
            </a:r>
          </a:p>
          <a:p>
            <a:pPr marL="0" lvl="0" indent="0" algn="l" rtl="0">
              <a:lnSpc>
                <a:spcPct val="115000"/>
              </a:lnSpc>
              <a:spcBef>
                <a:spcPts val="1600"/>
              </a:spcBef>
              <a:spcAft>
                <a:spcPct val="0"/>
              </a:spcAft>
              <a:buNone/>
            </a:pPr>
            <a:endParaRPr sz="2800" dirty="0">
              <a:solidFill>
                <a:schemeClr val="dk1"/>
              </a:solidFill>
              <a:latin typeface="Arial" panose="020B0604020202020204" pitchFamily="34" charset="0"/>
              <a:ea typeface="宋体" panose="02010600030101010101" pitchFamily="2" charset="-122"/>
              <a:cs typeface="Arial" panose="020B0604020202020204" pitchFamily="34" charset="0"/>
              <a:sym typeface="Calibri"/>
            </a:endParaRPr>
          </a:p>
          <a:p>
            <a:pPr marL="457200" lvl="0" indent="0" algn="l" rtl="0">
              <a:lnSpc>
                <a:spcPct val="115000"/>
              </a:lnSpc>
              <a:spcBef>
                <a:spcPts val="1600"/>
              </a:spcBef>
              <a:spcAft>
                <a:spcPts val="1600"/>
              </a:spcAft>
              <a:buNone/>
            </a:pPr>
            <a:endParaRPr sz="2100" dirty="0">
              <a:latin typeface="Arial" panose="020B0604020202020204" pitchFamily="34" charset="0"/>
              <a:ea typeface="宋体" panose="02010600030101010101" pitchFamily="2" charset="-122"/>
              <a:cs typeface="Arial" panose="020B0604020202020204" pitchFamily="34" charset="0"/>
            </a:endParaRPr>
          </a:p>
        </p:txBody>
      </p:sp>
      <p:sp>
        <p:nvSpPr>
          <p:cNvPr id="405" name="Google Shape;405;p73"/>
          <p:cNvSpPr txBox="1">
            <a:spLocks noGrp="1"/>
          </p:cNvSpPr>
          <p:nvPr>
            <p:ph type="title"/>
          </p:nvPr>
        </p:nvSpPr>
        <p:spPr>
          <a:xfrm>
            <a:off x="403800" y="263475"/>
            <a:ext cx="11384400" cy="828900"/>
          </a:xfrm>
          <a:prstGeom prst="rect">
            <a:avLst/>
          </a:prstGeom>
        </p:spPr>
        <p:txBody>
          <a:bodyPr spcFirstLastPara="1" wrap="square" lIns="121900" tIns="121900" rIns="121900" bIns="121900" anchor="t" anchorCtr="0">
            <a:noAutofit/>
          </a:bodyPr>
          <a:lstStyle/>
          <a:p>
            <a:pPr marL="0" lvl="0" indent="0" algn="ctr" rtl="0">
              <a:spcBef>
                <a:spcPct val="0"/>
              </a:spcBef>
              <a:spcAft>
                <a:spcPct val="0"/>
              </a:spcAft>
              <a:buNone/>
            </a:pPr>
            <a:r>
              <a:rPr lang="zh-TW" sz="4600" b="1" i="0" u="none" strike="noStrike" cap="none" baseline="0" dirty="0">
                <a:solidFill>
                  <a:srgbClr val="2BA6DE"/>
                </a:solidFill>
                <a:effectLst/>
                <a:uFillTx/>
                <a:latin typeface="Arial" panose="020B0604020202020204" pitchFamily="34" charset="0"/>
                <a:ea typeface="宋体" panose="02010600030101010101" pitchFamily="2" charset="-122"/>
                <a:cs typeface="Arial" panose="020B0604020202020204" pitchFamily="34" charset="0"/>
              </a:rPr>
              <a:t>试行计划地点 </a:t>
            </a:r>
          </a:p>
        </p:txBody>
      </p:sp>
      <p:sp>
        <p:nvSpPr>
          <p:cNvPr id="406" name="Google Shape;406;p73"/>
          <p:cNvSpPr/>
          <p:nvPr/>
        </p:nvSpPr>
        <p:spPr>
          <a:xfrm>
            <a:off x="10031987" y="2364703"/>
            <a:ext cx="2076659" cy="1474470"/>
          </a:xfrm>
          <a:prstGeom prst="wedgeEllipseCallout">
            <a:avLst>
              <a:gd name="adj1" fmla="val -20833"/>
              <a:gd name="adj2" fmla="val 62500"/>
            </a:avLst>
          </a:prstGeom>
          <a:solidFill>
            <a:srgbClr val="2BA6D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2300" b="1"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什么是试行计划？ </a:t>
            </a:r>
          </a:p>
        </p:txBody>
      </p:sp>
      <p:sp>
        <p:nvSpPr>
          <p:cNvPr id="407" name="Google Shape;407;p73"/>
          <p:cNvSpPr txBox="1"/>
          <p:nvPr/>
        </p:nvSpPr>
        <p:spPr>
          <a:xfrm>
            <a:off x="9513454" y="6268949"/>
            <a:ext cx="2595192" cy="488138"/>
          </a:xfrm>
          <a:prstGeom prst="rect">
            <a:avLst/>
          </a:prstGeom>
          <a:noFill/>
          <a:ln>
            <a:noFill/>
          </a:ln>
        </p:spPr>
        <p:txBody>
          <a:bodyPr spcFirstLastPara="1" wrap="square" lIns="91425" tIns="91425" rIns="91425" bIns="91425" anchor="t" anchorCtr="0">
            <a:spAutoFit/>
          </a:bodyPr>
          <a:lstStyle/>
          <a:p>
            <a:pPr marL="0" lvl="0" indent="0" algn="ctr" rtl="0">
              <a:spcBef>
                <a:spcPct val="0"/>
              </a:spcBef>
              <a:spcAft>
                <a:spcPct val="0"/>
              </a:spcAft>
              <a:buNone/>
            </a:pPr>
            <a:r>
              <a:rPr lang="zh-TW" sz="2000" b="1"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幼儿园服务提供者</a:t>
            </a:r>
          </a:p>
        </p:txBody>
      </p:sp>
      <p:pic>
        <p:nvPicPr>
          <p:cNvPr id="408" name="Google Shape;408;p73"/>
          <p:cNvPicPr preferRelativeResize="0"/>
          <p:nvPr/>
        </p:nvPicPr>
        <p:blipFill>
          <a:blip r:embed="rId3">
            <a:alphaModFix/>
          </a:blip>
          <a:srcRect t="9338"/>
          <a:stretch>
            <a:fillRect/>
          </a:stretch>
        </p:blipFill>
        <p:spPr>
          <a:xfrm>
            <a:off x="9796037" y="4668073"/>
            <a:ext cx="1520263" cy="1474470"/>
          </a:xfrm>
          <a:prstGeom prst="rect">
            <a:avLst/>
          </a:prstGeom>
          <a:noFill/>
          <a:ln>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4"/>
          <p:cNvSpPr/>
          <p:nvPr/>
        </p:nvSpPr>
        <p:spPr>
          <a:xfrm>
            <a:off x="2774400" y="1149927"/>
            <a:ext cx="9297475" cy="5559798"/>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lnSpc>
                <a:spcPct val="115000"/>
              </a:lnSpc>
              <a:spcBef>
                <a:spcPct val="0"/>
              </a:spcBef>
              <a:spcAft>
                <a:spcPct val="0"/>
              </a:spcAft>
              <a:buNone/>
            </a:pPr>
            <a:endParaRPr sz="2800" dirty="0">
              <a:latin typeface="Arial" panose="020B0604020202020204" pitchFamily="34" charset="0"/>
              <a:ea typeface="宋体" panose="02010600030101010101" pitchFamily="2" charset="-122"/>
              <a:cs typeface="Arial" panose="020B0604020202020204" pitchFamily="34" charset="0"/>
              <a:sym typeface="Calibri"/>
            </a:endParaRPr>
          </a:p>
          <a:p>
            <a:pPr marL="457200" lvl="0" indent="-406400" algn="l" rtl="0">
              <a:lnSpc>
                <a:spcPct val="115000"/>
              </a:lnSpc>
              <a:spcBef>
                <a:spcPts val="1600"/>
              </a:spcBef>
              <a:spcAft>
                <a:spcPct val="0"/>
              </a:spcAft>
              <a:buSzPts val="2800"/>
              <a:buFont typeface="Calibri"/>
              <a:buChar char="●"/>
            </a:pPr>
            <a:r>
              <a:rPr lang="zh-CN" altLang="en-US"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持有许可</a:t>
            </a: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 </a:t>
            </a:r>
          </a:p>
          <a:p>
            <a:pPr marL="457200" lvl="0" indent="-406400" algn="l" rtl="0">
              <a:lnSpc>
                <a:spcPct val="115000"/>
              </a:lnSpc>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最低教育程度／认证等级</a:t>
            </a:r>
          </a:p>
          <a:p>
            <a:pPr marL="457200" lvl="0" indent="-406400" algn="l" rtl="0">
              <a:lnSpc>
                <a:spcPct val="115000"/>
              </a:lnSpc>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准备好与辅导人员合作并做出改变</a:t>
            </a:r>
          </a:p>
          <a:p>
            <a:pPr marL="457200" lvl="0" indent="-406400" algn="l" rtl="0">
              <a:lnSpc>
                <a:spcPct val="115000"/>
              </a:lnSpc>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品质：</a:t>
            </a:r>
          </a:p>
          <a:p>
            <a:pPr marL="914400" lvl="1" indent="-406400" algn="l" rtl="0">
              <a:lnSpc>
                <a:spcPct val="115000"/>
              </a:lnSpc>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使用符合俄勒冈州幼儿学习准则的课程</a:t>
            </a:r>
          </a:p>
          <a:p>
            <a:pPr marL="914400" lvl="1" indent="-406400" algn="l" rtl="0">
              <a:lnSpc>
                <a:spcPct val="115000"/>
              </a:lnSpc>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致力从事种族平等工作并为黑人、原住民及有色人种的家庭提供符合其文化背景的托儿服务</a:t>
            </a:r>
          </a:p>
          <a:p>
            <a:pPr marL="914400" lvl="1" indent="-406400" algn="l" rtl="0">
              <a:lnSpc>
                <a:spcPct val="115000"/>
              </a:lnSpc>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使用包容技巧和学习策略</a:t>
            </a:r>
          </a:p>
          <a:p>
            <a:pPr marL="914400" lvl="1" indent="-406400" algn="l" rtl="0">
              <a:lnSpc>
                <a:spcPct val="115000"/>
              </a:lnSpc>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提供能让学生家属参与的活动</a:t>
            </a:r>
          </a:p>
          <a:p>
            <a:pPr marL="457200" lvl="0" indent="0" algn="l" rtl="0">
              <a:lnSpc>
                <a:spcPct val="115000"/>
              </a:lnSpc>
              <a:spcBef>
                <a:spcPts val="1600"/>
              </a:spcBef>
              <a:spcAft>
                <a:spcPct val="0"/>
              </a:spcAft>
              <a:buNone/>
            </a:pPr>
            <a:endParaRPr sz="2100" dirty="0">
              <a:latin typeface="Arial" panose="020B0604020202020204" pitchFamily="34" charset="0"/>
              <a:ea typeface="宋体" panose="02010600030101010101" pitchFamily="2" charset="-122"/>
              <a:cs typeface="Arial" panose="020B0604020202020204" pitchFamily="34" charset="0"/>
            </a:endParaRPr>
          </a:p>
          <a:p>
            <a:pPr marL="457200" lvl="0" indent="0" algn="l" rtl="0">
              <a:lnSpc>
                <a:spcPct val="115000"/>
              </a:lnSpc>
              <a:spcBef>
                <a:spcPts val="1600"/>
              </a:spcBef>
              <a:spcAft>
                <a:spcPct val="0"/>
              </a:spcAft>
              <a:buNone/>
            </a:pPr>
            <a:endParaRPr sz="2100" dirty="0">
              <a:latin typeface="Arial" panose="020B0604020202020204" pitchFamily="34" charset="0"/>
              <a:ea typeface="宋体" panose="02010600030101010101" pitchFamily="2" charset="-122"/>
              <a:cs typeface="Arial" panose="020B0604020202020204" pitchFamily="34" charset="0"/>
            </a:endParaRPr>
          </a:p>
          <a:p>
            <a:pPr marL="457200" lvl="0" indent="0" algn="l" rtl="0">
              <a:lnSpc>
                <a:spcPct val="115000"/>
              </a:lnSpc>
              <a:spcBef>
                <a:spcPts val="1600"/>
              </a:spcBef>
              <a:spcAft>
                <a:spcPts val="1600"/>
              </a:spcAft>
              <a:buNone/>
            </a:pPr>
            <a:endParaRPr sz="2100" dirty="0">
              <a:latin typeface="Arial" panose="020B0604020202020204" pitchFamily="34" charset="0"/>
              <a:ea typeface="宋体" panose="02010600030101010101" pitchFamily="2" charset="-122"/>
              <a:cs typeface="Arial" panose="020B0604020202020204" pitchFamily="34" charset="0"/>
            </a:endParaRPr>
          </a:p>
        </p:txBody>
      </p:sp>
      <p:sp>
        <p:nvSpPr>
          <p:cNvPr id="414" name="Google Shape;414;p74"/>
          <p:cNvSpPr txBox="1">
            <a:spLocks noGrp="1"/>
          </p:cNvSpPr>
          <p:nvPr>
            <p:ph type="title"/>
          </p:nvPr>
        </p:nvSpPr>
        <p:spPr>
          <a:xfrm>
            <a:off x="112075" y="148275"/>
            <a:ext cx="11959800" cy="626700"/>
          </a:xfrm>
          <a:prstGeom prst="rect">
            <a:avLst/>
          </a:prstGeom>
        </p:spPr>
        <p:txBody>
          <a:bodyPr spcFirstLastPara="1" wrap="square" lIns="121900" tIns="121900" rIns="121900" bIns="121900" anchor="t" anchorCtr="0">
            <a:noAutofit/>
          </a:bodyPr>
          <a:lstStyle/>
          <a:p>
            <a:pPr marL="0" lvl="0" indent="0" algn="ctr" rtl="0">
              <a:spcBef>
                <a:spcPct val="0"/>
              </a:spcBef>
              <a:spcAft>
                <a:spcPct val="0"/>
              </a:spcAft>
              <a:buNone/>
            </a:pPr>
            <a:r>
              <a:rPr lang="zh-TW" sz="4600" b="1" i="0" u="none" strike="noStrike" cap="none" baseline="0" dirty="0">
                <a:solidFill>
                  <a:srgbClr val="8BC343"/>
                </a:solidFill>
                <a:effectLst/>
                <a:uFillTx/>
                <a:latin typeface="Arial" panose="020B0604020202020204" pitchFamily="34" charset="0"/>
                <a:ea typeface="宋体" panose="02010600030101010101" pitchFamily="2" charset="-122"/>
                <a:cs typeface="Arial" panose="020B0604020202020204" pitchFamily="34" charset="0"/>
              </a:rPr>
              <a:t>在申请试行计划之前 </a:t>
            </a:r>
          </a:p>
        </p:txBody>
      </p:sp>
      <p:sp>
        <p:nvSpPr>
          <p:cNvPr id="415" name="Google Shape;415;p74"/>
          <p:cNvSpPr/>
          <p:nvPr/>
        </p:nvSpPr>
        <p:spPr>
          <a:xfrm flipH="1">
            <a:off x="312425" y="1674500"/>
            <a:ext cx="1561200" cy="1617000"/>
          </a:xfrm>
          <a:prstGeom prst="wedgeEllipseCallout">
            <a:avLst>
              <a:gd name="adj1" fmla="val -20833"/>
              <a:gd name="adj2" fmla="val 62500"/>
            </a:avLst>
          </a:prstGeom>
          <a:solidFill>
            <a:srgbClr val="8BC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2400" b="1"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我准备好了吗？ </a:t>
            </a:r>
          </a:p>
        </p:txBody>
      </p:sp>
      <p:pic>
        <p:nvPicPr>
          <p:cNvPr id="416" name="Google Shape;416;p74"/>
          <p:cNvPicPr preferRelativeResize="0"/>
          <p:nvPr/>
        </p:nvPicPr>
        <p:blipFill>
          <a:blip r:embed="rId3">
            <a:alphaModFix/>
          </a:blip>
          <a:srcRect t="9338"/>
          <a:stretch>
            <a:fillRect/>
          </a:stretch>
        </p:blipFill>
        <p:spPr>
          <a:xfrm>
            <a:off x="482075" y="3651360"/>
            <a:ext cx="1954300" cy="2409755"/>
          </a:xfrm>
          <a:prstGeom prst="rect">
            <a:avLst/>
          </a:prstGeom>
          <a:noFill/>
          <a:ln>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5"/>
          <p:cNvSpPr/>
          <p:nvPr/>
        </p:nvSpPr>
        <p:spPr>
          <a:xfrm>
            <a:off x="804600" y="955275"/>
            <a:ext cx="9830400" cy="5670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lnSpc>
                <a:spcPct val="115000"/>
              </a:lnSpc>
              <a:spcBef>
                <a:spcPct val="0"/>
              </a:spcBef>
              <a:spcAft>
                <a:spcPct val="0"/>
              </a:spcAft>
              <a:buNone/>
            </a:pPr>
            <a:endParaRPr sz="2800" dirty="0">
              <a:solidFill>
                <a:schemeClr val="dk1"/>
              </a:solidFill>
              <a:latin typeface="Arial" panose="020B0604020202020204" pitchFamily="34" charset="0"/>
              <a:ea typeface="宋体" panose="02010600030101010101" pitchFamily="2" charset="-122"/>
              <a:cs typeface="Arial" panose="020B0604020202020204" pitchFamily="34" charset="0"/>
              <a:sym typeface="Calibri"/>
            </a:endParaRPr>
          </a:p>
          <a:p>
            <a:pPr marL="457200" lvl="0" indent="-393700" algn="l" rtl="0">
              <a:lnSpc>
                <a:spcPct val="115000"/>
              </a:lnSpc>
              <a:spcBef>
                <a:spcPts val="160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参与培训和持续性辅导 </a:t>
            </a:r>
          </a:p>
          <a:p>
            <a:pPr marL="457200" lvl="0"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完全接纳</a:t>
            </a:r>
            <a:r>
              <a:rPr lang="zh-CN" altLang="en-US"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残障</a:t>
            </a: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儿童</a:t>
            </a:r>
          </a:p>
          <a:p>
            <a:pPr marL="457200" lvl="0"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为所有家庭打造一个安全、值得信任且有归属感的环境</a:t>
            </a:r>
          </a:p>
          <a:p>
            <a:pPr marL="457200" lvl="0"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拥有符合 PFA 准则的保险</a:t>
            </a:r>
          </a:p>
          <a:p>
            <a:pPr marL="457200" lvl="0"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向员工支付最低基本薪资并提供福利</a:t>
            </a:r>
          </a:p>
          <a:p>
            <a:pPr marL="457200" lvl="0"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完成筛选和评估以协助儿童成长和发展</a:t>
            </a:r>
          </a:p>
          <a:p>
            <a:pPr marL="457200" lvl="0" indent="-3937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使用新的 PFA 系统收集和通报资料</a:t>
            </a:r>
          </a:p>
          <a:p>
            <a:pPr marL="0" lvl="0" indent="0" algn="l" rtl="0">
              <a:lnSpc>
                <a:spcPct val="115000"/>
              </a:lnSpc>
              <a:spcBef>
                <a:spcPts val="1600"/>
              </a:spcBef>
              <a:spcAft>
                <a:spcPts val="1600"/>
              </a:spcAft>
              <a:buNone/>
            </a:pPr>
            <a:endParaRPr sz="2800" dirty="0">
              <a:solidFill>
                <a:schemeClr val="dk1"/>
              </a:solidFill>
              <a:latin typeface="Arial" panose="020B0604020202020204" pitchFamily="34" charset="0"/>
              <a:ea typeface="宋体" panose="02010600030101010101" pitchFamily="2" charset="-122"/>
              <a:cs typeface="Arial" panose="020B0604020202020204" pitchFamily="34" charset="0"/>
              <a:sym typeface="Calibri"/>
            </a:endParaRPr>
          </a:p>
        </p:txBody>
      </p:sp>
      <p:sp>
        <p:nvSpPr>
          <p:cNvPr id="422" name="Google Shape;422;p75"/>
          <p:cNvSpPr txBox="1">
            <a:spLocks noGrp="1"/>
          </p:cNvSpPr>
          <p:nvPr>
            <p:ph type="title"/>
          </p:nvPr>
        </p:nvSpPr>
        <p:spPr>
          <a:xfrm>
            <a:off x="403800" y="331625"/>
            <a:ext cx="11384400" cy="828900"/>
          </a:xfrm>
          <a:prstGeom prst="rect">
            <a:avLst/>
          </a:prstGeom>
        </p:spPr>
        <p:txBody>
          <a:bodyPr spcFirstLastPara="1" wrap="square" lIns="121900" tIns="121900" rIns="121900" bIns="121900" anchor="t" anchorCtr="0">
            <a:noAutofit/>
          </a:bodyPr>
          <a:lstStyle/>
          <a:p>
            <a:pPr marL="0" lvl="0" indent="0" algn="ctr" rtl="0">
              <a:spcBef>
                <a:spcPct val="0"/>
              </a:spcBef>
              <a:spcAft>
                <a:spcPct val="0"/>
              </a:spcAft>
              <a:buNone/>
            </a:pPr>
            <a:r>
              <a:rPr lang="zh-TW" sz="4600" b="1" i="0" u="none" strike="noStrike" cap="none" baseline="0" dirty="0">
                <a:solidFill>
                  <a:srgbClr val="E81F69"/>
                </a:solidFill>
                <a:effectLst/>
                <a:uFillTx/>
                <a:latin typeface="Arial" panose="020B0604020202020204" pitchFamily="34" charset="0"/>
                <a:ea typeface="宋体" panose="02010600030101010101" pitchFamily="2" charset="-122"/>
                <a:cs typeface="Arial" panose="020B0604020202020204" pitchFamily="34" charset="0"/>
              </a:rPr>
              <a:t>试行计划地点规定 </a:t>
            </a:r>
          </a:p>
        </p:txBody>
      </p:sp>
      <p:sp>
        <p:nvSpPr>
          <p:cNvPr id="423" name="Google Shape;423;p75"/>
          <p:cNvSpPr/>
          <p:nvPr/>
        </p:nvSpPr>
        <p:spPr>
          <a:xfrm>
            <a:off x="10307650" y="2328650"/>
            <a:ext cx="1799700" cy="1418400"/>
          </a:xfrm>
          <a:prstGeom prst="wedgeEllipseCallout">
            <a:avLst>
              <a:gd name="adj1" fmla="val -20833"/>
              <a:gd name="adj2" fmla="val 62500"/>
            </a:avLst>
          </a:prstGeom>
          <a:solidFill>
            <a:srgbClr val="E81F6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2100" b="1"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让我们携手合作共同努力！</a:t>
            </a:r>
          </a:p>
        </p:txBody>
      </p:sp>
      <p:pic>
        <p:nvPicPr>
          <p:cNvPr id="424" name="Google Shape;424;p75"/>
          <p:cNvPicPr preferRelativeResize="0"/>
          <p:nvPr/>
        </p:nvPicPr>
        <p:blipFill>
          <a:blip r:embed="rId3">
            <a:alphaModFix/>
          </a:blip>
          <a:srcRect t="9338"/>
          <a:stretch>
            <a:fillRect/>
          </a:stretch>
        </p:blipFill>
        <p:spPr>
          <a:xfrm>
            <a:off x="9833900" y="3983885"/>
            <a:ext cx="1954300" cy="2409755"/>
          </a:xfrm>
          <a:prstGeom prst="rect">
            <a:avLst/>
          </a:prstGeom>
          <a:noFill/>
          <a:ln>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6"/>
          <p:cNvSpPr/>
          <p:nvPr/>
        </p:nvSpPr>
        <p:spPr>
          <a:xfrm>
            <a:off x="384944" y="1646590"/>
            <a:ext cx="2831100" cy="1081200"/>
          </a:xfrm>
          <a:prstGeom prst="ellipse">
            <a:avLst/>
          </a:prstGeom>
          <a:solidFill>
            <a:srgbClr val="E81F6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24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筹备计划</a:t>
            </a:r>
          </a:p>
        </p:txBody>
      </p:sp>
      <p:sp>
        <p:nvSpPr>
          <p:cNvPr id="431" name="Google Shape;431;p76"/>
          <p:cNvSpPr/>
          <p:nvPr/>
        </p:nvSpPr>
        <p:spPr>
          <a:xfrm>
            <a:off x="4535445" y="1646590"/>
            <a:ext cx="2831100" cy="1081200"/>
          </a:xfrm>
          <a:prstGeom prst="ellipse">
            <a:avLst/>
          </a:prstGeom>
          <a:solidFill>
            <a:srgbClr val="8BC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24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试行计划 </a:t>
            </a:r>
          </a:p>
        </p:txBody>
      </p:sp>
      <p:sp>
        <p:nvSpPr>
          <p:cNvPr id="432" name="Google Shape;432;p76"/>
          <p:cNvSpPr/>
          <p:nvPr/>
        </p:nvSpPr>
        <p:spPr>
          <a:xfrm>
            <a:off x="8754707" y="1692753"/>
            <a:ext cx="2831100" cy="1081200"/>
          </a:xfrm>
          <a:prstGeom prst="ellipse">
            <a:avLst/>
          </a:prstGeom>
          <a:solidFill>
            <a:srgbClr val="00A79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24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未来名额</a:t>
            </a:r>
          </a:p>
        </p:txBody>
      </p:sp>
      <p:sp>
        <p:nvSpPr>
          <p:cNvPr id="433" name="Google Shape;433;p76"/>
          <p:cNvSpPr/>
          <p:nvPr/>
        </p:nvSpPr>
        <p:spPr>
          <a:xfrm>
            <a:off x="3334779" y="2048748"/>
            <a:ext cx="1116300" cy="184500"/>
          </a:xfrm>
          <a:prstGeom prst="rightArrow">
            <a:avLst>
              <a:gd name="adj1" fmla="val 50000"/>
              <a:gd name="adj2" fmla="val 50000"/>
            </a:avLst>
          </a:prstGeom>
          <a:solidFill>
            <a:srgbClr val="FCC013"/>
          </a:solidFill>
          <a:ln w="9525" cap="flat" cmpd="sng">
            <a:solidFill>
              <a:srgbClr val="FCC0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sz="2400" dirty="0">
              <a:latin typeface="Arial" panose="020B0604020202020204" pitchFamily="34" charset="0"/>
              <a:ea typeface="宋体" panose="02010600030101010101" pitchFamily="2" charset="-122"/>
              <a:cs typeface="Arial" panose="020B0604020202020204" pitchFamily="34" charset="0"/>
              <a:sym typeface="Calibri"/>
            </a:endParaRPr>
          </a:p>
        </p:txBody>
      </p:sp>
      <p:sp>
        <p:nvSpPr>
          <p:cNvPr id="434" name="Google Shape;434;p76"/>
          <p:cNvSpPr/>
          <p:nvPr/>
        </p:nvSpPr>
        <p:spPr>
          <a:xfrm>
            <a:off x="7502470" y="2048748"/>
            <a:ext cx="1116300" cy="184500"/>
          </a:xfrm>
          <a:prstGeom prst="rightArrow">
            <a:avLst>
              <a:gd name="adj1" fmla="val 50000"/>
              <a:gd name="adj2" fmla="val 50000"/>
            </a:avLst>
          </a:prstGeom>
          <a:solidFill>
            <a:srgbClr val="FCC013"/>
          </a:solidFill>
          <a:ln w="9525" cap="flat" cmpd="sng">
            <a:solidFill>
              <a:srgbClr val="FCC0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sz="2400" dirty="0">
              <a:latin typeface="Arial" panose="020B0604020202020204" pitchFamily="34" charset="0"/>
              <a:ea typeface="宋体" panose="02010600030101010101" pitchFamily="2" charset="-122"/>
              <a:cs typeface="Arial" panose="020B0604020202020204" pitchFamily="34" charset="0"/>
              <a:sym typeface="Calibri"/>
            </a:endParaRPr>
          </a:p>
        </p:txBody>
      </p:sp>
      <p:sp>
        <p:nvSpPr>
          <p:cNvPr id="435" name="Google Shape;435;p76"/>
          <p:cNvSpPr/>
          <p:nvPr/>
        </p:nvSpPr>
        <p:spPr>
          <a:xfrm>
            <a:off x="8754187" y="2949859"/>
            <a:ext cx="2830800" cy="1081500"/>
          </a:xfrm>
          <a:prstGeom prst="ellipse">
            <a:avLst/>
          </a:prstGeom>
          <a:solidFill>
            <a:srgbClr val="00A79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24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未来名额</a:t>
            </a:r>
          </a:p>
        </p:txBody>
      </p:sp>
      <p:sp>
        <p:nvSpPr>
          <p:cNvPr id="436" name="Google Shape;436;p76"/>
          <p:cNvSpPr/>
          <p:nvPr/>
        </p:nvSpPr>
        <p:spPr>
          <a:xfrm rot="510809">
            <a:off x="3024771" y="2885047"/>
            <a:ext cx="5706479" cy="186856"/>
          </a:xfrm>
          <a:prstGeom prst="rightArrow">
            <a:avLst>
              <a:gd name="adj1" fmla="val 50000"/>
              <a:gd name="adj2" fmla="val 50000"/>
            </a:avLst>
          </a:prstGeom>
          <a:solidFill>
            <a:srgbClr val="FCC013"/>
          </a:solidFill>
          <a:ln w="9525" cap="flat" cmpd="sng">
            <a:solidFill>
              <a:srgbClr val="FCC0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sz="2400" dirty="0">
              <a:latin typeface="Arial" panose="020B0604020202020204" pitchFamily="34" charset="0"/>
              <a:ea typeface="宋体" panose="02010600030101010101" pitchFamily="2" charset="-122"/>
              <a:cs typeface="Arial" panose="020B0604020202020204" pitchFamily="34" charset="0"/>
              <a:sym typeface="Calibri"/>
            </a:endParaRPr>
          </a:p>
        </p:txBody>
      </p:sp>
      <p:grpSp>
        <p:nvGrpSpPr>
          <p:cNvPr id="437" name="Google Shape;437;p76"/>
          <p:cNvGrpSpPr/>
          <p:nvPr/>
        </p:nvGrpSpPr>
        <p:grpSpPr>
          <a:xfrm>
            <a:off x="4535445" y="4150654"/>
            <a:ext cx="7050258" cy="1127411"/>
            <a:chOff x="4644588" y="146825"/>
            <a:chExt cx="7310513" cy="2537500"/>
          </a:xfrm>
        </p:grpSpPr>
        <p:sp>
          <p:nvSpPr>
            <p:cNvPr id="438" name="Google Shape;438;p76"/>
            <p:cNvSpPr/>
            <p:nvPr/>
          </p:nvSpPr>
          <p:spPr>
            <a:xfrm>
              <a:off x="4644588" y="146825"/>
              <a:ext cx="2935500" cy="2433600"/>
            </a:xfrm>
            <a:prstGeom prst="ellipse">
              <a:avLst/>
            </a:prstGeom>
            <a:solidFill>
              <a:srgbClr val="8BC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24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试行计划 </a:t>
              </a:r>
            </a:p>
          </p:txBody>
        </p:sp>
        <p:sp>
          <p:nvSpPr>
            <p:cNvPr id="439" name="Google Shape;439;p76"/>
            <p:cNvSpPr/>
            <p:nvPr/>
          </p:nvSpPr>
          <p:spPr>
            <a:xfrm>
              <a:off x="9019600" y="250725"/>
              <a:ext cx="2935500" cy="2433600"/>
            </a:xfrm>
            <a:prstGeom prst="ellipse">
              <a:avLst/>
            </a:prstGeom>
            <a:solidFill>
              <a:srgbClr val="00A79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24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未来名额</a:t>
              </a:r>
            </a:p>
          </p:txBody>
        </p:sp>
        <p:sp>
          <p:nvSpPr>
            <p:cNvPr id="440" name="Google Shape;440;p76"/>
            <p:cNvSpPr/>
            <p:nvPr/>
          </p:nvSpPr>
          <p:spPr>
            <a:xfrm>
              <a:off x="7721138" y="1051975"/>
              <a:ext cx="1157400" cy="415500"/>
            </a:xfrm>
            <a:prstGeom prst="rightArrow">
              <a:avLst>
                <a:gd name="adj1" fmla="val 50000"/>
                <a:gd name="adj2" fmla="val 50000"/>
              </a:avLst>
            </a:prstGeom>
            <a:solidFill>
              <a:srgbClr val="FCC013"/>
            </a:solidFill>
            <a:ln w="9525" cap="flat" cmpd="sng">
              <a:solidFill>
                <a:srgbClr val="FCC0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sz="2400" dirty="0">
                <a:latin typeface="Arial" panose="020B0604020202020204" pitchFamily="34" charset="0"/>
                <a:ea typeface="宋体" panose="02010600030101010101" pitchFamily="2" charset="-122"/>
                <a:cs typeface="Arial" panose="020B0604020202020204" pitchFamily="34" charset="0"/>
                <a:sym typeface="Calibri"/>
              </a:endParaRPr>
            </a:p>
          </p:txBody>
        </p:sp>
      </p:grpSp>
      <p:sp>
        <p:nvSpPr>
          <p:cNvPr id="441" name="Google Shape;441;p76"/>
          <p:cNvSpPr/>
          <p:nvPr/>
        </p:nvSpPr>
        <p:spPr>
          <a:xfrm>
            <a:off x="8754721" y="5397619"/>
            <a:ext cx="2831400" cy="1081500"/>
          </a:xfrm>
          <a:prstGeom prst="ellipse">
            <a:avLst/>
          </a:prstGeom>
          <a:solidFill>
            <a:srgbClr val="00A79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24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未来名额</a:t>
            </a:r>
          </a:p>
        </p:txBody>
      </p:sp>
      <p:sp>
        <p:nvSpPr>
          <p:cNvPr id="442" name="Google Shape;442;p76"/>
          <p:cNvSpPr txBox="1"/>
          <p:nvPr/>
        </p:nvSpPr>
        <p:spPr>
          <a:xfrm>
            <a:off x="509275" y="0"/>
            <a:ext cx="2707200" cy="4002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endParaRPr dirty="0">
              <a:latin typeface="Arial" panose="020B0604020202020204" pitchFamily="34" charset="0"/>
              <a:ea typeface="宋体" panose="02010600030101010101" pitchFamily="2" charset="-122"/>
              <a:cs typeface="Arial" panose="020B0604020202020204" pitchFamily="34" charset="0"/>
              <a:sym typeface="Calibri"/>
            </a:endParaRPr>
          </a:p>
        </p:txBody>
      </p:sp>
      <p:sp>
        <p:nvSpPr>
          <p:cNvPr id="443" name="Google Shape;443;p76"/>
          <p:cNvSpPr txBox="1"/>
          <p:nvPr/>
        </p:nvSpPr>
        <p:spPr>
          <a:xfrm>
            <a:off x="265441" y="561700"/>
            <a:ext cx="3070868" cy="915284"/>
          </a:xfrm>
          <a:prstGeom prst="rect">
            <a:avLst/>
          </a:prstGeom>
          <a:noFill/>
          <a:ln>
            <a:noFill/>
          </a:ln>
        </p:spPr>
        <p:txBody>
          <a:bodyPr spcFirstLastPara="1" wrap="square" lIns="91425" tIns="91425" rIns="91425" bIns="91425" anchor="t" anchorCtr="0">
            <a:spAutoFit/>
          </a:bodyPr>
          <a:lstStyle/>
          <a:p>
            <a:pPr marL="0" lvl="0" indent="0" algn="ctr" rtl="0">
              <a:spcBef>
                <a:spcPct val="0"/>
              </a:spcBef>
              <a:spcAft>
                <a:spcPct val="0"/>
              </a:spcAft>
              <a:buNone/>
            </a:pPr>
            <a:r>
              <a:rPr lang="zh-TW" sz="2400" b="1"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可自 2021 年夏季开始随时提出申请</a:t>
            </a:r>
          </a:p>
        </p:txBody>
      </p:sp>
      <p:sp>
        <p:nvSpPr>
          <p:cNvPr id="444" name="Google Shape;444;p76"/>
          <p:cNvSpPr txBox="1"/>
          <p:nvPr/>
        </p:nvSpPr>
        <p:spPr>
          <a:xfrm>
            <a:off x="4460884" y="568525"/>
            <a:ext cx="2834231" cy="1281410"/>
          </a:xfrm>
          <a:prstGeom prst="rect">
            <a:avLst/>
          </a:prstGeom>
          <a:noFill/>
          <a:ln>
            <a:noFill/>
          </a:ln>
        </p:spPr>
        <p:txBody>
          <a:bodyPr spcFirstLastPara="1" wrap="square" lIns="91425" tIns="91425" rIns="91425" bIns="91425" anchor="t" anchorCtr="0">
            <a:spAutoFit/>
          </a:bodyPr>
          <a:lstStyle/>
          <a:p>
            <a:pPr marL="0" lvl="0" indent="0" algn="ctr" rtl="0">
              <a:spcBef>
                <a:spcPct val="0"/>
              </a:spcBef>
              <a:spcAft>
                <a:spcPct val="0"/>
              </a:spcAft>
              <a:buNone/>
            </a:pPr>
            <a:r>
              <a:rPr lang="zh-TW" sz="2400" b="1"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2021-23 年每年秋季均开放申请 </a:t>
            </a:r>
            <a:r>
              <a:rPr sz="2400" dirty="0">
                <a:latin typeface="Arial" panose="020B0604020202020204" pitchFamily="34" charset="0"/>
                <a:ea typeface="宋体" panose="02010600030101010101" pitchFamily="2" charset="-122"/>
                <a:cs typeface="Arial" panose="020B0604020202020204" pitchFamily="34" charset="0"/>
              </a:rPr>
              <a:t/>
            </a:r>
            <a:br>
              <a:rPr sz="2400" dirty="0">
                <a:latin typeface="Arial" panose="020B0604020202020204" pitchFamily="34" charset="0"/>
                <a:ea typeface="宋体" panose="02010600030101010101" pitchFamily="2" charset="-122"/>
                <a:cs typeface="Arial" panose="020B0604020202020204" pitchFamily="34" charset="0"/>
              </a:rPr>
            </a:br>
            <a:endParaRPr sz="2400" dirty="0">
              <a:latin typeface="Arial" panose="020B0604020202020204" pitchFamily="34" charset="0"/>
              <a:ea typeface="宋体" panose="02010600030101010101" pitchFamily="2" charset="-122"/>
              <a:cs typeface="Arial" panose="020B0604020202020204" pitchFamily="34" charset="0"/>
            </a:endParaRPr>
          </a:p>
        </p:txBody>
      </p:sp>
      <p:sp>
        <p:nvSpPr>
          <p:cNvPr id="445" name="Google Shape;445;p76"/>
          <p:cNvSpPr txBox="1"/>
          <p:nvPr/>
        </p:nvSpPr>
        <p:spPr>
          <a:xfrm>
            <a:off x="8419690" y="583751"/>
            <a:ext cx="3235746" cy="923299"/>
          </a:xfrm>
          <a:prstGeom prst="rect">
            <a:avLst/>
          </a:prstGeom>
          <a:noFill/>
          <a:ln>
            <a:noFill/>
          </a:ln>
        </p:spPr>
        <p:txBody>
          <a:bodyPr spcFirstLastPara="1" wrap="square" lIns="91425" tIns="91425" rIns="91425" bIns="91425" anchor="t" anchorCtr="0">
            <a:spAutoFit/>
          </a:bodyPr>
          <a:lstStyle/>
          <a:p>
            <a:pPr marL="0" lvl="0" indent="0" algn="ctr" rtl="0">
              <a:spcBef>
                <a:spcPct val="0"/>
              </a:spcBef>
              <a:spcAft>
                <a:spcPct val="0"/>
              </a:spcAft>
              <a:buNone/>
            </a:pPr>
            <a:r>
              <a:rPr lang="zh-TW" sz="2400" b="1"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2024 年秋季开放申请 </a:t>
            </a:r>
            <a:r>
              <a:rPr sz="2400" dirty="0">
                <a:latin typeface="Arial" panose="020B0604020202020204" pitchFamily="34" charset="0"/>
                <a:ea typeface="宋体" panose="02010600030101010101" pitchFamily="2" charset="-122"/>
                <a:cs typeface="Arial" panose="020B0604020202020204" pitchFamily="34" charset="0"/>
              </a:rPr>
              <a:t/>
            </a:r>
            <a:br>
              <a:rPr sz="2400" dirty="0">
                <a:latin typeface="Arial" panose="020B0604020202020204" pitchFamily="34" charset="0"/>
                <a:ea typeface="宋体" panose="02010600030101010101" pitchFamily="2" charset="-122"/>
                <a:cs typeface="Arial" panose="020B0604020202020204" pitchFamily="34" charset="0"/>
              </a:rPr>
            </a:br>
            <a:r>
              <a:rPr lang="zh-TW" sz="2400" b="1"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2025 年 9 月的名额</a:t>
            </a:r>
          </a:p>
        </p:txBody>
      </p:sp>
      <p:sp>
        <p:nvSpPr>
          <p:cNvPr id="446" name="Google Shape;446;p76"/>
          <p:cNvSpPr txBox="1"/>
          <p:nvPr/>
        </p:nvSpPr>
        <p:spPr>
          <a:xfrm>
            <a:off x="0" y="3582295"/>
            <a:ext cx="5025625" cy="1600408"/>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zh-TW" sz="4600" b="1" i="0" u="none" strike="noStrike" cap="none" baseline="0" dirty="0">
                <a:solidFill>
                  <a:srgbClr val="2BA6DE"/>
                </a:solidFill>
                <a:effectLst/>
                <a:uFillTx/>
                <a:latin typeface="Arial" panose="020B0604020202020204" pitchFamily="34" charset="0"/>
                <a:ea typeface="宋体" panose="02010600030101010101" pitchFamily="2" charset="-122"/>
                <a:cs typeface="Arial" panose="020B0604020202020204" pitchFamily="34" charset="0"/>
              </a:rPr>
              <a:t>可能的服务提供者</a:t>
            </a:r>
          </a:p>
          <a:p>
            <a:pPr marL="0" lvl="0" indent="0" algn="l" rtl="0">
              <a:spcBef>
                <a:spcPct val="0"/>
              </a:spcBef>
              <a:spcAft>
                <a:spcPct val="0"/>
              </a:spcAft>
              <a:buClr>
                <a:schemeClr val="dk1"/>
              </a:buClr>
              <a:buSzPts val="1100"/>
              <a:buFont typeface="Arial"/>
              <a:buNone/>
            </a:pPr>
            <a:r>
              <a:rPr lang="zh-TW" sz="4600" b="1" i="0" u="none" strike="noStrike" cap="none" baseline="0" dirty="0">
                <a:solidFill>
                  <a:srgbClr val="2BA6DE"/>
                </a:solidFill>
                <a:effectLst/>
                <a:uFillTx/>
                <a:latin typeface="Arial" panose="020B0604020202020204" pitchFamily="34" charset="0"/>
                <a:ea typeface="宋体" panose="02010600030101010101" pitchFamily="2" charset="-122"/>
                <a:cs typeface="Arial" panose="020B0604020202020204" pitchFamily="34" charset="0"/>
              </a:rPr>
              <a:t>申请</a:t>
            </a:r>
            <a:r>
              <a:rPr lang="zh-CN" altLang="en-US" sz="4600" b="1" i="0" u="none" strike="noStrike" cap="none" baseline="0" dirty="0">
                <a:solidFill>
                  <a:srgbClr val="2BA6DE"/>
                </a:solidFill>
                <a:effectLst/>
                <a:uFillTx/>
                <a:latin typeface="Arial" panose="020B0604020202020204" pitchFamily="34" charset="0"/>
                <a:ea typeface="宋体" panose="02010600030101010101" pitchFamily="2" charset="-122"/>
                <a:cs typeface="Arial" panose="020B0604020202020204" pitchFamily="34" charset="0"/>
              </a:rPr>
              <a:t>渠道</a:t>
            </a:r>
            <a:endParaRPr lang="zh-TW" sz="4600" b="1" i="0" u="none" strike="noStrike" cap="none" baseline="0" dirty="0">
              <a:solidFill>
                <a:srgbClr val="2BA6DE"/>
              </a:solidFill>
              <a:effectLst/>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7"/>
          <p:cNvSpPr txBox="1"/>
          <p:nvPr/>
        </p:nvSpPr>
        <p:spPr>
          <a:xfrm>
            <a:off x="1489475" y="536075"/>
            <a:ext cx="9462000" cy="717600"/>
          </a:xfrm>
          <a:prstGeom prst="rect">
            <a:avLst/>
          </a:prstGeom>
          <a:noFill/>
          <a:ln>
            <a:noFill/>
          </a:ln>
        </p:spPr>
        <p:txBody>
          <a:bodyPr spcFirstLastPara="1" wrap="square" lIns="91425" tIns="91425" rIns="91425" bIns="91425" anchor="t" anchorCtr="0">
            <a:noAutofit/>
          </a:bodyPr>
          <a:lstStyle/>
          <a:p>
            <a:pPr marL="0" lvl="0" indent="0" algn="ctr" rtl="0">
              <a:spcBef>
                <a:spcPct val="0"/>
              </a:spcBef>
              <a:spcAft>
                <a:spcPct val="0"/>
              </a:spcAft>
              <a:buNone/>
            </a:pPr>
            <a:r>
              <a:rPr lang="zh-TW" sz="4800" b="1" i="0" u="none" strike="noStrike" cap="none" baseline="0" dirty="0">
                <a:solidFill>
                  <a:srgbClr val="8BC343"/>
                </a:solidFill>
                <a:effectLst/>
                <a:uFillTx/>
                <a:latin typeface="宋体" panose="02010600030101010101" pitchFamily="2" charset="-122"/>
                <a:ea typeface="宋体" panose="02010600030101010101" pitchFamily="2" charset="-122"/>
              </a:rPr>
              <a:t>计划进程时间表</a:t>
            </a:r>
          </a:p>
        </p:txBody>
      </p:sp>
      <p:pic>
        <p:nvPicPr>
          <p:cNvPr id="453" name="Google Shape;453;p77"/>
          <p:cNvPicPr preferRelativeResize="0"/>
          <p:nvPr/>
        </p:nvPicPr>
        <p:blipFill>
          <a:blip r:embed="rId3">
            <a:alphaModFix/>
          </a:blip>
          <a:stretch>
            <a:fillRect/>
          </a:stretch>
        </p:blipFill>
        <p:spPr>
          <a:xfrm>
            <a:off x="-222552" y="1361950"/>
            <a:ext cx="12637104" cy="5135926"/>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8"/>
          <p:cNvSpPr txBox="1">
            <a:spLocks noGrp="1"/>
          </p:cNvSpPr>
          <p:nvPr>
            <p:ph type="title"/>
          </p:nvPr>
        </p:nvSpPr>
        <p:spPr>
          <a:xfrm>
            <a:off x="415600" y="296117"/>
            <a:ext cx="11360700" cy="1021610"/>
          </a:xfrm>
          <a:prstGeom prst="rect">
            <a:avLst/>
          </a:prstGeom>
        </p:spPr>
        <p:txBody>
          <a:bodyPr spcFirstLastPara="1" wrap="square" lIns="121900" tIns="121900" rIns="121900" bIns="121900" anchor="t" anchorCtr="0">
            <a:noAutofit/>
          </a:bodyPr>
          <a:lstStyle/>
          <a:p>
            <a:pPr marL="0" lvl="0" indent="0" algn="ctr" rtl="0">
              <a:spcBef>
                <a:spcPct val="0"/>
              </a:spcBef>
              <a:spcAft>
                <a:spcPct val="0"/>
              </a:spcAft>
              <a:buNone/>
            </a:pPr>
            <a:r>
              <a:rPr lang="zh-TW" sz="48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感谢您！</a:t>
            </a:r>
            <a:br>
              <a:rPr lang="zh-TW" sz="48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br>
            <a:endParaRPr sz="4800" dirty="0">
              <a:latin typeface="Arial" panose="020B0604020202020204" pitchFamily="34" charset="0"/>
              <a:ea typeface="宋体" panose="02010600030101010101" pitchFamily="2" charset="-122"/>
              <a:cs typeface="Arial" panose="020B0604020202020204" pitchFamily="34" charset="0"/>
              <a:sym typeface="Calibri"/>
            </a:endParaRPr>
          </a:p>
          <a:p>
            <a:pPr marL="0" lvl="0" indent="0" algn="ctr" rtl="0">
              <a:spcBef>
                <a:spcPct val="0"/>
              </a:spcBef>
              <a:spcAft>
                <a:spcPct val="0"/>
              </a:spcAft>
              <a:buNone/>
            </a:pPr>
            <a:endParaRPr sz="4800" dirty="0">
              <a:latin typeface="Arial" panose="020B0604020202020204" pitchFamily="34" charset="0"/>
              <a:ea typeface="宋体" panose="02010600030101010101" pitchFamily="2" charset="-122"/>
              <a:cs typeface="Arial" panose="020B0604020202020204" pitchFamily="34" charset="0"/>
              <a:sym typeface="Calibri"/>
            </a:endParaRPr>
          </a:p>
          <a:p>
            <a:pPr marL="0" lvl="0" indent="0" algn="ctr" rtl="0">
              <a:spcBef>
                <a:spcPct val="0"/>
              </a:spcBef>
              <a:spcAft>
                <a:spcPct val="0"/>
              </a:spcAft>
              <a:buNone/>
            </a:pPr>
            <a:endParaRPr sz="4800" dirty="0">
              <a:solidFill>
                <a:srgbClr val="FFFFFF"/>
              </a:solidFill>
              <a:latin typeface="Arial" panose="020B0604020202020204" pitchFamily="34" charset="0"/>
              <a:ea typeface="宋体" panose="02010600030101010101" pitchFamily="2" charset="-122"/>
              <a:cs typeface="Arial" panose="020B0604020202020204" pitchFamily="34" charset="0"/>
              <a:sym typeface="Calibri"/>
            </a:endParaRPr>
          </a:p>
          <a:p>
            <a:pPr marL="0" lvl="0" indent="0" algn="ctr" rtl="0">
              <a:spcBef>
                <a:spcPct val="0"/>
              </a:spcBef>
              <a:spcAft>
                <a:spcPct val="0"/>
              </a:spcAft>
              <a:buNone/>
            </a:pPr>
            <a:endParaRPr sz="4800" dirty="0">
              <a:latin typeface="Arial" panose="020B0604020202020204" pitchFamily="34" charset="0"/>
              <a:ea typeface="宋体" panose="02010600030101010101" pitchFamily="2" charset="-122"/>
              <a:cs typeface="Arial" panose="020B0604020202020204" pitchFamily="34" charset="0"/>
              <a:sym typeface="Calibri"/>
            </a:endParaRPr>
          </a:p>
          <a:p>
            <a:pPr marL="0" lvl="0" indent="0" algn="ctr" rtl="0">
              <a:spcBef>
                <a:spcPct val="0"/>
              </a:spcBef>
              <a:spcAft>
                <a:spcPct val="0"/>
              </a:spcAft>
              <a:buNone/>
            </a:pPr>
            <a:endParaRPr sz="3300" dirty="0">
              <a:solidFill>
                <a:srgbClr val="FFFFFF"/>
              </a:solidFill>
              <a:latin typeface="Arial" panose="020B0604020202020204" pitchFamily="34" charset="0"/>
              <a:ea typeface="宋体" panose="02010600030101010101" pitchFamily="2" charset="-122"/>
              <a:cs typeface="Arial" panose="020B0604020202020204" pitchFamily="34" charset="0"/>
              <a:sym typeface="Calibri"/>
            </a:endParaRPr>
          </a:p>
          <a:p>
            <a:pPr marL="0" lvl="0" indent="0" algn="ctr" rtl="0">
              <a:spcBef>
                <a:spcPct val="0"/>
              </a:spcBef>
              <a:spcAft>
                <a:spcPct val="0"/>
              </a:spcAft>
              <a:buNone/>
            </a:pPr>
            <a:r>
              <a:rPr lang="zh-TW" sz="4800" b="0"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有疑问吗？ </a:t>
            </a:r>
            <a:br>
              <a:rPr lang="zh-TW" sz="4800" b="0"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br>
            <a:r>
              <a:rPr lang="zh-TW" sz="3600" b="0" i="0" u="sng" strike="noStrike" cap="none" baseline="0" dirty="0">
                <a:solidFill>
                  <a:schemeClr val="bg1"/>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hlinkClick r:id="rId3">
                  <a:extLst>
                    <a:ext uri="{A12FA001-AC4F-418D-AE19-62706E023703}">
                      <ahyp:hlinkClr xmlns:ahyp="http://schemas.microsoft.com/office/drawing/2018/hyperlinkcolor" xmlns="" val="tx"/>
                    </a:ext>
                  </a:extLst>
                </a:hlinkClick>
              </a:rPr>
              <a:t>multco.us/preschool</a:t>
            </a:r>
            <a:endParaRPr lang="zh-TW" sz="3600" b="0" i="0" u="sng" strike="noStrike" cap="none" baseline="0" dirty="0">
              <a:solidFill>
                <a:schemeClr val="bg1"/>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hlinkClick r:id="rId3" history="0">
                <a:extLst>
                  <a:ext uri="{A12FA001-AC4F-418D-AE19-62706E023703}">
                    <ahyp:hlinkClr xmlns:ahyp="http://schemas.microsoft.com/office/drawing/2018/hyperlinkcolor" xmlns="" val="tx"/>
                  </a:ext>
                </a:extLst>
              </a:hlinkClick>
            </a:endParaRPr>
          </a:p>
          <a:p>
            <a:pPr marL="0" lvl="0" indent="0" algn="ctr" rtl="0">
              <a:spcBef>
                <a:spcPct val="0"/>
              </a:spcBef>
              <a:spcAft>
                <a:spcPct val="0"/>
              </a:spcAft>
              <a:buNone/>
            </a:pPr>
            <a:r>
              <a:rPr lang="zh-TW" sz="3600" b="0"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brooke.chilton-timmons@multco.us</a:t>
            </a:r>
          </a:p>
        </p:txBody>
      </p:sp>
      <p:sp>
        <p:nvSpPr>
          <p:cNvPr id="460" name="Google Shape;460;p78"/>
          <p:cNvSpPr/>
          <p:nvPr/>
        </p:nvSpPr>
        <p:spPr>
          <a:xfrm>
            <a:off x="4524712" y="1421226"/>
            <a:ext cx="3142500" cy="3142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dirty="0">
              <a:latin typeface="Arial" panose="020B0604020202020204" pitchFamily="34" charset="0"/>
              <a:ea typeface="宋体" panose="02010600030101010101" pitchFamily="2" charset="-122"/>
              <a:cs typeface="Arial" panose="020B0604020202020204" pitchFamily="34" charset="0"/>
            </a:endParaRPr>
          </a:p>
        </p:txBody>
      </p:sp>
      <p:grpSp>
        <p:nvGrpSpPr>
          <p:cNvPr id="461" name="Google Shape;461;p78"/>
          <p:cNvGrpSpPr/>
          <p:nvPr/>
        </p:nvGrpSpPr>
        <p:grpSpPr>
          <a:xfrm>
            <a:off x="4814038" y="2155023"/>
            <a:ext cx="2563824" cy="1674608"/>
            <a:chOff x="4408000" y="1790750"/>
            <a:chExt cx="3148500" cy="2056500"/>
          </a:xfrm>
        </p:grpSpPr>
        <p:sp>
          <p:nvSpPr>
            <p:cNvPr id="462" name="Google Shape;462;p78"/>
            <p:cNvSpPr txBox="1"/>
            <p:nvPr/>
          </p:nvSpPr>
          <p:spPr>
            <a:xfrm>
              <a:off x="4408000" y="1790750"/>
              <a:ext cx="3148500" cy="2056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ct val="0"/>
                </a:spcBef>
                <a:spcAft>
                  <a:spcPct val="0"/>
                </a:spcAft>
                <a:buNone/>
              </a:pPr>
              <a:endParaRPr dirty="0">
                <a:latin typeface="Arial" panose="020B0604020202020204" pitchFamily="34" charset="0"/>
                <a:ea typeface="宋体" panose="02010600030101010101" pitchFamily="2" charset="-122"/>
                <a:cs typeface="Arial" panose="020B0604020202020204" pitchFamily="34" charset="0"/>
              </a:endParaRPr>
            </a:p>
          </p:txBody>
        </p:sp>
        <p:pic>
          <p:nvPicPr>
            <p:cNvPr id="463" name="Google Shape;463;p78"/>
            <p:cNvPicPr preferRelativeResize="0"/>
            <p:nvPr/>
          </p:nvPicPr>
          <p:blipFill>
            <a:blip r:embed="rId4">
              <a:alphaModFix/>
            </a:blip>
            <a:stretch>
              <a:fillRect/>
            </a:stretch>
          </p:blipFill>
          <p:spPr>
            <a:xfrm>
              <a:off x="4693726" y="1917850"/>
              <a:ext cx="2577048" cy="1802298"/>
            </a:xfrm>
            <a:prstGeom prst="rect">
              <a:avLst/>
            </a:prstGeom>
            <a:noFill/>
            <a:ln>
              <a:noFill/>
            </a:ln>
          </p:spPr>
        </p:pic>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5"/>
          <p:cNvSpPr txBox="1"/>
          <p:nvPr/>
        </p:nvSpPr>
        <p:spPr>
          <a:xfrm>
            <a:off x="319300" y="1070861"/>
            <a:ext cx="5429600" cy="4366000"/>
          </a:xfrm>
          <a:prstGeom prst="rect">
            <a:avLst/>
          </a:prstGeom>
          <a:noFill/>
          <a:ln>
            <a:noFill/>
          </a:ln>
        </p:spPr>
        <p:txBody>
          <a:bodyPr spcFirstLastPara="1" wrap="square" lIns="121900" tIns="121900" rIns="121900" bIns="121900" anchor="t" anchorCtr="0">
            <a:noAutofit/>
          </a:bodyPr>
          <a:lstStyle/>
          <a:p>
            <a:pPr marL="609585" marR="0" lvl="0" indent="0" algn="l" rtl="0">
              <a:lnSpc>
                <a:spcPct val="90000"/>
              </a:lnSpc>
              <a:spcBef>
                <a:spcPct val="0"/>
              </a:spcBef>
              <a:spcAft>
                <a:spcPct val="0"/>
              </a:spcAft>
              <a:buClr>
                <a:schemeClr val="dk1"/>
              </a:buClr>
              <a:buSzPts val="2267"/>
              <a:buFont typeface="Arial"/>
              <a:buNone/>
            </a:pPr>
            <a:endParaRPr sz="2267" b="0" i="0" u="none" strike="noStrike" cap="none" dirty="0">
              <a:solidFill>
                <a:srgbClr val="FFFFFF"/>
              </a:solidFill>
              <a:latin typeface="Arial" panose="020B0604020202020204" pitchFamily="34" charset="0"/>
              <a:ea typeface="宋体" panose="02010600030101010101" pitchFamily="2" charset="-122"/>
              <a:cs typeface="Arial" panose="020B0604020202020204" pitchFamily="34" charset="0"/>
              <a:sym typeface="Montserrat Medium"/>
            </a:endParaRPr>
          </a:p>
          <a:p>
            <a:pPr marL="609585" marR="0" lvl="0" indent="0" algn="l" rtl="0">
              <a:lnSpc>
                <a:spcPct val="115000"/>
              </a:lnSpc>
              <a:spcBef>
                <a:spcPts val="1333"/>
              </a:spcBef>
              <a:spcAft>
                <a:spcPct val="0"/>
              </a:spcAft>
              <a:buClr>
                <a:schemeClr val="dk1"/>
              </a:buClr>
              <a:buSzPts val="2267"/>
              <a:buFont typeface="Arial"/>
              <a:buNone/>
            </a:pPr>
            <a:endParaRPr sz="2267" b="1" i="0" u="none" strike="noStrike" cap="none" dirty="0">
              <a:solidFill>
                <a:srgbClr val="FFFFFF"/>
              </a:solidFill>
              <a:latin typeface="Arial" panose="020B0604020202020204" pitchFamily="34" charset="0"/>
              <a:ea typeface="宋体" panose="02010600030101010101" pitchFamily="2" charset="-122"/>
              <a:cs typeface="Arial" panose="020B0604020202020204" pitchFamily="34" charset="0"/>
              <a:sym typeface="Montserrat"/>
            </a:endParaRPr>
          </a:p>
          <a:p>
            <a:pPr marL="609585" marR="0" lvl="0" indent="0" algn="l" rtl="0">
              <a:lnSpc>
                <a:spcPct val="115000"/>
              </a:lnSpc>
              <a:spcBef>
                <a:spcPts val="1333"/>
              </a:spcBef>
              <a:spcAft>
                <a:spcPts val="2133"/>
              </a:spcAft>
              <a:buClr>
                <a:schemeClr val="dk1"/>
              </a:buClr>
              <a:buSzPts val="2267"/>
              <a:buFont typeface="Arial"/>
              <a:buNone/>
            </a:pPr>
            <a:endParaRPr sz="2267" b="1" i="0" u="none" strike="noStrike" cap="none" dirty="0">
              <a:solidFill>
                <a:srgbClr val="FFFFFF"/>
              </a:solidFill>
              <a:latin typeface="Arial" panose="020B0604020202020204" pitchFamily="34" charset="0"/>
              <a:ea typeface="宋体" panose="02010600030101010101" pitchFamily="2" charset="-122"/>
              <a:cs typeface="Arial" panose="020B0604020202020204" pitchFamily="34" charset="0"/>
              <a:sym typeface="Montserrat"/>
            </a:endParaRPr>
          </a:p>
        </p:txBody>
      </p:sp>
      <p:pic>
        <p:nvPicPr>
          <p:cNvPr id="326" name="Google Shape;326;p65"/>
          <p:cNvPicPr preferRelativeResize="0"/>
          <p:nvPr/>
        </p:nvPicPr>
        <p:blipFill>
          <a:blip r:embed="rId3">
            <a:alphaModFix/>
          </a:blip>
          <a:stretch>
            <a:fillRect/>
          </a:stretch>
        </p:blipFill>
        <p:spPr>
          <a:xfrm>
            <a:off x="319300" y="203500"/>
            <a:ext cx="1297675" cy="867362"/>
          </a:xfrm>
          <a:prstGeom prst="rect">
            <a:avLst/>
          </a:prstGeom>
          <a:noFill/>
          <a:ln>
            <a:noFill/>
          </a:ln>
        </p:spPr>
      </p:pic>
      <p:sp>
        <p:nvSpPr>
          <p:cNvPr id="327" name="Google Shape;327;p65"/>
          <p:cNvSpPr txBox="1"/>
          <p:nvPr/>
        </p:nvSpPr>
        <p:spPr>
          <a:xfrm>
            <a:off x="335450" y="1421150"/>
            <a:ext cx="6107651" cy="1710000"/>
          </a:xfrm>
          <a:prstGeom prst="rect">
            <a:avLst/>
          </a:prstGeom>
          <a:noFill/>
          <a:ln>
            <a:noFill/>
          </a:ln>
        </p:spPr>
        <p:txBody>
          <a:bodyPr spcFirstLastPara="1" wrap="square" lIns="121900" tIns="121900" rIns="121900" bIns="121900" anchor="t" anchorCtr="0">
            <a:noAutofit/>
          </a:bodyPr>
          <a:lstStyle/>
          <a:p>
            <a:pPr marL="0" marR="0" lvl="0" indent="0" algn="l" rtl="0">
              <a:spcBef>
                <a:spcPct val="0"/>
              </a:spcBef>
              <a:spcAft>
                <a:spcPct val="0"/>
              </a:spcAft>
              <a:buNone/>
            </a:pPr>
            <a:r>
              <a:rPr lang="zh-TW" sz="28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内容</a:t>
            </a:r>
            <a:r>
              <a:rPr lang="zh-TW" sz="2800" b="0"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：为穆鲁玛郡所有 3 岁和 4 岁的儿童提供免费且自愿参加的幼儿园</a:t>
            </a:r>
          </a:p>
          <a:p>
            <a:pPr marL="0" marR="0" lvl="0" indent="0" algn="l" rtl="0">
              <a:spcBef>
                <a:spcPts val="1800"/>
              </a:spcBef>
              <a:spcAft>
                <a:spcPct val="0"/>
              </a:spcAft>
              <a:buNone/>
            </a:pPr>
            <a:r>
              <a:rPr lang="zh-TW" sz="28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运作方式</a:t>
            </a:r>
            <a:r>
              <a:rPr lang="zh-TW" sz="2800" b="0"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 针对在穆鲁玛郡居住和工作且收入所得较高的人士按收入等级征收边际所得税</a:t>
            </a:r>
          </a:p>
          <a:p>
            <a:pPr marL="0" marR="0" lvl="0" indent="0" algn="l" rtl="0">
              <a:lnSpc>
                <a:spcPct val="100000"/>
              </a:lnSpc>
              <a:spcBef>
                <a:spcPts val="1800"/>
              </a:spcBef>
              <a:spcAft>
                <a:spcPct val="0"/>
              </a:spcAft>
              <a:buClr>
                <a:srgbClr val="FFFFFF"/>
              </a:buClr>
              <a:buSzPts val="2800"/>
              <a:buFont typeface="Montserrat"/>
              <a:buNone/>
            </a:pPr>
            <a:r>
              <a:rPr lang="zh-TW" sz="28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时间</a:t>
            </a:r>
            <a:r>
              <a:rPr lang="zh-TW" sz="2800" b="0"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：于 2020 年 11 月份在穆鲁玛郡通过，赞成率为 64.09%</a:t>
            </a:r>
          </a:p>
          <a:p>
            <a:pPr marL="0" marR="0" lvl="0" indent="0" algn="l" rtl="0">
              <a:lnSpc>
                <a:spcPct val="100000"/>
              </a:lnSpc>
              <a:spcBef>
                <a:spcPct val="0"/>
              </a:spcBef>
              <a:spcAft>
                <a:spcPct val="0"/>
              </a:spcAft>
              <a:buClr>
                <a:schemeClr val="dk1"/>
              </a:buClr>
              <a:buSzPts val="3600"/>
              <a:buFont typeface="Arial"/>
              <a:buNone/>
            </a:pPr>
            <a:endParaRPr sz="3600" b="1" i="0" u="none" strike="noStrike" cap="none" dirty="0">
              <a:solidFill>
                <a:srgbClr val="FFFFFF"/>
              </a:solidFill>
              <a:latin typeface="Arial" panose="020B0604020202020204" pitchFamily="34" charset="0"/>
              <a:ea typeface="宋体" panose="02010600030101010101" pitchFamily="2" charset="-122"/>
              <a:cs typeface="Arial" panose="020B0604020202020204" pitchFamily="34" charset="0"/>
              <a:sym typeface="Montserrat"/>
            </a:endParaRPr>
          </a:p>
          <a:p>
            <a:pPr marL="0" marR="0" lvl="0" indent="0" algn="l" rtl="0">
              <a:lnSpc>
                <a:spcPct val="100000"/>
              </a:lnSpc>
              <a:spcBef>
                <a:spcPct val="0"/>
              </a:spcBef>
              <a:spcAft>
                <a:spcPct val="0"/>
              </a:spcAft>
              <a:buClr>
                <a:schemeClr val="dk1"/>
              </a:buClr>
              <a:buSzPts val="3600"/>
              <a:buFont typeface="Arial"/>
              <a:buNone/>
            </a:pPr>
            <a:endParaRPr sz="3600" b="1" i="0" u="none" strike="noStrike" cap="none" dirty="0">
              <a:solidFill>
                <a:srgbClr val="FFFFFF"/>
              </a:solidFill>
              <a:latin typeface="Arial" panose="020B0604020202020204" pitchFamily="34" charset="0"/>
              <a:ea typeface="宋体" panose="02010600030101010101" pitchFamily="2" charset="-122"/>
              <a:cs typeface="Arial" panose="020B0604020202020204" pitchFamily="34" charset="0"/>
              <a:sym typeface="Montserrat"/>
            </a:endParaRPr>
          </a:p>
          <a:p>
            <a:pPr marL="0" marR="0" lvl="0" indent="0" algn="l" rtl="0">
              <a:lnSpc>
                <a:spcPct val="100000"/>
              </a:lnSpc>
              <a:spcBef>
                <a:spcPct val="0"/>
              </a:spcBef>
              <a:spcAft>
                <a:spcPct val="0"/>
              </a:spcAft>
              <a:buClr>
                <a:schemeClr val="dk1"/>
              </a:buClr>
              <a:buSzPts val="3600"/>
              <a:buFont typeface="Arial"/>
              <a:buNone/>
            </a:pPr>
            <a:endParaRPr sz="3600" b="1" i="0" u="none" strike="noStrike" cap="none" dirty="0">
              <a:solidFill>
                <a:srgbClr val="FFFFFF"/>
              </a:solidFill>
              <a:latin typeface="Arial" panose="020B0604020202020204" pitchFamily="34" charset="0"/>
              <a:ea typeface="宋体" panose="02010600030101010101" pitchFamily="2" charset="-122"/>
              <a:cs typeface="Arial" panose="020B0604020202020204" pitchFamily="34" charset="0"/>
              <a:sym typeface="Montserrat"/>
            </a:endParaRPr>
          </a:p>
          <a:p>
            <a:pPr marL="0" marR="0" lvl="0" indent="0" algn="l" rtl="0">
              <a:lnSpc>
                <a:spcPct val="100000"/>
              </a:lnSpc>
              <a:spcBef>
                <a:spcPct val="0"/>
              </a:spcBef>
              <a:spcAft>
                <a:spcPct val="0"/>
              </a:spcAft>
              <a:buClr>
                <a:schemeClr val="dk1"/>
              </a:buClr>
              <a:buSzPts val="3600"/>
              <a:buFont typeface="Arial"/>
              <a:buNone/>
            </a:pPr>
            <a:endParaRPr sz="3600" b="1" i="0" u="none" strike="noStrike" cap="none" dirty="0">
              <a:solidFill>
                <a:srgbClr val="FFFFFF"/>
              </a:solidFill>
              <a:latin typeface="Arial" panose="020B0604020202020204" pitchFamily="34" charset="0"/>
              <a:ea typeface="宋体" panose="02010600030101010101" pitchFamily="2" charset="-122"/>
              <a:cs typeface="Arial" panose="020B0604020202020204" pitchFamily="34" charset="0"/>
              <a:sym typeface="Montserrat"/>
            </a:endParaRPr>
          </a:p>
          <a:p>
            <a:pPr marL="0" marR="0" lvl="0" indent="0" algn="l" rtl="0">
              <a:lnSpc>
                <a:spcPct val="100000"/>
              </a:lnSpc>
              <a:spcBef>
                <a:spcPct val="0"/>
              </a:spcBef>
              <a:spcAft>
                <a:spcPct val="0"/>
              </a:spcAft>
              <a:buClr>
                <a:schemeClr val="dk1"/>
              </a:buClr>
              <a:buSzPts val="4000"/>
              <a:buFont typeface="Arial"/>
              <a:buNone/>
            </a:pPr>
            <a:endParaRPr sz="4000" b="1" i="0" u="none" strike="noStrike" cap="none" dirty="0">
              <a:solidFill>
                <a:srgbClr val="FFFFFF"/>
              </a:solidFill>
              <a:latin typeface="Arial" panose="020B0604020202020204" pitchFamily="34" charset="0"/>
              <a:ea typeface="宋体" panose="02010600030101010101" pitchFamily="2" charset="-122"/>
              <a:cs typeface="Arial" panose="020B0604020202020204" pitchFamily="34" charset="0"/>
              <a:sym typeface="Montserrat"/>
            </a:endParaRPr>
          </a:p>
          <a:p>
            <a:pPr marL="0" marR="0" lvl="0" indent="0" algn="l" rtl="0">
              <a:lnSpc>
                <a:spcPct val="100000"/>
              </a:lnSpc>
              <a:spcBef>
                <a:spcPct val="0"/>
              </a:spcBef>
              <a:spcAft>
                <a:spcPct val="0"/>
              </a:spcAft>
              <a:buClr>
                <a:schemeClr val="dk1"/>
              </a:buClr>
              <a:buSzPts val="4000"/>
              <a:buFont typeface="Arial"/>
              <a:buNone/>
            </a:pPr>
            <a:endParaRPr sz="4000" b="1" i="0" u="none" strike="noStrike" cap="none" dirty="0">
              <a:solidFill>
                <a:srgbClr val="FFFFFF"/>
              </a:solidFill>
              <a:latin typeface="Arial" panose="020B0604020202020204" pitchFamily="34" charset="0"/>
              <a:ea typeface="宋体" panose="02010600030101010101" pitchFamily="2" charset="-122"/>
              <a:cs typeface="Arial" panose="020B0604020202020204" pitchFamily="34" charset="0"/>
              <a:sym typeface="Montserrat"/>
            </a:endParaRPr>
          </a:p>
          <a:p>
            <a:pPr marL="0" marR="0" lvl="0" indent="0" algn="ctr" rtl="0">
              <a:lnSpc>
                <a:spcPct val="100000"/>
              </a:lnSpc>
              <a:spcBef>
                <a:spcPct val="0"/>
              </a:spcBef>
              <a:spcAft>
                <a:spcPct val="0"/>
              </a:spcAft>
              <a:buClr>
                <a:schemeClr val="dk1"/>
              </a:buClr>
              <a:buSzPts val="2000"/>
              <a:buFont typeface="Arial"/>
              <a:buNone/>
            </a:pPr>
            <a:endParaRPr sz="2000" b="0" i="0" u="none" strike="noStrike" cap="none" dirty="0">
              <a:solidFill>
                <a:srgbClr val="FFFFFF"/>
              </a:solidFill>
              <a:latin typeface="Arial" panose="020B0604020202020204" pitchFamily="34" charset="0"/>
              <a:ea typeface="宋体" panose="02010600030101010101" pitchFamily="2" charset="-122"/>
              <a:cs typeface="Arial" panose="020B0604020202020204" pitchFamily="34" charset="0"/>
              <a:sym typeface="Montserrat ExtraBold"/>
            </a:endParaRPr>
          </a:p>
          <a:p>
            <a:pPr marL="0" marR="0" lvl="0" indent="0" algn="ctr" rtl="0">
              <a:lnSpc>
                <a:spcPct val="115000"/>
              </a:lnSpc>
              <a:spcBef>
                <a:spcPts val="1600"/>
              </a:spcBef>
              <a:spcAft>
                <a:spcPct val="0"/>
              </a:spcAft>
              <a:buClr>
                <a:schemeClr val="dk1"/>
              </a:buClr>
              <a:buSzPts val="2667"/>
              <a:buFont typeface="Arial"/>
              <a:buNone/>
            </a:pPr>
            <a:endParaRPr sz="2667" b="0" i="0" u="none" strike="noStrike" cap="none" dirty="0">
              <a:solidFill>
                <a:srgbClr val="FFFFFF"/>
              </a:solidFill>
              <a:latin typeface="Arial" panose="020B0604020202020204" pitchFamily="34" charset="0"/>
              <a:ea typeface="宋体" panose="02010600030101010101" pitchFamily="2" charset="-122"/>
              <a:cs typeface="Arial" panose="020B0604020202020204" pitchFamily="34" charset="0"/>
              <a:sym typeface="Montserrat Light"/>
            </a:endParaRPr>
          </a:p>
          <a:p>
            <a:pPr marL="609585" marR="0" lvl="0" indent="0" algn="ctr" rtl="0">
              <a:lnSpc>
                <a:spcPct val="115000"/>
              </a:lnSpc>
              <a:spcBef>
                <a:spcPts val="1600"/>
              </a:spcBef>
              <a:spcAft>
                <a:spcPts val="2133"/>
              </a:spcAft>
              <a:buClr>
                <a:schemeClr val="dk1"/>
              </a:buClr>
              <a:buSzPts val="2133"/>
              <a:buFont typeface="Arial"/>
              <a:buNone/>
            </a:pPr>
            <a:endParaRPr sz="2133" b="0" i="0" u="none" strike="noStrike" cap="none" dirty="0">
              <a:solidFill>
                <a:srgbClr val="000000"/>
              </a:solidFill>
              <a:latin typeface="Arial" panose="020B0604020202020204" pitchFamily="34" charset="0"/>
              <a:ea typeface="宋体" panose="02010600030101010101" pitchFamily="2" charset="-122"/>
              <a:cs typeface="Arial" panose="020B0604020202020204" pitchFamily="34" charset="0"/>
              <a:sym typeface="Helvetica Neue Light"/>
            </a:endParaRPr>
          </a:p>
        </p:txBody>
      </p:sp>
      <p:pic>
        <p:nvPicPr>
          <p:cNvPr id="328" name="Google Shape;328;p65"/>
          <p:cNvPicPr preferRelativeResize="0"/>
          <p:nvPr/>
        </p:nvPicPr>
        <p:blipFill>
          <a:blip r:embed="rId4">
            <a:alphaModFix/>
          </a:blip>
          <a:srcRect l="20680" t="-3752" r="22876" b="-3774"/>
          <a:stretch>
            <a:fillRect/>
          </a:stretch>
        </p:blipFill>
        <p:spPr>
          <a:xfrm>
            <a:off x="6385750" y="-257933"/>
            <a:ext cx="5806240" cy="7373861"/>
          </a:xfrm>
          <a:prstGeom prst="rect">
            <a:avLst/>
          </a:prstGeom>
          <a:noFill/>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2"/>
        <p:cNvGrpSpPr/>
        <p:nvPr/>
      </p:nvGrpSpPr>
      <p:grpSpPr>
        <a:xfrm>
          <a:off x="0" y="0"/>
          <a:ext cx="0" cy="0"/>
          <a:chOff x="0" y="0"/>
          <a:chExt cx="0" cy="0"/>
        </a:xfrm>
      </p:grpSpPr>
      <p:pic>
        <p:nvPicPr>
          <p:cNvPr id="333" name="Google Shape;333;p66"/>
          <p:cNvPicPr preferRelativeResize="0"/>
          <p:nvPr/>
        </p:nvPicPr>
        <p:blipFill>
          <a:blip r:embed="rId3">
            <a:alphaModFix/>
          </a:blip>
          <a:srcRect l="40744"/>
          <a:stretch>
            <a:fillRect/>
          </a:stretch>
        </p:blipFill>
        <p:spPr>
          <a:xfrm>
            <a:off x="6095999" y="0"/>
            <a:ext cx="6096007" cy="6858004"/>
          </a:xfrm>
          <a:prstGeom prst="rect">
            <a:avLst/>
          </a:prstGeom>
          <a:noFill/>
          <a:ln>
            <a:noFill/>
          </a:ln>
        </p:spPr>
      </p:pic>
      <p:sp>
        <p:nvSpPr>
          <p:cNvPr id="334" name="Google Shape;334;p66"/>
          <p:cNvSpPr txBox="1"/>
          <p:nvPr/>
        </p:nvSpPr>
        <p:spPr>
          <a:xfrm>
            <a:off x="110836" y="470400"/>
            <a:ext cx="5985163" cy="5778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ct val="0"/>
              </a:spcBef>
              <a:spcAft>
                <a:spcPct val="0"/>
              </a:spcAft>
              <a:buNone/>
            </a:pPr>
            <a:r>
              <a:rPr lang="zh-TW" sz="4800" b="1" i="0" u="none" strike="noStrike" cap="none" baseline="0" dirty="0">
                <a:solidFill>
                  <a:srgbClr val="00A79D"/>
                </a:solidFill>
                <a:effectLst/>
                <a:uFillTx/>
                <a:latin typeface="Arial" panose="020B0604020202020204" pitchFamily="34" charset="0"/>
                <a:ea typeface="宋体" panose="02010600030101010101" pitchFamily="2" charset="-122"/>
                <a:cs typeface="Arial" panose="020B0604020202020204" pitchFamily="34" charset="0"/>
              </a:rPr>
              <a:t>PFA 架构</a:t>
            </a:r>
          </a:p>
          <a:p>
            <a:pPr marL="609600" lvl="0" indent="-457200" algn="l" rtl="0">
              <a:lnSpc>
                <a:spcPct val="115000"/>
              </a:lnSpc>
              <a:spcBef>
                <a:spcPts val="1300"/>
              </a:spcBef>
              <a:spcAft>
                <a:spcPct val="0"/>
              </a:spcAft>
              <a:buClr>
                <a:srgbClr val="000000"/>
              </a:buClr>
              <a:buSzPts val="24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为穆鲁玛郡所有 3 岁和 4 岁的儿童提供免费且自愿参加的幼儿园</a:t>
            </a:r>
          </a:p>
          <a:p>
            <a:pPr marL="609600" lvl="0" indent="-457200" algn="l" rtl="0">
              <a:lnSpc>
                <a:spcPct val="115000"/>
              </a:lnSpc>
              <a:spcBef>
                <a:spcPct val="0"/>
              </a:spcBef>
              <a:spcAft>
                <a:spcPct val="0"/>
              </a:spcAft>
              <a:buClr>
                <a:srgbClr val="000000"/>
              </a:buClr>
              <a:buSzPts val="24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优先让最没有</a:t>
            </a:r>
            <a:r>
              <a:rPr lang="zh-CN" altLang="en-US"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机会</a:t>
            </a: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可以上幼儿园的儿童参加</a:t>
            </a:r>
          </a:p>
          <a:p>
            <a:pPr marL="609600" lvl="0" indent="-457200" algn="l" rtl="0">
              <a:lnSpc>
                <a:spcPct val="115000"/>
              </a:lnSpc>
              <a:spcBef>
                <a:spcPct val="0"/>
              </a:spcBef>
              <a:spcAft>
                <a:spcPct val="0"/>
              </a:spcAft>
              <a:buClr>
                <a:srgbClr val="000000"/>
              </a:buClr>
              <a:buSzPts val="2400"/>
              <a:buFont typeface="Calibri"/>
              <a:buChar char="●"/>
            </a:pPr>
            <a:r>
              <a:rPr lang="zh-CN" altLang="en-US" sz="2800" dirty="0">
                <a:latin typeface="Arial" panose="020B0604020202020204" pitchFamily="34" charset="0"/>
                <a:ea typeface="宋体" panose="02010600030101010101" pitchFamily="2" charset="-122"/>
                <a:cs typeface="Arial" panose="020B0604020202020204" pitchFamily="34" charset="0"/>
              </a:rPr>
              <a:t>通过多种</a:t>
            </a: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不同模式提供服务</a:t>
            </a:r>
          </a:p>
          <a:p>
            <a:pPr marL="609600" lvl="0" indent="-482600" algn="l" rtl="0">
              <a:lnSpc>
                <a:spcPct val="115000"/>
              </a:lnSpc>
              <a:spcBef>
                <a:spcPct val="0"/>
              </a:spcBef>
              <a:spcAft>
                <a:spcPct val="0"/>
              </a:spcAft>
              <a:buClr>
                <a:schemeClr val="dk1"/>
              </a:buClr>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随著名额和服务提供者人数的增加，家庭将会拥有更多选择</a:t>
            </a:r>
          </a:p>
          <a:p>
            <a:pPr marL="0" lvl="0" indent="0" algn="l" rtl="0">
              <a:lnSpc>
                <a:spcPct val="115000"/>
              </a:lnSpc>
              <a:spcBef>
                <a:spcPct val="0"/>
              </a:spcBef>
              <a:spcAft>
                <a:spcPct val="0"/>
              </a:spcAft>
              <a:buNone/>
            </a:pPr>
            <a:endParaRPr sz="2800" dirty="0">
              <a:latin typeface="Arial" panose="020B0604020202020204" pitchFamily="34" charset="0"/>
              <a:ea typeface="宋体" panose="02010600030101010101" pitchFamily="2" charset="-122"/>
              <a:cs typeface="Arial" panose="020B0604020202020204" pitchFamily="34" charset="0"/>
              <a:sym typeface="Calibri"/>
            </a:endParaRPr>
          </a:p>
          <a:p>
            <a:pPr marL="0" lvl="0" indent="0" algn="l" rtl="0">
              <a:spcBef>
                <a:spcPct val="0"/>
              </a:spcBef>
              <a:spcAft>
                <a:spcPct val="0"/>
              </a:spcAft>
              <a:buNone/>
            </a:pPr>
            <a:endParaRPr sz="2000" b="1" dirty="0">
              <a:solidFill>
                <a:schemeClr val="lt1"/>
              </a:solidFill>
              <a:latin typeface="Arial" panose="020B0604020202020204" pitchFamily="34" charset="0"/>
              <a:ea typeface="宋体" panose="02010600030101010101" pitchFamily="2" charset="-122"/>
              <a:cs typeface="Arial" panose="020B0604020202020204" pitchFamily="34" charset="0"/>
              <a:sym typeface="Calibri"/>
            </a:endParaRPr>
          </a:p>
          <a:p>
            <a:pPr marL="0" lvl="0" indent="0" algn="l" rtl="0">
              <a:spcBef>
                <a:spcPct val="0"/>
              </a:spcBef>
              <a:spcAft>
                <a:spcPct val="0"/>
              </a:spcAft>
              <a:buNone/>
            </a:pPr>
            <a:endParaRPr sz="2000" b="1" dirty="0">
              <a:solidFill>
                <a:schemeClr val="lt1"/>
              </a:solidFill>
              <a:latin typeface="Arial" panose="020B0604020202020204" pitchFamily="34" charset="0"/>
              <a:ea typeface="宋体" panose="02010600030101010101" pitchFamily="2" charset="-122"/>
              <a:cs typeface="Arial" panose="020B0604020202020204" pitchFamily="34" charset="0"/>
              <a:sym typeface="Calibri"/>
            </a:endParaRPr>
          </a:p>
          <a:p>
            <a:pPr marL="0" lvl="0" indent="0" algn="l" rtl="0">
              <a:spcBef>
                <a:spcPct val="0"/>
              </a:spcBef>
              <a:spcAft>
                <a:spcPct val="0"/>
              </a:spcAft>
              <a:buClr>
                <a:schemeClr val="dk1"/>
              </a:buClr>
              <a:buSzPts val="1500"/>
              <a:buFont typeface="Arial"/>
              <a:buNone/>
            </a:pPr>
            <a:endParaRPr sz="2000" dirty="0">
              <a:solidFill>
                <a:schemeClr val="lt1"/>
              </a:solidFill>
              <a:latin typeface="Arial" panose="020B0604020202020204" pitchFamily="34" charset="0"/>
              <a:ea typeface="宋体" panose="02010600030101010101" pitchFamily="2" charset="-122"/>
              <a:cs typeface="Arial" panose="020B0604020202020204" pitchFamily="34" charset="0"/>
              <a:sym typeface="Calibri"/>
            </a:endParaRPr>
          </a:p>
          <a:p>
            <a:pPr marL="0" lvl="0" indent="0" algn="l" rtl="0">
              <a:spcBef>
                <a:spcPct val="0"/>
              </a:spcBef>
              <a:spcAft>
                <a:spcPct val="0"/>
              </a:spcAft>
              <a:buClr>
                <a:schemeClr val="dk1"/>
              </a:buClr>
              <a:buSzPts val="1500"/>
              <a:buFont typeface="Arial"/>
              <a:buNone/>
            </a:pPr>
            <a:endParaRPr sz="4000" b="1" dirty="0">
              <a:solidFill>
                <a:schemeClr val="lt1"/>
              </a:solidFill>
              <a:latin typeface="Arial" panose="020B0604020202020204" pitchFamily="34" charset="0"/>
              <a:ea typeface="宋体" panose="02010600030101010101" pitchFamily="2" charset="-122"/>
              <a:cs typeface="Arial" panose="020B0604020202020204" pitchFamily="34" charset="0"/>
              <a:sym typeface="Calibri"/>
            </a:endParaRPr>
          </a:p>
          <a:p>
            <a:pPr marL="0" lvl="0" indent="0" algn="l" rtl="0">
              <a:spcBef>
                <a:spcPct val="0"/>
              </a:spcBef>
              <a:spcAft>
                <a:spcPct val="0"/>
              </a:spcAft>
              <a:buClr>
                <a:schemeClr val="dk1"/>
              </a:buClr>
              <a:buSzPts val="1500"/>
              <a:buFont typeface="Arial"/>
              <a:buNone/>
            </a:pPr>
            <a:endParaRPr sz="2700" dirty="0">
              <a:solidFill>
                <a:srgbClr val="FFFFFF"/>
              </a:solidFill>
              <a:latin typeface="Arial" panose="020B0604020202020204" pitchFamily="34" charset="0"/>
              <a:ea typeface="宋体" panose="02010600030101010101" pitchFamily="2" charset="-122"/>
              <a:cs typeface="Arial" panose="020B0604020202020204" pitchFamily="34" charset="0"/>
              <a:sym typeface="Calibri"/>
            </a:endParaRPr>
          </a:p>
          <a:p>
            <a:pPr marL="609600" lvl="0" indent="0" algn="l" rtl="0">
              <a:lnSpc>
                <a:spcPct val="115000"/>
              </a:lnSpc>
              <a:spcBef>
                <a:spcPct val="0"/>
              </a:spcBef>
              <a:spcAft>
                <a:spcPts val="2100"/>
              </a:spcAft>
              <a:buNone/>
            </a:pPr>
            <a:endParaRPr sz="2100" dirty="0">
              <a:solidFill>
                <a:schemeClr val="dk1"/>
              </a:solidFill>
              <a:latin typeface="Arial" panose="020B0604020202020204" pitchFamily="34" charset="0"/>
              <a:ea typeface="宋体" panose="02010600030101010101" pitchFamily="2" charset="-122"/>
              <a:cs typeface="Arial" panose="020B0604020202020204" pitchFamily="34" charset="0"/>
              <a:sym typeface="Calibri"/>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7"/>
          <p:cNvSpPr txBox="1"/>
          <p:nvPr/>
        </p:nvSpPr>
        <p:spPr>
          <a:xfrm>
            <a:off x="2475067" y="299067"/>
            <a:ext cx="6888800" cy="660000"/>
          </a:xfrm>
          <a:prstGeom prst="rect">
            <a:avLst/>
          </a:prstGeom>
          <a:noFill/>
          <a:ln>
            <a:noFill/>
          </a:ln>
        </p:spPr>
        <p:txBody>
          <a:bodyPr spcFirstLastPara="1" wrap="square" lIns="121900" tIns="121900" rIns="121900" bIns="121900" anchor="t" anchorCtr="0">
            <a:noAutofit/>
          </a:bodyPr>
          <a:lstStyle/>
          <a:p>
            <a:pPr marL="0" lvl="0" indent="0" algn="l" rtl="0">
              <a:spcBef>
                <a:spcPct val="0"/>
              </a:spcBef>
              <a:spcAft>
                <a:spcPct val="0"/>
              </a:spcAft>
              <a:buNone/>
            </a:pPr>
            <a:endParaRPr sz="1900" dirty="0">
              <a:latin typeface="Arial" panose="020B0604020202020204" pitchFamily="34" charset="0"/>
              <a:ea typeface="宋体" panose="02010600030101010101" pitchFamily="2" charset="-122"/>
              <a:cs typeface="Arial" panose="020B0604020202020204" pitchFamily="34" charset="0"/>
              <a:sym typeface="Calibri"/>
            </a:endParaRPr>
          </a:p>
        </p:txBody>
      </p:sp>
      <p:pic>
        <p:nvPicPr>
          <p:cNvPr id="340" name="Google Shape;340;p67" title="Chart"/>
          <p:cNvPicPr preferRelativeResize="0"/>
          <p:nvPr/>
        </p:nvPicPr>
        <p:blipFill>
          <a:blip r:embed="rId3">
            <a:alphaModFix/>
          </a:blip>
          <a:stretch>
            <a:fillRect/>
          </a:stretch>
        </p:blipFill>
        <p:spPr>
          <a:xfrm>
            <a:off x="498317" y="203200"/>
            <a:ext cx="10842301" cy="6708068"/>
          </a:xfrm>
          <a:prstGeom prst="rect">
            <a:avLst/>
          </a:prstGeom>
          <a:noFill/>
          <a:ln>
            <a:noFill/>
          </a:ln>
        </p:spPr>
      </p:pic>
      <p:sp>
        <p:nvSpPr>
          <p:cNvPr id="341" name="Google Shape;341;p67"/>
          <p:cNvSpPr txBox="1"/>
          <p:nvPr/>
        </p:nvSpPr>
        <p:spPr>
          <a:xfrm>
            <a:off x="2389400" y="639699"/>
            <a:ext cx="7413200" cy="83047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ct val="0"/>
              </a:spcBef>
              <a:spcAft>
                <a:spcPct val="0"/>
              </a:spcAft>
              <a:buNone/>
            </a:pPr>
            <a:r>
              <a:rPr lang="zh-TW" sz="4800" b="1" i="0" u="none" strike="noStrike" cap="none" baseline="0" dirty="0">
                <a:solidFill>
                  <a:srgbClr val="FCC013"/>
                </a:solidFill>
                <a:effectLst/>
                <a:uFillTx/>
                <a:latin typeface="Arial" panose="020B0604020202020204" pitchFamily="34" charset="0"/>
                <a:ea typeface="宋体" panose="02010600030101010101" pitchFamily="2" charset="-122"/>
                <a:cs typeface="Arial" panose="020B0604020202020204" pitchFamily="34" charset="0"/>
              </a:rPr>
              <a:t>PFA 的实施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68"/>
          <p:cNvPicPr preferRelativeResize="0"/>
          <p:nvPr/>
        </p:nvPicPr>
        <p:blipFill>
          <a:blip r:embed="rId3">
            <a:alphaModFix/>
          </a:blip>
          <a:stretch>
            <a:fillRect/>
          </a:stretch>
        </p:blipFill>
        <p:spPr>
          <a:xfrm>
            <a:off x="201425" y="4237900"/>
            <a:ext cx="2006025" cy="2620099"/>
          </a:xfrm>
          <a:prstGeom prst="rect">
            <a:avLst/>
          </a:prstGeom>
          <a:noFill/>
          <a:ln>
            <a:noFill/>
          </a:ln>
        </p:spPr>
      </p:pic>
      <p:pic>
        <p:nvPicPr>
          <p:cNvPr id="348" name="Google Shape;348;p68"/>
          <p:cNvPicPr preferRelativeResize="0"/>
          <p:nvPr/>
        </p:nvPicPr>
        <p:blipFill>
          <a:blip r:embed="rId4">
            <a:alphaModFix/>
          </a:blip>
          <a:stretch>
            <a:fillRect/>
          </a:stretch>
        </p:blipFill>
        <p:spPr>
          <a:xfrm>
            <a:off x="6108175" y="3944250"/>
            <a:ext cx="2142450" cy="2913751"/>
          </a:xfrm>
          <a:prstGeom prst="rect">
            <a:avLst/>
          </a:prstGeom>
          <a:noFill/>
          <a:ln>
            <a:noFill/>
          </a:ln>
        </p:spPr>
      </p:pic>
      <p:sp>
        <p:nvSpPr>
          <p:cNvPr id="349" name="Google Shape;349;p68"/>
          <p:cNvSpPr txBox="1"/>
          <p:nvPr/>
        </p:nvSpPr>
        <p:spPr>
          <a:xfrm>
            <a:off x="548708" y="279750"/>
            <a:ext cx="11094584" cy="915284"/>
          </a:xfrm>
          <a:prstGeom prst="rect">
            <a:avLst/>
          </a:prstGeom>
          <a:noFill/>
          <a:ln>
            <a:noFill/>
          </a:ln>
        </p:spPr>
        <p:txBody>
          <a:bodyPr spcFirstLastPara="1" wrap="square" lIns="91425" tIns="91425" rIns="91425" bIns="91425" anchor="t" anchorCtr="0">
            <a:spAutoFit/>
          </a:bodyPr>
          <a:lstStyle/>
          <a:p>
            <a:pPr marL="0" lvl="0" indent="0" algn="ctr" rtl="0">
              <a:spcBef>
                <a:spcPct val="0"/>
              </a:spcBef>
              <a:spcAft>
                <a:spcPct val="0"/>
              </a:spcAft>
              <a:buNone/>
            </a:pPr>
            <a:r>
              <a:rPr lang="zh-TW" sz="4800" b="1" i="0" u="none" strike="noStrike" cap="none" baseline="0" dirty="0">
                <a:solidFill>
                  <a:srgbClr val="2BA6DE"/>
                </a:solidFill>
                <a:effectLst/>
                <a:uFillTx/>
                <a:latin typeface="Arial" panose="020B0604020202020204" pitchFamily="34" charset="0"/>
                <a:ea typeface="宋体" panose="02010600030101010101" pitchFamily="2" charset="-122"/>
                <a:cs typeface="Arial" panose="020B0604020202020204" pitchFamily="34" charset="0"/>
              </a:rPr>
              <a:t>可</a:t>
            </a:r>
            <a:r>
              <a:rPr lang="zh-CN" altLang="en-US" sz="4800" b="1" i="0" u="none" strike="noStrike" cap="none" baseline="0" dirty="0">
                <a:solidFill>
                  <a:srgbClr val="2BA6DE"/>
                </a:solidFill>
                <a:effectLst/>
                <a:uFillTx/>
                <a:latin typeface="Arial" panose="020B0604020202020204" pitchFamily="34" charset="0"/>
                <a:ea typeface="宋体" panose="02010600030101010101" pitchFamily="2" charset="-122"/>
                <a:cs typeface="Arial" panose="020B0604020202020204" pitchFamily="34" charset="0"/>
              </a:rPr>
              <a:t>通过</a:t>
            </a:r>
            <a:r>
              <a:rPr lang="zh-TW" sz="4800" b="1" i="0" u="none" strike="noStrike" cap="none" baseline="0" dirty="0">
                <a:solidFill>
                  <a:srgbClr val="2BA6DE"/>
                </a:solidFill>
                <a:effectLst/>
                <a:uFillTx/>
                <a:latin typeface="Arial" panose="020B0604020202020204" pitchFamily="34" charset="0"/>
                <a:ea typeface="宋体" panose="02010600030101010101" pitchFamily="2" charset="-122"/>
                <a:cs typeface="Arial" panose="020B0604020202020204" pitchFamily="34" charset="0"/>
              </a:rPr>
              <a:t>两种方式参与 </a:t>
            </a:r>
          </a:p>
        </p:txBody>
      </p:sp>
      <p:sp>
        <p:nvSpPr>
          <p:cNvPr id="350" name="Google Shape;350;p68"/>
          <p:cNvSpPr/>
          <p:nvPr/>
        </p:nvSpPr>
        <p:spPr>
          <a:xfrm>
            <a:off x="962175" y="1449500"/>
            <a:ext cx="4641600" cy="3507300"/>
          </a:xfrm>
          <a:prstGeom prst="wedgeEllipseCallout">
            <a:avLst>
              <a:gd name="adj1" fmla="val -20833"/>
              <a:gd name="adj2" fmla="val 62500"/>
            </a:avLst>
          </a:prstGeom>
          <a:solidFill>
            <a:srgbClr val="E81F6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47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筹备计划</a:t>
            </a:r>
          </a:p>
        </p:txBody>
      </p:sp>
      <p:sp>
        <p:nvSpPr>
          <p:cNvPr id="351" name="Google Shape;351;p68"/>
          <p:cNvSpPr txBox="1"/>
          <p:nvPr/>
        </p:nvSpPr>
        <p:spPr>
          <a:xfrm>
            <a:off x="471600" y="1575550"/>
            <a:ext cx="837237" cy="915284"/>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zh-TW" sz="4800" b="1" i="0" u="none" strike="noStrike" cap="none" baseline="0" dirty="0">
                <a:solidFill>
                  <a:srgbClr val="E81F69"/>
                </a:solidFill>
                <a:effectLst/>
                <a:uFillTx/>
                <a:latin typeface="Arial" panose="020B0604020202020204" pitchFamily="34" charset="0"/>
                <a:ea typeface="宋体" panose="02010600030101010101" pitchFamily="2" charset="-122"/>
                <a:cs typeface="Arial" panose="020B0604020202020204" pitchFamily="34" charset="0"/>
              </a:rPr>
              <a:t>1. </a:t>
            </a:r>
            <a:r>
              <a:rPr lang="zh-TW" b="0" i="0" u="none" strike="noStrike" cap="none" baseline="0" dirty="0">
                <a:effectLst/>
                <a:uFillTx/>
                <a:latin typeface="Arial" panose="020B0604020202020204" pitchFamily="34" charset="0"/>
                <a:ea typeface="宋体" panose="02010600030101010101" pitchFamily="2" charset="-122"/>
                <a:cs typeface="Arial" panose="020B0604020202020204" pitchFamily="34" charset="0"/>
              </a:rPr>
              <a:t> </a:t>
            </a:r>
          </a:p>
        </p:txBody>
      </p:sp>
      <p:sp>
        <p:nvSpPr>
          <p:cNvPr id="352" name="Google Shape;352;p68"/>
          <p:cNvSpPr txBox="1"/>
          <p:nvPr/>
        </p:nvSpPr>
        <p:spPr>
          <a:xfrm>
            <a:off x="6237150" y="1575550"/>
            <a:ext cx="837237" cy="915284"/>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zh-TW" sz="4800" b="1" i="0" u="none" strike="noStrike" cap="none" baseline="0" dirty="0">
                <a:solidFill>
                  <a:srgbClr val="8BC343"/>
                </a:solidFill>
                <a:effectLst/>
                <a:uFillTx/>
                <a:latin typeface="Arial" panose="020B0604020202020204" pitchFamily="34" charset="0"/>
                <a:ea typeface="宋体" panose="02010600030101010101" pitchFamily="2" charset="-122"/>
                <a:cs typeface="Arial" panose="020B0604020202020204" pitchFamily="34" charset="0"/>
              </a:rPr>
              <a:t>2. </a:t>
            </a:r>
            <a:r>
              <a:rPr lang="zh-TW" b="0" i="0" u="none" strike="noStrike" cap="none" baseline="0" dirty="0">
                <a:effectLst/>
                <a:uFillTx/>
                <a:latin typeface="Arial" panose="020B0604020202020204" pitchFamily="34" charset="0"/>
                <a:ea typeface="宋体" panose="02010600030101010101" pitchFamily="2" charset="-122"/>
                <a:cs typeface="Arial" panose="020B0604020202020204" pitchFamily="34" charset="0"/>
              </a:rPr>
              <a:t> </a:t>
            </a:r>
          </a:p>
        </p:txBody>
      </p:sp>
      <p:sp>
        <p:nvSpPr>
          <p:cNvPr id="353" name="Google Shape;353;p68"/>
          <p:cNvSpPr/>
          <p:nvPr/>
        </p:nvSpPr>
        <p:spPr>
          <a:xfrm>
            <a:off x="6733309" y="1233613"/>
            <a:ext cx="5418041" cy="3507300"/>
          </a:xfrm>
          <a:prstGeom prst="wedgeEllipseCallout">
            <a:avLst>
              <a:gd name="adj1" fmla="val -20833"/>
              <a:gd name="adj2" fmla="val 62500"/>
            </a:avLst>
          </a:prstGeom>
          <a:solidFill>
            <a:srgbClr val="8BC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47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试行计划地点</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69"/>
          <p:cNvPicPr preferRelativeResize="0"/>
          <p:nvPr/>
        </p:nvPicPr>
        <p:blipFill>
          <a:blip r:embed="rId3">
            <a:alphaModFix/>
          </a:blip>
          <a:stretch>
            <a:fillRect/>
          </a:stretch>
        </p:blipFill>
        <p:spPr>
          <a:xfrm>
            <a:off x="247362" y="263594"/>
            <a:ext cx="1589027" cy="2077768"/>
          </a:xfrm>
          <a:prstGeom prst="rect">
            <a:avLst/>
          </a:prstGeom>
          <a:noFill/>
          <a:ln>
            <a:noFill/>
          </a:ln>
        </p:spPr>
      </p:pic>
      <p:sp>
        <p:nvSpPr>
          <p:cNvPr id="360" name="Google Shape;360;p69"/>
          <p:cNvSpPr/>
          <p:nvPr/>
        </p:nvSpPr>
        <p:spPr>
          <a:xfrm>
            <a:off x="1836400" y="263575"/>
            <a:ext cx="3297000" cy="2077800"/>
          </a:xfrm>
          <a:prstGeom prst="rect">
            <a:avLst/>
          </a:prstGeom>
          <a:solidFill>
            <a:srgbClr val="E81F6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36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筹备计划</a:t>
            </a:r>
          </a:p>
        </p:txBody>
      </p:sp>
      <p:pic>
        <p:nvPicPr>
          <p:cNvPr id="361" name="Google Shape;361;p69"/>
          <p:cNvPicPr preferRelativeResize="0"/>
          <p:nvPr/>
        </p:nvPicPr>
        <p:blipFill>
          <a:blip r:embed="rId4">
            <a:alphaModFix/>
          </a:blip>
          <a:stretch>
            <a:fillRect/>
          </a:stretch>
        </p:blipFill>
        <p:spPr>
          <a:xfrm>
            <a:off x="10332640" y="2"/>
            <a:ext cx="1697095" cy="2310637"/>
          </a:xfrm>
          <a:prstGeom prst="rect">
            <a:avLst/>
          </a:prstGeom>
          <a:noFill/>
          <a:ln>
            <a:noFill/>
          </a:ln>
        </p:spPr>
      </p:pic>
      <p:sp>
        <p:nvSpPr>
          <p:cNvPr id="362" name="Google Shape;362;p69"/>
          <p:cNvSpPr/>
          <p:nvPr/>
        </p:nvSpPr>
        <p:spPr>
          <a:xfrm>
            <a:off x="6613800" y="263575"/>
            <a:ext cx="3540600" cy="2077800"/>
          </a:xfrm>
          <a:prstGeom prst="rect">
            <a:avLst/>
          </a:prstGeom>
          <a:solidFill>
            <a:srgbClr val="8BC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ct val="0"/>
              </a:spcBef>
              <a:spcAft>
                <a:spcPct val="0"/>
              </a:spcAft>
              <a:buNone/>
            </a:pPr>
            <a:r>
              <a:rPr lang="zh-TW" sz="37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试行计划地点</a:t>
            </a:r>
          </a:p>
        </p:txBody>
      </p:sp>
      <p:sp>
        <p:nvSpPr>
          <p:cNvPr id="363" name="Google Shape;363;p69"/>
          <p:cNvSpPr txBox="1"/>
          <p:nvPr/>
        </p:nvSpPr>
        <p:spPr>
          <a:xfrm>
            <a:off x="247350" y="2723775"/>
            <a:ext cx="4532468" cy="1908184"/>
          </a:xfrm>
          <a:prstGeom prst="rect">
            <a:avLst/>
          </a:prstGeom>
          <a:noFill/>
          <a:ln>
            <a:noFill/>
          </a:ln>
        </p:spPr>
        <p:txBody>
          <a:bodyPr spcFirstLastPara="1" wrap="square" lIns="91425" tIns="91425" rIns="91425" bIns="91425" anchor="t" anchorCtr="0">
            <a:spAutoFit/>
          </a:bodyPr>
          <a:lstStyle/>
          <a:p>
            <a:pPr marL="457200" lvl="0" indent="-406400" algn="l" rtl="0">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与服务提供者合作以准备可能的 PFA 名额 </a:t>
            </a:r>
          </a:p>
          <a:p>
            <a:pPr marL="457200" lvl="0" indent="-406400" algn="l" rtl="0">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专业发展及个人化辅导 </a:t>
            </a:r>
          </a:p>
          <a:p>
            <a:pPr marL="457200" lvl="0" indent="-406400" algn="l" rtl="0">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自 2021 年夏季开放申请</a:t>
            </a:r>
          </a:p>
        </p:txBody>
      </p:sp>
      <p:sp>
        <p:nvSpPr>
          <p:cNvPr id="364" name="Google Shape;364;p69"/>
          <p:cNvSpPr txBox="1"/>
          <p:nvPr/>
        </p:nvSpPr>
        <p:spPr>
          <a:xfrm>
            <a:off x="6539344" y="2723775"/>
            <a:ext cx="5405299" cy="2769959"/>
          </a:xfrm>
          <a:prstGeom prst="rect">
            <a:avLst/>
          </a:prstGeom>
          <a:noFill/>
          <a:ln>
            <a:noFill/>
          </a:ln>
        </p:spPr>
        <p:txBody>
          <a:bodyPr spcFirstLastPara="1" wrap="square" lIns="91425" tIns="91425" rIns="91425" bIns="91425" anchor="t" anchorCtr="0">
            <a:spAutoFit/>
          </a:bodyPr>
          <a:lstStyle/>
          <a:p>
            <a:pPr marL="457200" lvl="0" indent="-406400" algn="l" rtl="0">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与服务提供者签约以确认名额 </a:t>
            </a:r>
          </a:p>
          <a:p>
            <a:pPr marL="457200" lvl="0" indent="-406400" algn="l" rtl="0">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与 Preschool for All 合作以针对计划的预期目标和</a:t>
            </a:r>
            <a:r>
              <a:rPr lang="zh-CN" altLang="en-US"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帮扶</a:t>
            </a: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进行最终确认 </a:t>
            </a:r>
          </a:p>
          <a:p>
            <a:pPr marL="457200" lvl="0" indent="-406400" algn="l" rtl="0">
              <a:spcBef>
                <a:spcPct val="0"/>
              </a:spcBef>
              <a:spcAft>
                <a:spcPct val="0"/>
              </a:spcAft>
              <a:buSzPts val="2800"/>
              <a:buFont typeface="Calibri"/>
              <a:buChar char="●"/>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于 2021 年秋季开放申请并于 2022 年 9 月开始提供名额</a:t>
            </a:r>
          </a:p>
        </p:txBody>
      </p:sp>
      <p:cxnSp>
        <p:nvCxnSpPr>
          <p:cNvPr id="365" name="Google Shape;365;p69"/>
          <p:cNvCxnSpPr/>
          <p:nvPr/>
        </p:nvCxnSpPr>
        <p:spPr>
          <a:xfrm flipH="1">
            <a:off x="5938675" y="2341375"/>
            <a:ext cx="0" cy="42279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0"/>
          <p:cNvSpPr txBox="1"/>
          <p:nvPr/>
        </p:nvSpPr>
        <p:spPr>
          <a:xfrm rot="-5399852" flipH="1">
            <a:off x="-2264100" y="2749953"/>
            <a:ext cx="6951000" cy="15399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ct val="0"/>
              </a:spcBef>
              <a:spcAft>
                <a:spcPct val="0"/>
              </a:spcAft>
              <a:buNone/>
            </a:pPr>
            <a:r>
              <a:rPr lang="zh-TW" sz="4800" b="1" i="0" u="none" strike="noStrike" cap="none" baseline="0" dirty="0">
                <a:solidFill>
                  <a:srgbClr val="E91E6A"/>
                </a:solidFill>
                <a:effectLst/>
                <a:uFillTx/>
                <a:latin typeface="Arial" panose="020B0604020202020204" pitchFamily="34" charset="0"/>
                <a:ea typeface="宋体" panose="02010600030101010101" pitchFamily="2" charset="-122"/>
                <a:cs typeface="Arial" panose="020B0604020202020204" pitchFamily="34" charset="0"/>
              </a:rPr>
              <a:t>筹备计划 </a:t>
            </a:r>
          </a:p>
        </p:txBody>
      </p:sp>
      <p:sp>
        <p:nvSpPr>
          <p:cNvPr id="2" name="AutoShape 2" descr="https://documents.lucid.app/documents/037e0c57-b7ac-4d2e-beea-aae463b5db92/pages/0_0?a=170&amp;x=440&amp;y=278&amp;w=880&amp;h=840&amp;store=1&amp;accept=image%2F*&amp;auth=LCA%20c56f2fdcf866a0e18ccd3afadd1c7c86a350b45d-ts%3D1629483271"/>
          <p:cNvSpPr>
            <a:spLocks noChangeAspect="1" noChangeArrowheads="1"/>
          </p:cNvSpPr>
          <p:nvPr/>
        </p:nvSpPr>
        <p:spPr bwMode="auto">
          <a:xfrm>
            <a:off x="155575" y="-2879725"/>
            <a:ext cx="6286500" cy="6000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a typeface="宋体" panose="02010600030101010101" pitchFamily="2" charset="-122"/>
              <a:cs typeface="Arial" panose="020B0604020202020204" pitchFamily="34" charset="0"/>
            </a:endParaRPr>
          </a:p>
        </p:txBody>
      </p:sp>
      <p:pic>
        <p:nvPicPr>
          <p:cNvPr id="2052" name="Picture 4" descr="https://lh3.googleusercontent.com/uUnei7JBsU6NBQwgenavbpyNPIHTFLzzBgGwHT_ZaNeimHbufcTtnodHkyiLCrfGfiCD_ecKCnHWZsu6CxCWXANxbamNbuLG3hBn9jUt9TtXVNwhMnO7Wr1skjCNPDcPFzBdOuB-kQ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701" y="-261256"/>
            <a:ext cx="7813764" cy="745859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035040" y="3668358"/>
            <a:ext cx="1172584" cy="494851"/>
          </a:xfrm>
          <a:prstGeom prst="rect">
            <a:avLst/>
          </a:prstGeom>
          <a:solidFill>
            <a:srgbClr val="EB0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幼儿园服务提供者</a:t>
            </a:r>
          </a:p>
        </p:txBody>
      </p:sp>
      <p:sp>
        <p:nvSpPr>
          <p:cNvPr id="7" name="矩形 6"/>
          <p:cNvSpPr/>
          <p:nvPr/>
        </p:nvSpPr>
        <p:spPr>
          <a:xfrm>
            <a:off x="4410635" y="763794"/>
            <a:ext cx="1172584" cy="494851"/>
          </a:xfrm>
          <a:prstGeom prst="rect">
            <a:avLst/>
          </a:prstGeom>
          <a:solidFill>
            <a:srgbClr val="48A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个人化辅导</a:t>
            </a:r>
          </a:p>
        </p:txBody>
      </p:sp>
      <p:sp>
        <p:nvSpPr>
          <p:cNvPr id="8" name="矩形 7"/>
          <p:cNvSpPr/>
          <p:nvPr/>
        </p:nvSpPr>
        <p:spPr>
          <a:xfrm>
            <a:off x="3298825" y="3025052"/>
            <a:ext cx="1294690" cy="494851"/>
          </a:xfrm>
          <a:prstGeom prst="rect">
            <a:avLst/>
          </a:prstGeom>
          <a:solidFill>
            <a:srgbClr val="8BC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专业发展机会</a:t>
            </a:r>
          </a:p>
        </p:txBody>
      </p:sp>
      <p:sp>
        <p:nvSpPr>
          <p:cNvPr id="9" name="矩形 8"/>
          <p:cNvSpPr/>
          <p:nvPr/>
        </p:nvSpPr>
        <p:spPr>
          <a:xfrm>
            <a:off x="3946170" y="5034580"/>
            <a:ext cx="959317" cy="494851"/>
          </a:xfrm>
          <a:prstGeom prst="rect">
            <a:avLst/>
          </a:prstGeom>
          <a:solidFill>
            <a:srgbClr val="FDB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财务奖励</a:t>
            </a:r>
          </a:p>
        </p:txBody>
      </p:sp>
      <p:sp>
        <p:nvSpPr>
          <p:cNvPr id="10" name="矩形 9"/>
          <p:cNvSpPr/>
          <p:nvPr/>
        </p:nvSpPr>
        <p:spPr>
          <a:xfrm>
            <a:off x="7743618" y="753037"/>
            <a:ext cx="959317" cy="473335"/>
          </a:xfrm>
          <a:prstGeom prst="rect">
            <a:avLst/>
          </a:prstGeom>
          <a:solidFill>
            <a:srgbClr val="FEC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同侪网络</a:t>
            </a:r>
          </a:p>
        </p:txBody>
      </p:sp>
      <p:sp>
        <p:nvSpPr>
          <p:cNvPr id="11" name="矩形 10"/>
          <p:cNvSpPr/>
          <p:nvPr/>
        </p:nvSpPr>
        <p:spPr>
          <a:xfrm>
            <a:off x="8623860" y="3103587"/>
            <a:ext cx="1294690" cy="494851"/>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业务发展</a:t>
            </a:r>
            <a:r>
              <a:rPr lang="zh-CN" altLang="en-US" b="1" dirty="0">
                <a:solidFill>
                  <a:srgbClr val="000000"/>
                </a:solidFill>
                <a:latin typeface="Arial" panose="020B0604020202020204" pitchFamily="34" charset="0"/>
                <a:ea typeface="宋体" panose="02010600030101010101" pitchFamily="2" charset="-122"/>
                <a:cs typeface="Arial" panose="020B0604020202020204" pitchFamily="34" charset="0"/>
              </a:rPr>
              <a:t>支持</a:t>
            </a:r>
            <a:endPar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2" name="矩形 11"/>
          <p:cNvSpPr/>
          <p:nvPr/>
        </p:nvSpPr>
        <p:spPr>
          <a:xfrm>
            <a:off x="8143538" y="4943144"/>
            <a:ext cx="1206741" cy="586287"/>
          </a:xfrm>
          <a:prstGeom prst="rect">
            <a:avLst/>
          </a:prstGeom>
          <a:solidFill>
            <a:srgbClr val="49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社交情绪行为</a:t>
            </a:r>
            <a:r>
              <a:rPr lang="zh-CN" altLang="en-US" b="1" dirty="0">
                <a:solidFill>
                  <a:srgbClr val="000000"/>
                </a:solidFill>
                <a:latin typeface="Arial" panose="020B0604020202020204" pitchFamily="34" charset="0"/>
                <a:ea typeface="宋体" panose="02010600030101010101" pitchFamily="2" charset="-122"/>
                <a:cs typeface="Arial" panose="020B0604020202020204" pitchFamily="34" charset="0"/>
              </a:rPr>
              <a:t>支持</a:t>
            </a:r>
            <a:endPar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3" name="矩形 12"/>
          <p:cNvSpPr/>
          <p:nvPr/>
        </p:nvSpPr>
        <p:spPr>
          <a:xfrm>
            <a:off x="6160359" y="5728453"/>
            <a:ext cx="1047265" cy="494851"/>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1" dirty="0">
                <a:solidFill>
                  <a:srgbClr val="000000"/>
                </a:solidFill>
                <a:latin typeface="Arial" panose="020B0604020202020204" pitchFamily="34" charset="0"/>
                <a:ea typeface="宋体" panose="02010600030101010101" pitchFamily="2" charset="-122"/>
                <a:cs typeface="Arial" panose="020B0604020202020204" pitchFamily="34" charset="0"/>
              </a:rPr>
              <a:t>系统导引</a:t>
            </a:r>
            <a:endPar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pSp>
        <p:nvGrpSpPr>
          <p:cNvPr id="378" name="Google Shape;378;p71"/>
          <p:cNvGrpSpPr/>
          <p:nvPr/>
        </p:nvGrpSpPr>
        <p:grpSpPr>
          <a:xfrm>
            <a:off x="0" y="1586327"/>
            <a:ext cx="11917088" cy="4643951"/>
            <a:chOff x="0" y="1586327"/>
            <a:chExt cx="11917088" cy="4643951"/>
          </a:xfrm>
        </p:grpSpPr>
        <p:grpSp>
          <p:nvGrpSpPr>
            <p:cNvPr id="379" name="Google Shape;379;p71"/>
            <p:cNvGrpSpPr/>
            <p:nvPr/>
          </p:nvGrpSpPr>
          <p:grpSpPr>
            <a:xfrm>
              <a:off x="0" y="1586613"/>
              <a:ext cx="3635509" cy="4643665"/>
              <a:chOff x="0" y="1189989"/>
              <a:chExt cx="2726700" cy="3482836"/>
            </a:xfrm>
          </p:grpSpPr>
          <p:sp>
            <p:nvSpPr>
              <p:cNvPr id="380" name="Google Shape;380;p71"/>
              <p:cNvSpPr/>
              <p:nvPr/>
            </p:nvSpPr>
            <p:spPr>
              <a:xfrm>
                <a:off x="0" y="1189989"/>
                <a:ext cx="2726700" cy="669000"/>
              </a:xfrm>
              <a:prstGeom prst="homePlate">
                <a:avLst>
                  <a:gd name="adj" fmla="val 50000"/>
                </a:avLst>
              </a:prstGeom>
              <a:solidFill>
                <a:srgbClr val="E81F69"/>
              </a:solidFill>
              <a:ln>
                <a:noFill/>
              </a:ln>
            </p:spPr>
            <p:txBody>
              <a:bodyPr spcFirstLastPara="1" wrap="square" lIns="121900" tIns="121900" rIns="121900" bIns="121900" anchor="ctr" anchorCtr="0">
                <a:noAutofit/>
              </a:bodyPr>
              <a:lstStyle/>
              <a:p>
                <a:pPr marL="0" lvl="0" indent="0" algn="ctr" rtl="0">
                  <a:spcBef>
                    <a:spcPct val="0"/>
                  </a:spcBef>
                  <a:spcAft>
                    <a:spcPct val="0"/>
                  </a:spcAft>
                  <a:buNone/>
                </a:pPr>
                <a:r>
                  <a:rPr lang="zh-TW" sz="28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步骤 1</a:t>
                </a:r>
              </a:p>
            </p:txBody>
          </p:sp>
          <p:sp>
            <p:nvSpPr>
              <p:cNvPr id="381" name="Google Shape;381;p71"/>
              <p:cNvSpPr txBox="1"/>
              <p:nvPr/>
            </p:nvSpPr>
            <p:spPr>
              <a:xfrm>
                <a:off x="410850" y="2057125"/>
                <a:ext cx="1905000" cy="2615700"/>
              </a:xfrm>
              <a:prstGeom prst="rect">
                <a:avLst/>
              </a:prstGeom>
              <a:solidFill>
                <a:srgbClr val="E81F69">
                  <a:alpha val="29210"/>
                </a:srgbClr>
              </a:solidFill>
              <a:ln>
                <a:noFill/>
              </a:ln>
            </p:spPr>
            <p:txBody>
              <a:bodyPr spcFirstLastPara="1" wrap="square" lIns="121900" tIns="121900" rIns="121900" bIns="121900" anchor="t" anchorCtr="0">
                <a:noAutofit/>
              </a:bodyPr>
              <a:lstStyle/>
              <a:p>
                <a:pPr marL="0" lvl="0" indent="0" algn="l" rtl="0">
                  <a:lnSpc>
                    <a:spcPct val="115000"/>
                  </a:lnSpc>
                  <a:spcBef>
                    <a:spcPct val="0"/>
                  </a:spcBef>
                  <a:spcAft>
                    <a:spcPct val="0"/>
                  </a:spcAft>
                  <a:buNone/>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提交筹备计划申请表</a:t>
                </a:r>
              </a:p>
            </p:txBody>
          </p:sp>
        </p:grpSp>
        <p:grpSp>
          <p:nvGrpSpPr>
            <p:cNvPr id="382" name="Google Shape;382;p71"/>
            <p:cNvGrpSpPr/>
            <p:nvPr/>
          </p:nvGrpSpPr>
          <p:grpSpPr>
            <a:xfrm>
              <a:off x="3017825" y="1586327"/>
              <a:ext cx="3388315" cy="4643951"/>
              <a:chOff x="2263425" y="1189775"/>
              <a:chExt cx="2541300" cy="3483050"/>
            </a:xfrm>
          </p:grpSpPr>
          <p:sp>
            <p:nvSpPr>
              <p:cNvPr id="383" name="Google Shape;383;p71"/>
              <p:cNvSpPr/>
              <p:nvPr/>
            </p:nvSpPr>
            <p:spPr>
              <a:xfrm>
                <a:off x="2263425" y="1189775"/>
                <a:ext cx="2541300" cy="669000"/>
              </a:xfrm>
              <a:prstGeom prst="chevron">
                <a:avLst>
                  <a:gd name="adj" fmla="val 50000"/>
                </a:avLst>
              </a:prstGeom>
              <a:solidFill>
                <a:srgbClr val="8BC343"/>
              </a:solidFill>
              <a:ln>
                <a:noFill/>
              </a:ln>
            </p:spPr>
            <p:txBody>
              <a:bodyPr spcFirstLastPara="1" wrap="square" lIns="121900" tIns="121900" rIns="121900" bIns="121900" anchor="ctr" anchorCtr="0">
                <a:noAutofit/>
              </a:bodyPr>
              <a:lstStyle/>
              <a:p>
                <a:pPr marL="0" lvl="0" indent="0" algn="ctr" rtl="0">
                  <a:spcBef>
                    <a:spcPct val="0"/>
                  </a:spcBef>
                  <a:spcAft>
                    <a:spcPct val="0"/>
                  </a:spcAft>
                  <a:buNone/>
                </a:pPr>
                <a:r>
                  <a:rPr lang="zh-TW" sz="28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步骤 2</a:t>
                </a:r>
              </a:p>
            </p:txBody>
          </p:sp>
          <p:sp>
            <p:nvSpPr>
              <p:cNvPr id="384" name="Google Shape;384;p71"/>
              <p:cNvSpPr txBox="1"/>
              <p:nvPr/>
            </p:nvSpPr>
            <p:spPr>
              <a:xfrm>
                <a:off x="2512202" y="2057125"/>
                <a:ext cx="1905000" cy="2615700"/>
              </a:xfrm>
              <a:prstGeom prst="rect">
                <a:avLst/>
              </a:prstGeom>
              <a:solidFill>
                <a:srgbClr val="8BC343">
                  <a:alpha val="43260"/>
                </a:srgbClr>
              </a:solidFill>
              <a:ln>
                <a:noFill/>
              </a:ln>
            </p:spPr>
            <p:txBody>
              <a:bodyPr spcFirstLastPara="1" wrap="square" lIns="121900" tIns="121900" rIns="121900" bIns="121900" anchor="t" anchorCtr="0">
                <a:noAutofit/>
              </a:bodyPr>
              <a:lstStyle/>
              <a:p>
                <a:pPr marL="0" lvl="0" indent="0" algn="l" rtl="0">
                  <a:lnSpc>
                    <a:spcPct val="115000"/>
                  </a:lnSpc>
                  <a:spcBef>
                    <a:spcPct val="0"/>
                  </a:spcBef>
                  <a:spcAft>
                    <a:spcPct val="0"/>
                  </a:spcAft>
                  <a:buNone/>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填写与您计划有关的自我评估</a:t>
                </a:r>
              </a:p>
            </p:txBody>
          </p:sp>
        </p:grpSp>
        <p:grpSp>
          <p:nvGrpSpPr>
            <p:cNvPr id="385" name="Google Shape;385;p71"/>
            <p:cNvGrpSpPr/>
            <p:nvPr/>
          </p:nvGrpSpPr>
          <p:grpSpPr>
            <a:xfrm>
              <a:off x="5773154" y="1586327"/>
              <a:ext cx="3388315" cy="4643951"/>
              <a:chOff x="4329974" y="1189775"/>
              <a:chExt cx="2541300" cy="3483050"/>
            </a:xfrm>
          </p:grpSpPr>
          <p:sp>
            <p:nvSpPr>
              <p:cNvPr id="386" name="Google Shape;386;p71"/>
              <p:cNvSpPr/>
              <p:nvPr/>
            </p:nvSpPr>
            <p:spPr>
              <a:xfrm>
                <a:off x="4329974" y="1189775"/>
                <a:ext cx="2541300" cy="669000"/>
              </a:xfrm>
              <a:prstGeom prst="chevron">
                <a:avLst>
                  <a:gd name="adj" fmla="val 50000"/>
                </a:avLst>
              </a:prstGeom>
              <a:solidFill>
                <a:srgbClr val="FCC013"/>
              </a:solidFill>
              <a:ln>
                <a:noFill/>
              </a:ln>
            </p:spPr>
            <p:txBody>
              <a:bodyPr spcFirstLastPara="1" wrap="square" lIns="121900" tIns="121900" rIns="121900" bIns="121900" anchor="ctr" anchorCtr="0">
                <a:noAutofit/>
              </a:bodyPr>
              <a:lstStyle/>
              <a:p>
                <a:pPr marL="0" lvl="0" indent="0" algn="ctr" rtl="0">
                  <a:spcBef>
                    <a:spcPct val="0"/>
                  </a:spcBef>
                  <a:spcAft>
                    <a:spcPct val="0"/>
                  </a:spcAft>
                  <a:buNone/>
                </a:pPr>
                <a:r>
                  <a:rPr lang="zh-TW" sz="28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步骤 3</a:t>
                </a:r>
              </a:p>
            </p:txBody>
          </p:sp>
          <p:sp>
            <p:nvSpPr>
              <p:cNvPr id="387" name="Google Shape;387;p71"/>
              <p:cNvSpPr txBox="1"/>
              <p:nvPr/>
            </p:nvSpPr>
            <p:spPr>
              <a:xfrm>
                <a:off x="4613553" y="2057125"/>
                <a:ext cx="1905000" cy="2615700"/>
              </a:xfrm>
              <a:prstGeom prst="rect">
                <a:avLst/>
              </a:prstGeom>
              <a:solidFill>
                <a:srgbClr val="FCC013">
                  <a:alpha val="40450"/>
                </a:srgbClr>
              </a:solidFill>
              <a:ln>
                <a:noFill/>
              </a:ln>
            </p:spPr>
            <p:txBody>
              <a:bodyPr spcFirstLastPara="1" wrap="square" lIns="121900" tIns="121900" rIns="121900" bIns="121900" anchor="t" anchorCtr="0">
                <a:noAutofit/>
              </a:bodyPr>
              <a:lstStyle/>
              <a:p>
                <a:pPr marL="0" lvl="0" indent="0" algn="l" rtl="0">
                  <a:lnSpc>
                    <a:spcPct val="115000"/>
                  </a:lnSpc>
                  <a:spcBef>
                    <a:spcPct val="0"/>
                  </a:spcBef>
                  <a:spcAft>
                    <a:spcPct val="0"/>
                  </a:spcAft>
                  <a:buNone/>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与辅导人员会面一起拟定一份计划 </a:t>
                </a:r>
              </a:p>
            </p:txBody>
          </p:sp>
        </p:grpSp>
        <p:grpSp>
          <p:nvGrpSpPr>
            <p:cNvPr id="388" name="Google Shape;388;p71"/>
            <p:cNvGrpSpPr/>
            <p:nvPr/>
          </p:nvGrpSpPr>
          <p:grpSpPr>
            <a:xfrm>
              <a:off x="8528772" y="1586327"/>
              <a:ext cx="3388315" cy="4643951"/>
              <a:chOff x="6396739" y="1189775"/>
              <a:chExt cx="2541300" cy="3483050"/>
            </a:xfrm>
          </p:grpSpPr>
          <p:sp>
            <p:nvSpPr>
              <p:cNvPr id="389" name="Google Shape;389;p71"/>
              <p:cNvSpPr/>
              <p:nvPr/>
            </p:nvSpPr>
            <p:spPr>
              <a:xfrm>
                <a:off x="6396739" y="1189775"/>
                <a:ext cx="2541300" cy="669000"/>
              </a:xfrm>
              <a:prstGeom prst="chevron">
                <a:avLst>
                  <a:gd name="adj" fmla="val 50000"/>
                </a:avLst>
              </a:prstGeom>
              <a:solidFill>
                <a:srgbClr val="2BA6DE"/>
              </a:solidFill>
              <a:ln>
                <a:noFill/>
              </a:ln>
            </p:spPr>
            <p:txBody>
              <a:bodyPr spcFirstLastPara="1" wrap="square" lIns="121900" tIns="121900" rIns="121900" bIns="121900" anchor="ctr" anchorCtr="0">
                <a:noAutofit/>
              </a:bodyPr>
              <a:lstStyle/>
              <a:p>
                <a:pPr marL="0" lvl="0" indent="0" algn="ctr" rtl="0">
                  <a:spcBef>
                    <a:spcPct val="0"/>
                  </a:spcBef>
                  <a:spcAft>
                    <a:spcPct val="0"/>
                  </a:spcAft>
                  <a:buNone/>
                </a:pPr>
                <a:r>
                  <a:rPr lang="zh-TW" sz="2800" b="1" i="0" u="none" strike="noStrike" cap="none" baseline="0" dirty="0">
                    <a:solidFill>
                      <a:srgbClr val="FFFFFF"/>
                    </a:solidFill>
                    <a:effectLst/>
                    <a:uFillTx/>
                    <a:latin typeface="Arial" panose="020B0604020202020204" pitchFamily="34" charset="0"/>
                    <a:ea typeface="宋体" panose="02010600030101010101" pitchFamily="2" charset="-122"/>
                    <a:cs typeface="Arial" panose="020B0604020202020204" pitchFamily="34" charset="0"/>
                  </a:rPr>
                  <a:t>步骤 4</a:t>
                </a:r>
              </a:p>
            </p:txBody>
          </p:sp>
          <p:sp>
            <p:nvSpPr>
              <p:cNvPr id="390" name="Google Shape;390;p71"/>
              <p:cNvSpPr txBox="1"/>
              <p:nvPr/>
            </p:nvSpPr>
            <p:spPr>
              <a:xfrm>
                <a:off x="6714905" y="2057125"/>
                <a:ext cx="1905000" cy="2615700"/>
              </a:xfrm>
              <a:prstGeom prst="rect">
                <a:avLst/>
              </a:prstGeom>
              <a:solidFill>
                <a:srgbClr val="2BA6DE">
                  <a:alpha val="37080"/>
                </a:srgbClr>
              </a:solidFill>
              <a:ln>
                <a:noFill/>
              </a:ln>
            </p:spPr>
            <p:txBody>
              <a:bodyPr spcFirstLastPara="1" wrap="square" lIns="121900" tIns="121900" rIns="121900" bIns="121900" anchor="t" anchorCtr="0">
                <a:noAutofit/>
              </a:bodyPr>
              <a:lstStyle/>
              <a:p>
                <a:pPr marL="0" lvl="0" indent="0" algn="l" rtl="0">
                  <a:lnSpc>
                    <a:spcPct val="115000"/>
                  </a:lnSpc>
                  <a:spcBef>
                    <a:spcPct val="0"/>
                  </a:spcBef>
                  <a:spcAft>
                    <a:spcPct val="0"/>
                  </a:spcAft>
                  <a:buNone/>
                </a:pPr>
                <a:r>
                  <a:rPr lang="zh-TW" sz="2800" b="0" i="0" u="none" strike="noStrike" cap="none" baseline="0" dirty="0">
                    <a:solidFill>
                      <a:srgbClr val="000000"/>
                    </a:solidFill>
                    <a:effectLst/>
                    <a:uFillTx/>
                    <a:latin typeface="Arial" panose="020B0604020202020204" pitchFamily="34" charset="0"/>
                    <a:ea typeface="宋体" panose="02010600030101010101" pitchFamily="2" charset="-122"/>
                    <a:cs typeface="Arial" panose="020B0604020202020204" pitchFamily="34" charset="0"/>
                  </a:rPr>
                  <a:t>施行您的计划并定期与辅导人员会面</a:t>
                </a:r>
              </a:p>
            </p:txBody>
          </p:sp>
        </p:grpSp>
      </p:grpSp>
      <p:sp>
        <p:nvSpPr>
          <p:cNvPr id="391" name="Google Shape;391;p71"/>
          <p:cNvSpPr txBox="1"/>
          <p:nvPr/>
        </p:nvSpPr>
        <p:spPr>
          <a:xfrm>
            <a:off x="910568" y="358025"/>
            <a:ext cx="10370862" cy="140396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ct val="0"/>
              </a:spcBef>
              <a:spcAft>
                <a:spcPct val="0"/>
              </a:spcAft>
              <a:buClr>
                <a:schemeClr val="dk1"/>
              </a:buClr>
              <a:buSzPts val="1100"/>
              <a:buFont typeface="Arial"/>
              <a:buNone/>
            </a:pPr>
            <a:r>
              <a:rPr lang="zh-TW" sz="4800" b="1" i="0" u="none" strike="noStrike" cap="none" baseline="0" dirty="0">
                <a:solidFill>
                  <a:srgbClr val="00A79D"/>
                </a:solidFill>
                <a:effectLst/>
                <a:uFillTx/>
                <a:latin typeface="Arial" panose="020B0604020202020204" pitchFamily="34" charset="0"/>
                <a:ea typeface="宋体" panose="02010600030101010101" pitchFamily="2" charset="-122"/>
                <a:cs typeface="Arial" panose="020B0604020202020204" pitchFamily="34" charset="0"/>
              </a:rPr>
              <a:t>筹备计划步骤</a:t>
            </a:r>
          </a:p>
          <a:p>
            <a:pPr marL="0" lvl="0" indent="0" algn="ctr" rtl="0">
              <a:spcBef>
                <a:spcPts val="1300"/>
              </a:spcBef>
              <a:spcAft>
                <a:spcPct val="0"/>
              </a:spcAft>
              <a:buNone/>
            </a:pPr>
            <a:endParaRPr dirty="0">
              <a:latin typeface="Arial" panose="020B0604020202020204" pitchFamily="34" charset="0"/>
              <a:ea typeface="宋体" panose="02010600030101010101" pitchFamily="2" charset="-122"/>
              <a:cs typeface="Arial" panose="020B0604020202020204" pitchFamily="34" charset="0"/>
              <a:sym typeface="Calibri"/>
            </a:endParaRPr>
          </a:p>
        </p:txBody>
      </p:sp>
      <p:pic>
        <p:nvPicPr>
          <p:cNvPr id="392" name="Google Shape;392;p71"/>
          <p:cNvPicPr preferRelativeResize="0"/>
          <p:nvPr/>
        </p:nvPicPr>
        <p:blipFill>
          <a:blip r:embed="rId3">
            <a:alphaModFix/>
          </a:blip>
          <a:stretch>
            <a:fillRect/>
          </a:stretch>
        </p:blipFill>
        <p:spPr>
          <a:xfrm>
            <a:off x="490725" y="0"/>
            <a:ext cx="1344325" cy="1755848"/>
          </a:xfrm>
          <a:prstGeom prst="rect">
            <a:avLst/>
          </a:prstGeom>
          <a:noFill/>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2"/>
          <p:cNvSpPr txBox="1"/>
          <p:nvPr/>
        </p:nvSpPr>
        <p:spPr>
          <a:xfrm rot="-5399852" flipH="1">
            <a:off x="-2253350" y="2659053"/>
            <a:ext cx="6951000" cy="15399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ct val="0"/>
              </a:spcBef>
              <a:spcAft>
                <a:spcPct val="0"/>
              </a:spcAft>
              <a:buNone/>
            </a:pPr>
            <a:r>
              <a:rPr lang="zh-TW" sz="4800" b="1" i="0" u="none" strike="noStrike" cap="none" baseline="0" dirty="0">
                <a:solidFill>
                  <a:srgbClr val="2BA6DE"/>
                </a:solidFill>
                <a:effectLst/>
                <a:uFillTx/>
                <a:latin typeface="Arial" panose="020B0604020202020204" pitchFamily="34" charset="0"/>
                <a:ea typeface="宋体" panose="02010600030101010101" pitchFamily="2" charset="-122"/>
                <a:cs typeface="Arial" panose="020B0604020202020204" pitchFamily="34" charset="0"/>
              </a:rPr>
              <a:t>试行计划地点 </a:t>
            </a:r>
          </a:p>
        </p:txBody>
      </p:sp>
      <p:sp>
        <p:nvSpPr>
          <p:cNvPr id="2" name="AutoShape 2" descr="https://documents.lucid.app/documents/2e616015-a056-4008-a26c-9a14d9dd3560/pages/0_0?a=189&amp;x=440&amp;y=278&amp;w=880&amp;h=840&amp;store=1&amp;accept=image%2F*&amp;auth=LCA%202f944bd4340c6a03d55dbb3f86bb7a62234699a6-ts%3D1629482762"/>
          <p:cNvSpPr>
            <a:spLocks noChangeAspect="1" noChangeArrowheads="1"/>
          </p:cNvSpPr>
          <p:nvPr/>
        </p:nvSpPr>
        <p:spPr bwMode="auto">
          <a:xfrm>
            <a:off x="155575" y="-2879725"/>
            <a:ext cx="6286500" cy="6000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dirty="0">
              <a:latin typeface="Arial" panose="020B0604020202020204" pitchFamily="34" charset="0"/>
              <a:ea typeface="宋体" panose="02010600030101010101" pitchFamily="2" charset="-122"/>
              <a:cs typeface="Arial" panose="020B0604020202020204" pitchFamily="34" charset="0"/>
            </a:endParaRPr>
          </a:p>
        </p:txBody>
      </p:sp>
      <p:pic>
        <p:nvPicPr>
          <p:cNvPr id="1028" name="Picture 4" descr="https://lh4.googleusercontent.com/XnmOJzEdLA-wnJ2bJNIzRMfu1D9Apun7z_AchIOMdHjm8xarKwi1TpIhizgCEPKnBmxPwyTh03KQ8pjzW6vyEJD4YRsjM4Bylvxr06Kwm68K4aHBndWpB6IN8f2EBKRQi3z8MCCbK_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860" y="51432"/>
            <a:ext cx="7166424" cy="684068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354772" y="920960"/>
            <a:ext cx="1151069" cy="494851"/>
          </a:xfrm>
          <a:prstGeom prst="rect">
            <a:avLst/>
          </a:prstGeom>
          <a:solidFill>
            <a:srgbClr val="EB0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同侪网络</a:t>
            </a:r>
          </a:p>
        </p:txBody>
      </p:sp>
      <p:sp>
        <p:nvSpPr>
          <p:cNvPr id="13" name="矩形 12"/>
          <p:cNvSpPr/>
          <p:nvPr/>
        </p:nvSpPr>
        <p:spPr>
          <a:xfrm>
            <a:off x="4433092" y="920961"/>
            <a:ext cx="1340935" cy="494851"/>
          </a:xfrm>
          <a:prstGeom prst="rect">
            <a:avLst/>
          </a:prstGeom>
          <a:solidFill>
            <a:srgbClr val="48A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ts val="1400"/>
              <a:defRPr/>
            </a:pPr>
            <a:r>
              <a:rPr lang="zh-TW" altLang="zh-CN" b="1" dirty="0">
                <a:solidFill>
                  <a:schemeClr val="tx1"/>
                </a:solidFill>
                <a:latin typeface="Arial" panose="020B0604020202020204" pitchFamily="34" charset="0"/>
                <a:ea typeface="宋体" panose="02010600030101010101" pitchFamily="2" charset="-122"/>
                <a:cs typeface="Arial" panose="020B0604020202020204" pitchFamily="34" charset="0"/>
              </a:rPr>
              <a:t>签约以确认名额</a:t>
            </a:r>
          </a:p>
        </p:txBody>
      </p:sp>
      <p:sp>
        <p:nvSpPr>
          <p:cNvPr id="14" name="矩形 13"/>
          <p:cNvSpPr/>
          <p:nvPr/>
        </p:nvSpPr>
        <p:spPr>
          <a:xfrm>
            <a:off x="3371811" y="3032508"/>
            <a:ext cx="1294690" cy="494851"/>
          </a:xfrm>
          <a:prstGeom prst="rect">
            <a:avLst/>
          </a:prstGeom>
          <a:solidFill>
            <a:srgbClr val="8BC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专业发展机会</a:t>
            </a:r>
          </a:p>
        </p:txBody>
      </p:sp>
      <p:sp>
        <p:nvSpPr>
          <p:cNvPr id="15" name="矩形 14"/>
          <p:cNvSpPr/>
          <p:nvPr/>
        </p:nvSpPr>
        <p:spPr>
          <a:xfrm>
            <a:off x="5865178" y="5557331"/>
            <a:ext cx="1386276" cy="494851"/>
          </a:xfrm>
          <a:prstGeom prst="rect">
            <a:avLst/>
          </a:prstGeom>
          <a:solidFill>
            <a:srgbClr val="FDB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开办费用的资金</a:t>
            </a:r>
          </a:p>
        </p:txBody>
      </p:sp>
      <p:sp>
        <p:nvSpPr>
          <p:cNvPr id="16" name="矩形 15"/>
          <p:cNvSpPr/>
          <p:nvPr/>
        </p:nvSpPr>
        <p:spPr>
          <a:xfrm>
            <a:off x="8325369" y="3079786"/>
            <a:ext cx="1278276" cy="473335"/>
          </a:xfrm>
          <a:prstGeom prst="rect">
            <a:avLst/>
          </a:prstGeom>
          <a:solidFill>
            <a:srgbClr val="FEC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专业发展</a:t>
            </a:r>
            <a:r>
              <a:rPr lang="zh-CN" altLang="en-US" b="1" dirty="0">
                <a:solidFill>
                  <a:srgbClr val="000000"/>
                </a:solidFill>
                <a:latin typeface="Arial" panose="020B0604020202020204" pitchFamily="34" charset="0"/>
                <a:ea typeface="宋体" panose="02010600030101010101" pitchFamily="2" charset="-122"/>
                <a:cs typeface="Arial" panose="020B0604020202020204" pitchFamily="34" charset="0"/>
              </a:rPr>
              <a:t>支持</a:t>
            </a:r>
            <a:endPar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7" name="矩形 16"/>
          <p:cNvSpPr/>
          <p:nvPr/>
        </p:nvSpPr>
        <p:spPr>
          <a:xfrm>
            <a:off x="5880727" y="3676682"/>
            <a:ext cx="1294690" cy="494851"/>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幼儿园服务提供者</a:t>
            </a:r>
          </a:p>
        </p:txBody>
      </p:sp>
      <p:sp>
        <p:nvSpPr>
          <p:cNvPr id="18" name="矩形 17"/>
          <p:cNvSpPr/>
          <p:nvPr/>
        </p:nvSpPr>
        <p:spPr>
          <a:xfrm>
            <a:off x="7902470" y="4827272"/>
            <a:ext cx="1206741" cy="586287"/>
          </a:xfrm>
          <a:prstGeom prst="rect">
            <a:avLst/>
          </a:prstGeom>
          <a:solidFill>
            <a:srgbClr val="49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社交情绪行为</a:t>
            </a:r>
            <a:r>
              <a:rPr lang="zh-CN" altLang="en-US" b="1" dirty="0">
                <a:solidFill>
                  <a:srgbClr val="000000"/>
                </a:solidFill>
                <a:latin typeface="Arial" panose="020B0604020202020204" pitchFamily="34" charset="0"/>
                <a:ea typeface="宋体" panose="02010600030101010101" pitchFamily="2" charset="-122"/>
                <a:cs typeface="Arial" panose="020B0604020202020204" pitchFamily="34" charset="0"/>
              </a:rPr>
              <a:t>支持</a:t>
            </a:r>
            <a:endPar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0" name="矩形 19"/>
          <p:cNvSpPr/>
          <p:nvPr/>
        </p:nvSpPr>
        <p:spPr>
          <a:xfrm>
            <a:off x="4019156" y="4918708"/>
            <a:ext cx="1151069" cy="494851"/>
          </a:xfrm>
          <a:prstGeom prst="rect">
            <a:avLst/>
          </a:prstGeom>
          <a:solidFill>
            <a:srgbClr val="EB0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CN" b="1" dirty="0">
                <a:solidFill>
                  <a:srgbClr val="000000"/>
                </a:solidFill>
                <a:latin typeface="Arial" panose="020B0604020202020204" pitchFamily="34" charset="0"/>
                <a:ea typeface="宋体" panose="02010600030101010101" pitchFamily="2" charset="-122"/>
                <a:cs typeface="Arial" panose="020B0604020202020204" pitchFamily="34" charset="0"/>
              </a:rPr>
              <a:t>个人化辅导</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1273</Words>
  <Application>Microsoft Office PowerPoint</Application>
  <PresentationFormat>Widescreen</PresentationFormat>
  <Paragraphs>138</Paragraphs>
  <Slides>15</Slides>
  <Notes>15</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15</vt:i4>
      </vt:variant>
    </vt:vector>
  </HeadingPairs>
  <TitlesOfParts>
    <vt:vector size="31" baseType="lpstr">
      <vt:lpstr>Arial</vt:lpstr>
      <vt:lpstr>Montserrat Medium</vt:lpstr>
      <vt:lpstr>Calibri</vt:lpstr>
      <vt:lpstr>Gill Sans</vt:lpstr>
      <vt:lpstr>宋体</vt:lpstr>
      <vt:lpstr>Montserrat Light</vt:lpstr>
      <vt:lpstr>Montserrat</vt:lpstr>
      <vt:lpstr>Montserrat ExtraBold</vt:lpstr>
      <vt:lpstr>Helvetica Neue Light</vt:lpstr>
      <vt:lpstr>PMingLiU</vt:lpstr>
      <vt:lpstr>Noto Sans Symbols</vt:lpstr>
      <vt:lpstr>Office Theme</vt:lpstr>
      <vt:lpstr>Simple Light</vt:lpstr>
      <vt:lpstr>Office Theme</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试行计划地点 </vt:lpstr>
      <vt:lpstr>在申请试行计划之前 </vt:lpstr>
      <vt:lpstr>试行计划地点规定 </vt:lpstr>
      <vt:lpstr>PowerPoint Presentation</vt:lpstr>
      <vt:lpstr>PowerPoint Presentation</vt:lpstr>
      <vt:lpstr>感谢您！      有疑问吗？  multco.us/preschool brooke.chilton-timmons@multco.us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Chilton-Timmons</dc:creator>
  <cp:lastModifiedBy>Richa Langella</cp:lastModifiedBy>
  <cp:revision>20</cp:revision>
  <dcterms:modified xsi:type="dcterms:W3CDTF">2021-09-23T21:33:51Z</dcterms:modified>
</cp:coreProperties>
</file>