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5" r:id="rId1"/>
    <p:sldMasterId id="2147483676"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Arvo" panose="020B0604020202020204" charset="0"/>
      <p:regular r:id="rId13"/>
      <p:bold r:id="rId14"/>
      <p:italic r:id="rId15"/>
      <p:boldItalic r:id="rId16"/>
    </p:embeddedFont>
    <p:embeddedFont>
      <p:font typeface="Fira Sans Extra Condensed" panose="020B0503050000020004" pitchFamily="34" charset="0"/>
      <p:regular r:id="rId17"/>
      <p:bold r:id="rId18"/>
      <p:italic r:id="rId19"/>
      <p:boldItalic r:id="rId20"/>
    </p:embeddedFont>
    <p:embeddedFont>
      <p:font typeface="Fira Sans Extra Condensed Medium" panose="020B060402020202020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Proxima Nova" panose="020B0604020202020204" charset="0"/>
      <p:regular r:id="rId29"/>
      <p:bold r:id="rId30"/>
      <p:italic r:id="rId31"/>
      <p:boldItalic r:id="rId32"/>
    </p:embeddedFont>
    <p:embeddedFont>
      <p:font typeface="Proxima Nova Semibold" panose="020B0604020202020204" charset="0"/>
      <p:regular r:id="rId33"/>
      <p:bold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RPr lang="ko-K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440">
          <p15:clr>
            <a:srgbClr val="9AA0A6"/>
          </p15:clr>
        </p15:guide>
        <p15:guide id="2" pos="454">
          <p15:clr>
            <a:srgbClr val="9AA0A6"/>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90" y="654"/>
      </p:cViewPr>
      <p:guideLst>
        <p:guide pos="1440"/>
        <p:guide pos="454"/>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rtl="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9899f81a2_1_1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9899f81a2_1_1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974b2c536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974b2c536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914400" lvl="1" indent="-304800" algn="l" rtl="0">
              <a:lnSpc>
                <a:spcPct val="115000"/>
              </a:lnSpc>
              <a:spcBef>
                <a:spcPts val="0"/>
              </a:spcBef>
              <a:spcAft>
                <a:spcPts val="0"/>
              </a:spcAft>
              <a:buClr>
                <a:schemeClr val="dk1"/>
              </a:buClr>
              <a:buSzPts val="1200"/>
              <a:buFont typeface="Open Sans"/>
              <a:buChar char="○"/>
            </a:pPr>
            <a:r>
              <a:rPr lang="ko">
                <a:solidFill>
                  <a:srgbClr val="222222"/>
                </a:solidFill>
                <a:highlight>
                  <a:srgbClr val="FFFFFF"/>
                </a:highlight>
              </a:rPr>
              <a:t>The United States of America was built by stolen African people on stolen Indigenous land. This theft and enslavement was performed by white settlers with government support. Multnomah County rests on the stolen lands of the 'Atfalati' (a-TFAL-luh-tee) or Tualatin Kalapuya; the Molalla; the Chinookan-speaking bands Multnomah, Kathlamet, and Clackamas; and many others who settled along the Columbia River. Many of these People and their cultures still survive and resist despite intentional and ongoing attempts to destroy them. People from these bands have become part of the Confederated Tribes of Grand Ronde, the Confederated Tribes of Siletz Indians, as well as the Chinook Nation and the Cowlitz Nation in Washington State. We honor these tribal nations and the members of over 400 tribal communities who currently live in Multnomah County.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981587379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981587379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b93d4e51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b93d4e51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f2642acd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f2642acd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bff26144eb_0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bff26144eb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545b75ca3f_1_9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 name="Google Shape;1460;g545b75ca3f_1_9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spTree>
      <p:nvGrpSpPr>
        <p:cNvPr id="1" name="Shape 8"/>
        <p:cNvGrpSpPr/>
        <p:nvPr/>
      </p:nvGrpSpPr>
      <p:grpSpPr>
        <a:xfrm>
          <a:off x="0" y="0"/>
          <a:ext cx="0" cy="0"/>
          <a:chOff x="0" y="0"/>
          <a:chExt cx="0" cy="0"/>
        </a:xfrm>
      </p:grpSpPr>
      <p:sp>
        <p:nvSpPr>
          <p:cNvPr id="9" name="Google Shape;9;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 name="Google Shape;10;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 name="Google Shape;13;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1962148" y="1201675"/>
            <a:ext cx="5219700" cy="18879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Clr>
                <a:srgbClr val="541C1D"/>
              </a:buClr>
              <a:buSzPts val="6000"/>
              <a:buFont typeface="Arvo"/>
              <a:buNone/>
              <a:defRPr sz="6000">
                <a:solidFill>
                  <a:srgbClr val="541C1D"/>
                </a:solidFill>
                <a:latin typeface="Arvo"/>
                <a:ea typeface="Arvo"/>
                <a:cs typeface="Arvo"/>
                <a:sym typeface="Arvo"/>
              </a:defRPr>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pPr rtl="0"/>
            <a:endParaRPr/>
          </a:p>
        </p:txBody>
      </p:sp>
      <p:sp>
        <p:nvSpPr>
          <p:cNvPr id="15" name="Google Shape;15;p2"/>
          <p:cNvSpPr txBox="1">
            <a:spLocks noGrp="1"/>
          </p:cNvSpPr>
          <p:nvPr>
            <p:ph type="subTitle" idx="1"/>
          </p:nvPr>
        </p:nvSpPr>
        <p:spPr>
          <a:xfrm>
            <a:off x="3528303" y="3295238"/>
            <a:ext cx="2087400" cy="670500"/>
          </a:xfrm>
          <a:prstGeom prst="rect">
            <a:avLst/>
          </a:prstGeom>
        </p:spPr>
        <p:txBody>
          <a:bodyPr spcFirstLastPara="1" wrap="square" lIns="91425" tIns="91425" rIns="91425" bIns="91425" rtlCol="0" anchor="ctr" anchorCtr="0">
            <a:noAutofit/>
          </a:bodyPr>
          <a:lstStyle>
            <a:lvl1pPr lvl="0" algn="ctr" rtl="0">
              <a:lnSpc>
                <a:spcPct val="100000"/>
              </a:lnSpc>
              <a:spcBef>
                <a:spcPts val="0"/>
              </a:spcBef>
              <a:spcAft>
                <a:spcPts val="0"/>
              </a:spcAft>
              <a:buClr>
                <a:srgbClr val="541C1D"/>
              </a:buClr>
              <a:buSzPts val="1400"/>
              <a:buNone/>
              <a:defRPr sz="1400">
                <a:solidFill>
                  <a:srgbClr val="541C1D"/>
                </a:solidFill>
              </a:defRPr>
            </a:lvl1pPr>
            <a:lvl2pPr lvl="1" rtl="0">
              <a:lnSpc>
                <a:spcPct val="100000"/>
              </a:lnSpc>
              <a:spcBef>
                <a:spcPts val="0"/>
              </a:spcBef>
              <a:spcAft>
                <a:spcPts val="0"/>
              </a:spcAft>
              <a:buClr>
                <a:srgbClr val="541C1D"/>
              </a:buClr>
              <a:buSzPts val="1400"/>
              <a:buNone/>
              <a:defRPr sz="1400">
                <a:solidFill>
                  <a:srgbClr val="541C1D"/>
                </a:solidFill>
              </a:defRPr>
            </a:lvl2pPr>
            <a:lvl3pPr lvl="2" rtl="0">
              <a:lnSpc>
                <a:spcPct val="100000"/>
              </a:lnSpc>
              <a:spcBef>
                <a:spcPts val="0"/>
              </a:spcBef>
              <a:spcAft>
                <a:spcPts val="0"/>
              </a:spcAft>
              <a:buClr>
                <a:srgbClr val="541C1D"/>
              </a:buClr>
              <a:buSzPts val="1400"/>
              <a:buNone/>
              <a:defRPr sz="1400">
                <a:solidFill>
                  <a:srgbClr val="541C1D"/>
                </a:solidFill>
              </a:defRPr>
            </a:lvl3pPr>
            <a:lvl4pPr lvl="3" rtl="0">
              <a:lnSpc>
                <a:spcPct val="100000"/>
              </a:lnSpc>
              <a:spcBef>
                <a:spcPts val="0"/>
              </a:spcBef>
              <a:spcAft>
                <a:spcPts val="0"/>
              </a:spcAft>
              <a:buClr>
                <a:srgbClr val="541C1D"/>
              </a:buClr>
              <a:buSzPts val="1400"/>
              <a:buNone/>
              <a:defRPr sz="1400">
                <a:solidFill>
                  <a:srgbClr val="541C1D"/>
                </a:solidFill>
              </a:defRPr>
            </a:lvl4pPr>
            <a:lvl5pPr lvl="4" rtl="0">
              <a:lnSpc>
                <a:spcPct val="100000"/>
              </a:lnSpc>
              <a:spcBef>
                <a:spcPts val="0"/>
              </a:spcBef>
              <a:spcAft>
                <a:spcPts val="0"/>
              </a:spcAft>
              <a:buClr>
                <a:srgbClr val="541C1D"/>
              </a:buClr>
              <a:buSzPts val="1400"/>
              <a:buNone/>
              <a:defRPr sz="1400">
                <a:solidFill>
                  <a:srgbClr val="541C1D"/>
                </a:solidFill>
              </a:defRPr>
            </a:lvl5pPr>
            <a:lvl6pPr lvl="5" rtl="0">
              <a:lnSpc>
                <a:spcPct val="100000"/>
              </a:lnSpc>
              <a:spcBef>
                <a:spcPts val="0"/>
              </a:spcBef>
              <a:spcAft>
                <a:spcPts val="0"/>
              </a:spcAft>
              <a:buClr>
                <a:srgbClr val="541C1D"/>
              </a:buClr>
              <a:buSzPts val="1400"/>
              <a:buNone/>
              <a:defRPr sz="1400">
                <a:solidFill>
                  <a:srgbClr val="541C1D"/>
                </a:solidFill>
              </a:defRPr>
            </a:lvl6pPr>
            <a:lvl7pPr lvl="6" rtl="0">
              <a:lnSpc>
                <a:spcPct val="100000"/>
              </a:lnSpc>
              <a:spcBef>
                <a:spcPts val="0"/>
              </a:spcBef>
              <a:spcAft>
                <a:spcPts val="0"/>
              </a:spcAft>
              <a:buClr>
                <a:srgbClr val="541C1D"/>
              </a:buClr>
              <a:buSzPts val="1400"/>
              <a:buNone/>
              <a:defRPr sz="1400">
                <a:solidFill>
                  <a:srgbClr val="541C1D"/>
                </a:solidFill>
              </a:defRPr>
            </a:lvl7pPr>
            <a:lvl8pPr lvl="7" rtl="0">
              <a:lnSpc>
                <a:spcPct val="100000"/>
              </a:lnSpc>
              <a:spcBef>
                <a:spcPts val="0"/>
              </a:spcBef>
              <a:spcAft>
                <a:spcPts val="0"/>
              </a:spcAft>
              <a:buClr>
                <a:srgbClr val="541C1D"/>
              </a:buClr>
              <a:buSzPts val="1400"/>
              <a:buNone/>
              <a:defRPr sz="1400">
                <a:solidFill>
                  <a:srgbClr val="541C1D"/>
                </a:solidFill>
              </a:defRPr>
            </a:lvl8pPr>
            <a:lvl9pPr lvl="8" rtl="0">
              <a:lnSpc>
                <a:spcPct val="100000"/>
              </a:lnSpc>
              <a:spcBef>
                <a:spcPts val="0"/>
              </a:spcBef>
              <a:spcAft>
                <a:spcPts val="0"/>
              </a:spcAft>
              <a:buClr>
                <a:srgbClr val="541C1D"/>
              </a:buClr>
              <a:buSzPts val="1400"/>
              <a:buNone/>
              <a:defRPr sz="1400">
                <a:solidFill>
                  <a:srgbClr val="541C1D"/>
                </a:solidFill>
              </a:defRPr>
            </a:lvl9pPr>
          </a:lstStyle>
          <a:p>
            <a:pPr rt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IMAGE +  TITLE">
  <p:cSld name="CUSTOM_1_1_1_1_1_1_1_1">
    <p:spTree>
      <p:nvGrpSpPr>
        <p:cNvPr id="1" name="Shape 79"/>
        <p:cNvGrpSpPr/>
        <p:nvPr/>
      </p:nvGrpSpPr>
      <p:grpSpPr>
        <a:xfrm>
          <a:off x="0" y="0"/>
          <a:ext cx="0" cy="0"/>
          <a:chOff x="0" y="0"/>
          <a:chExt cx="0" cy="0"/>
        </a:xfrm>
      </p:grpSpPr>
      <p:sp>
        <p:nvSpPr>
          <p:cNvPr id="80" name="Google Shape;80;p11"/>
          <p:cNvSpPr txBox="1">
            <a:spLocks noGrp="1"/>
          </p:cNvSpPr>
          <p:nvPr>
            <p:ph type="ctrTitle"/>
          </p:nvPr>
        </p:nvSpPr>
        <p:spPr>
          <a:xfrm flipH="1">
            <a:off x="624900" y="3113500"/>
            <a:ext cx="2539800" cy="577800"/>
          </a:xfrm>
          <a:prstGeom prst="rect">
            <a:avLst/>
          </a:prstGeom>
        </p:spPr>
        <p:txBody>
          <a:bodyPr spcFirstLastPara="1" wrap="square" lIns="91425" tIns="91425" rIns="91425" bIns="91425" rtlCol="0" anchor="b" anchorCtr="0">
            <a:noAutofit/>
          </a:bodyPr>
          <a:lstStyle>
            <a:lvl1pPr lvl="0" rtl="0">
              <a:spcBef>
                <a:spcPts val="0"/>
              </a:spcBef>
              <a:spcAft>
                <a:spcPts val="0"/>
              </a:spcAft>
              <a:buSzPts val="24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pPr rtl="0"/>
            <a:endParaRPr/>
          </a:p>
        </p:txBody>
      </p:sp>
      <p:sp>
        <p:nvSpPr>
          <p:cNvPr id="81" name="Google Shape;81;p11"/>
          <p:cNvSpPr txBox="1">
            <a:spLocks noGrp="1"/>
          </p:cNvSpPr>
          <p:nvPr>
            <p:ph type="subTitle" idx="1"/>
          </p:nvPr>
        </p:nvSpPr>
        <p:spPr>
          <a:xfrm flipH="1">
            <a:off x="624758" y="3568510"/>
            <a:ext cx="2195400" cy="577800"/>
          </a:xfrm>
          <a:prstGeom prst="rect">
            <a:avLst/>
          </a:prstGeom>
        </p:spPr>
        <p:txBody>
          <a:bodyPr spcFirstLastPara="1" wrap="square" lIns="91425" tIns="91425" rIns="91425" bIns="91425" rtlCol="0"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pPr rtl="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S 2">
  <p:cSld name="CUSTOM_11">
    <p:spTree>
      <p:nvGrpSpPr>
        <p:cNvPr id="1" name="Shape 82"/>
        <p:cNvGrpSpPr/>
        <p:nvPr/>
      </p:nvGrpSpPr>
      <p:grpSpPr>
        <a:xfrm>
          <a:off x="0" y="0"/>
          <a:ext cx="0" cy="0"/>
          <a:chOff x="0" y="0"/>
          <a:chExt cx="0" cy="0"/>
        </a:xfrm>
      </p:grpSpPr>
      <p:sp>
        <p:nvSpPr>
          <p:cNvPr id="83" name="Google Shape;83;p12"/>
          <p:cNvSpPr txBox="1">
            <a:spLocks noGrp="1"/>
          </p:cNvSpPr>
          <p:nvPr>
            <p:ph type="ctrTitle"/>
          </p:nvPr>
        </p:nvSpPr>
        <p:spPr>
          <a:xfrm flipH="1">
            <a:off x="1136781" y="2656963"/>
            <a:ext cx="31887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Clr>
                <a:srgbClr val="541C1D"/>
              </a:buClr>
              <a:buSzPts val="1800"/>
              <a:buNone/>
              <a:defRPr sz="1800">
                <a:solidFill>
                  <a:srgbClr val="541C1D"/>
                </a:solidFill>
              </a:defRPr>
            </a:lvl1pPr>
            <a:lvl2pPr lvl="1" algn="ctr" rtl="0">
              <a:spcBef>
                <a:spcPts val="0"/>
              </a:spcBef>
              <a:spcAft>
                <a:spcPts val="0"/>
              </a:spcAft>
              <a:buClr>
                <a:srgbClr val="541C1D"/>
              </a:buClr>
              <a:buSzPts val="1800"/>
              <a:buNone/>
              <a:defRPr sz="1800">
                <a:solidFill>
                  <a:srgbClr val="541C1D"/>
                </a:solidFill>
              </a:defRPr>
            </a:lvl2pPr>
            <a:lvl3pPr lvl="2" algn="ctr" rtl="0">
              <a:spcBef>
                <a:spcPts val="0"/>
              </a:spcBef>
              <a:spcAft>
                <a:spcPts val="0"/>
              </a:spcAft>
              <a:buClr>
                <a:srgbClr val="541C1D"/>
              </a:buClr>
              <a:buSzPts val="1800"/>
              <a:buNone/>
              <a:defRPr sz="1800">
                <a:solidFill>
                  <a:srgbClr val="541C1D"/>
                </a:solidFill>
              </a:defRPr>
            </a:lvl3pPr>
            <a:lvl4pPr lvl="3" algn="ctr" rtl="0">
              <a:spcBef>
                <a:spcPts val="0"/>
              </a:spcBef>
              <a:spcAft>
                <a:spcPts val="0"/>
              </a:spcAft>
              <a:buClr>
                <a:srgbClr val="541C1D"/>
              </a:buClr>
              <a:buSzPts val="1800"/>
              <a:buNone/>
              <a:defRPr sz="1800">
                <a:solidFill>
                  <a:srgbClr val="541C1D"/>
                </a:solidFill>
              </a:defRPr>
            </a:lvl4pPr>
            <a:lvl5pPr lvl="4" algn="ctr" rtl="0">
              <a:spcBef>
                <a:spcPts val="0"/>
              </a:spcBef>
              <a:spcAft>
                <a:spcPts val="0"/>
              </a:spcAft>
              <a:buClr>
                <a:srgbClr val="541C1D"/>
              </a:buClr>
              <a:buSzPts val="1800"/>
              <a:buNone/>
              <a:defRPr sz="1800">
                <a:solidFill>
                  <a:srgbClr val="541C1D"/>
                </a:solidFill>
              </a:defRPr>
            </a:lvl5pPr>
            <a:lvl6pPr lvl="5" algn="ctr" rtl="0">
              <a:spcBef>
                <a:spcPts val="0"/>
              </a:spcBef>
              <a:spcAft>
                <a:spcPts val="0"/>
              </a:spcAft>
              <a:buClr>
                <a:srgbClr val="541C1D"/>
              </a:buClr>
              <a:buSzPts val="1800"/>
              <a:buNone/>
              <a:defRPr sz="1800">
                <a:solidFill>
                  <a:srgbClr val="541C1D"/>
                </a:solidFill>
              </a:defRPr>
            </a:lvl6pPr>
            <a:lvl7pPr lvl="6" algn="ctr" rtl="0">
              <a:spcBef>
                <a:spcPts val="0"/>
              </a:spcBef>
              <a:spcAft>
                <a:spcPts val="0"/>
              </a:spcAft>
              <a:buClr>
                <a:srgbClr val="541C1D"/>
              </a:buClr>
              <a:buSzPts val="1800"/>
              <a:buNone/>
              <a:defRPr sz="1800">
                <a:solidFill>
                  <a:srgbClr val="541C1D"/>
                </a:solidFill>
              </a:defRPr>
            </a:lvl7pPr>
            <a:lvl8pPr lvl="7" algn="ctr" rtl="0">
              <a:spcBef>
                <a:spcPts val="0"/>
              </a:spcBef>
              <a:spcAft>
                <a:spcPts val="0"/>
              </a:spcAft>
              <a:buClr>
                <a:srgbClr val="541C1D"/>
              </a:buClr>
              <a:buSzPts val="1800"/>
              <a:buNone/>
              <a:defRPr sz="1800">
                <a:solidFill>
                  <a:srgbClr val="541C1D"/>
                </a:solidFill>
              </a:defRPr>
            </a:lvl8pPr>
            <a:lvl9pPr lvl="8" algn="ctr" rtl="0">
              <a:spcBef>
                <a:spcPts val="0"/>
              </a:spcBef>
              <a:spcAft>
                <a:spcPts val="0"/>
              </a:spcAft>
              <a:buClr>
                <a:srgbClr val="541C1D"/>
              </a:buClr>
              <a:buSzPts val="1800"/>
              <a:buNone/>
              <a:defRPr sz="1800">
                <a:solidFill>
                  <a:srgbClr val="541C1D"/>
                </a:solidFill>
              </a:defRPr>
            </a:lvl9pPr>
          </a:lstStyle>
          <a:p>
            <a:pPr rtl="0"/>
            <a:endParaRPr/>
          </a:p>
        </p:txBody>
      </p:sp>
      <p:sp>
        <p:nvSpPr>
          <p:cNvPr id="84" name="Google Shape;84;p12"/>
          <p:cNvSpPr txBox="1">
            <a:spLocks noGrp="1"/>
          </p:cNvSpPr>
          <p:nvPr>
            <p:ph type="subTitle" idx="1"/>
          </p:nvPr>
        </p:nvSpPr>
        <p:spPr>
          <a:xfrm flipH="1">
            <a:off x="1445781" y="3137475"/>
            <a:ext cx="25707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pPr rtl="0"/>
            <a:endParaRPr/>
          </a:p>
        </p:txBody>
      </p:sp>
      <p:sp>
        <p:nvSpPr>
          <p:cNvPr id="85" name="Google Shape;85;p12"/>
          <p:cNvSpPr txBox="1">
            <a:spLocks noGrp="1"/>
          </p:cNvSpPr>
          <p:nvPr>
            <p:ph type="ctrTitle" idx="2"/>
          </p:nvPr>
        </p:nvSpPr>
        <p:spPr>
          <a:xfrm flipH="1">
            <a:off x="4818519" y="2656963"/>
            <a:ext cx="31887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Clr>
                <a:srgbClr val="541C1D"/>
              </a:buClr>
              <a:buSzPts val="1800"/>
              <a:buNone/>
              <a:defRPr sz="1800">
                <a:solidFill>
                  <a:srgbClr val="541C1D"/>
                </a:solidFill>
              </a:defRPr>
            </a:lvl1pPr>
            <a:lvl2pPr lvl="1" algn="ctr" rtl="0">
              <a:spcBef>
                <a:spcPts val="0"/>
              </a:spcBef>
              <a:spcAft>
                <a:spcPts val="0"/>
              </a:spcAft>
              <a:buClr>
                <a:srgbClr val="541C1D"/>
              </a:buClr>
              <a:buSzPts val="1800"/>
              <a:buNone/>
              <a:defRPr sz="1800">
                <a:solidFill>
                  <a:srgbClr val="541C1D"/>
                </a:solidFill>
              </a:defRPr>
            </a:lvl2pPr>
            <a:lvl3pPr lvl="2" algn="ctr" rtl="0">
              <a:spcBef>
                <a:spcPts val="0"/>
              </a:spcBef>
              <a:spcAft>
                <a:spcPts val="0"/>
              </a:spcAft>
              <a:buClr>
                <a:srgbClr val="541C1D"/>
              </a:buClr>
              <a:buSzPts val="1800"/>
              <a:buNone/>
              <a:defRPr sz="1800">
                <a:solidFill>
                  <a:srgbClr val="541C1D"/>
                </a:solidFill>
              </a:defRPr>
            </a:lvl3pPr>
            <a:lvl4pPr lvl="3" algn="ctr" rtl="0">
              <a:spcBef>
                <a:spcPts val="0"/>
              </a:spcBef>
              <a:spcAft>
                <a:spcPts val="0"/>
              </a:spcAft>
              <a:buClr>
                <a:srgbClr val="541C1D"/>
              </a:buClr>
              <a:buSzPts val="1800"/>
              <a:buNone/>
              <a:defRPr sz="1800">
                <a:solidFill>
                  <a:srgbClr val="541C1D"/>
                </a:solidFill>
              </a:defRPr>
            </a:lvl4pPr>
            <a:lvl5pPr lvl="4" algn="ctr" rtl="0">
              <a:spcBef>
                <a:spcPts val="0"/>
              </a:spcBef>
              <a:spcAft>
                <a:spcPts val="0"/>
              </a:spcAft>
              <a:buClr>
                <a:srgbClr val="541C1D"/>
              </a:buClr>
              <a:buSzPts val="1800"/>
              <a:buNone/>
              <a:defRPr sz="1800">
                <a:solidFill>
                  <a:srgbClr val="541C1D"/>
                </a:solidFill>
              </a:defRPr>
            </a:lvl5pPr>
            <a:lvl6pPr lvl="5" algn="ctr" rtl="0">
              <a:spcBef>
                <a:spcPts val="0"/>
              </a:spcBef>
              <a:spcAft>
                <a:spcPts val="0"/>
              </a:spcAft>
              <a:buClr>
                <a:srgbClr val="541C1D"/>
              </a:buClr>
              <a:buSzPts val="1800"/>
              <a:buNone/>
              <a:defRPr sz="1800">
                <a:solidFill>
                  <a:srgbClr val="541C1D"/>
                </a:solidFill>
              </a:defRPr>
            </a:lvl6pPr>
            <a:lvl7pPr lvl="6" algn="ctr" rtl="0">
              <a:spcBef>
                <a:spcPts val="0"/>
              </a:spcBef>
              <a:spcAft>
                <a:spcPts val="0"/>
              </a:spcAft>
              <a:buClr>
                <a:srgbClr val="541C1D"/>
              </a:buClr>
              <a:buSzPts val="1800"/>
              <a:buNone/>
              <a:defRPr sz="1800">
                <a:solidFill>
                  <a:srgbClr val="541C1D"/>
                </a:solidFill>
              </a:defRPr>
            </a:lvl7pPr>
            <a:lvl8pPr lvl="7" algn="ctr" rtl="0">
              <a:spcBef>
                <a:spcPts val="0"/>
              </a:spcBef>
              <a:spcAft>
                <a:spcPts val="0"/>
              </a:spcAft>
              <a:buClr>
                <a:srgbClr val="541C1D"/>
              </a:buClr>
              <a:buSzPts val="1800"/>
              <a:buNone/>
              <a:defRPr sz="1800">
                <a:solidFill>
                  <a:srgbClr val="541C1D"/>
                </a:solidFill>
              </a:defRPr>
            </a:lvl8pPr>
            <a:lvl9pPr lvl="8" algn="ctr" rtl="0">
              <a:spcBef>
                <a:spcPts val="0"/>
              </a:spcBef>
              <a:spcAft>
                <a:spcPts val="0"/>
              </a:spcAft>
              <a:buClr>
                <a:srgbClr val="541C1D"/>
              </a:buClr>
              <a:buSzPts val="1800"/>
              <a:buNone/>
              <a:defRPr sz="1800">
                <a:solidFill>
                  <a:srgbClr val="541C1D"/>
                </a:solidFill>
              </a:defRPr>
            </a:lvl9pPr>
          </a:lstStyle>
          <a:p>
            <a:pPr rtl="0"/>
            <a:endParaRPr/>
          </a:p>
        </p:txBody>
      </p:sp>
      <p:sp>
        <p:nvSpPr>
          <p:cNvPr id="86" name="Google Shape;86;p12"/>
          <p:cNvSpPr txBox="1">
            <a:spLocks noGrp="1"/>
          </p:cNvSpPr>
          <p:nvPr>
            <p:ph type="subTitle" idx="3"/>
          </p:nvPr>
        </p:nvSpPr>
        <p:spPr>
          <a:xfrm flipH="1">
            <a:off x="5127519" y="3137475"/>
            <a:ext cx="25707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pPr rtl="0"/>
            <a:endParaRPr/>
          </a:p>
        </p:txBody>
      </p:sp>
      <p:sp>
        <p:nvSpPr>
          <p:cNvPr id="87" name="Google Shape;87;p12"/>
          <p:cNvSpPr txBox="1">
            <a:spLocks noGrp="1"/>
          </p:cNvSpPr>
          <p:nvPr>
            <p:ph type="title" idx="4"/>
          </p:nvPr>
        </p:nvSpPr>
        <p:spPr>
          <a:xfrm>
            <a:off x="624750" y="513900"/>
            <a:ext cx="4723500" cy="896700"/>
          </a:xfrm>
          <a:prstGeom prst="rect">
            <a:avLst/>
          </a:prstGeom>
        </p:spPr>
        <p:txBody>
          <a:bodyPr spcFirstLastPara="1" wrap="square" lIns="91425" tIns="91425" rIns="91425" bIns="91425" rtlCol="0" anchor="b" anchorCtr="0">
            <a:noAutofit/>
          </a:bodyPr>
          <a:lstStyle>
            <a:lvl1pPr lvl="0" rtl="0">
              <a:spcBef>
                <a:spcPts val="0"/>
              </a:spcBef>
              <a:spcAft>
                <a:spcPts val="0"/>
              </a:spcAft>
              <a:buClr>
                <a:srgbClr val="541C1D"/>
              </a:buClr>
              <a:buSzPts val="2800"/>
              <a:buNone/>
              <a:defRPr>
                <a:solidFill>
                  <a:srgbClr val="541C1D"/>
                </a:solidFill>
              </a:defRPr>
            </a:lvl1pPr>
            <a:lvl2pPr lvl="1" rtl="0">
              <a:spcBef>
                <a:spcPts val="0"/>
              </a:spcBef>
              <a:spcAft>
                <a:spcPts val="0"/>
              </a:spcAft>
              <a:buClr>
                <a:srgbClr val="541C1D"/>
              </a:buClr>
              <a:buSzPts val="2800"/>
              <a:buNone/>
              <a:defRPr>
                <a:solidFill>
                  <a:srgbClr val="541C1D"/>
                </a:solidFill>
              </a:defRPr>
            </a:lvl2pPr>
            <a:lvl3pPr lvl="2" rtl="0">
              <a:spcBef>
                <a:spcPts val="0"/>
              </a:spcBef>
              <a:spcAft>
                <a:spcPts val="0"/>
              </a:spcAft>
              <a:buClr>
                <a:srgbClr val="541C1D"/>
              </a:buClr>
              <a:buSzPts val="2800"/>
              <a:buNone/>
              <a:defRPr>
                <a:solidFill>
                  <a:srgbClr val="541C1D"/>
                </a:solidFill>
              </a:defRPr>
            </a:lvl3pPr>
            <a:lvl4pPr lvl="3" rtl="0">
              <a:spcBef>
                <a:spcPts val="0"/>
              </a:spcBef>
              <a:spcAft>
                <a:spcPts val="0"/>
              </a:spcAft>
              <a:buClr>
                <a:srgbClr val="541C1D"/>
              </a:buClr>
              <a:buSzPts val="2800"/>
              <a:buNone/>
              <a:defRPr>
                <a:solidFill>
                  <a:srgbClr val="541C1D"/>
                </a:solidFill>
              </a:defRPr>
            </a:lvl4pPr>
            <a:lvl5pPr lvl="4" rtl="0">
              <a:spcBef>
                <a:spcPts val="0"/>
              </a:spcBef>
              <a:spcAft>
                <a:spcPts val="0"/>
              </a:spcAft>
              <a:buClr>
                <a:srgbClr val="541C1D"/>
              </a:buClr>
              <a:buSzPts val="2800"/>
              <a:buNone/>
              <a:defRPr>
                <a:solidFill>
                  <a:srgbClr val="541C1D"/>
                </a:solidFill>
              </a:defRPr>
            </a:lvl5pPr>
            <a:lvl6pPr lvl="5" rtl="0">
              <a:spcBef>
                <a:spcPts val="0"/>
              </a:spcBef>
              <a:spcAft>
                <a:spcPts val="0"/>
              </a:spcAft>
              <a:buClr>
                <a:srgbClr val="541C1D"/>
              </a:buClr>
              <a:buSzPts val="2800"/>
              <a:buNone/>
              <a:defRPr>
                <a:solidFill>
                  <a:srgbClr val="541C1D"/>
                </a:solidFill>
              </a:defRPr>
            </a:lvl6pPr>
            <a:lvl7pPr lvl="6" rtl="0">
              <a:spcBef>
                <a:spcPts val="0"/>
              </a:spcBef>
              <a:spcAft>
                <a:spcPts val="0"/>
              </a:spcAft>
              <a:buClr>
                <a:srgbClr val="541C1D"/>
              </a:buClr>
              <a:buSzPts val="2800"/>
              <a:buNone/>
              <a:defRPr>
                <a:solidFill>
                  <a:srgbClr val="541C1D"/>
                </a:solidFill>
              </a:defRPr>
            </a:lvl7pPr>
            <a:lvl8pPr lvl="7" rtl="0">
              <a:spcBef>
                <a:spcPts val="0"/>
              </a:spcBef>
              <a:spcAft>
                <a:spcPts val="0"/>
              </a:spcAft>
              <a:buClr>
                <a:srgbClr val="541C1D"/>
              </a:buClr>
              <a:buSzPts val="2800"/>
              <a:buNone/>
              <a:defRPr>
                <a:solidFill>
                  <a:srgbClr val="541C1D"/>
                </a:solidFill>
              </a:defRPr>
            </a:lvl8pPr>
            <a:lvl9pPr lvl="8" rtl="0">
              <a:spcBef>
                <a:spcPts val="0"/>
              </a:spcBef>
              <a:spcAft>
                <a:spcPts val="0"/>
              </a:spcAft>
              <a:buClr>
                <a:srgbClr val="541C1D"/>
              </a:buClr>
              <a:buSzPts val="2800"/>
              <a:buNone/>
              <a:defRPr>
                <a:solidFill>
                  <a:srgbClr val="541C1D"/>
                </a:solidFill>
              </a:defRPr>
            </a:lvl9pPr>
          </a:lstStyle>
          <a:p>
            <a:pPr rtl="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IMAGE + TITLE ">
  <p:cSld name="CUSTOM_1_1_1_1_1_1_1_1_1_1_1_1">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flipH="1">
            <a:off x="2703750" y="1109175"/>
            <a:ext cx="3736500" cy="1229700"/>
          </a:xfrm>
          <a:prstGeom prst="rect">
            <a:avLst/>
          </a:prstGeom>
          <a:noFill/>
        </p:spPr>
        <p:txBody>
          <a:bodyPr spcFirstLastPara="1" wrap="square" lIns="91425" tIns="91425" rIns="91425" bIns="91425" rtlCol="0"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pPr rtl="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EXT ">
  <p:cSld name="CUSTOM_1_1_1_1_1_1_1_1_1_1">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flipH="1">
            <a:off x="3141747" y="1231475"/>
            <a:ext cx="2860500" cy="1777500"/>
          </a:xfrm>
          <a:prstGeom prst="rect">
            <a:avLst/>
          </a:prstGeom>
          <a:noFill/>
        </p:spPr>
        <p:txBody>
          <a:bodyPr spcFirstLastPara="1" wrap="square" lIns="91425" tIns="91425" rIns="91425" bIns="91425" rtlCol="0" anchor="b" anchorCtr="0">
            <a:noAutofit/>
          </a:bodyPr>
          <a:lstStyle>
            <a:lvl1pPr lvl="0" algn="ctr" rtl="0">
              <a:spcBef>
                <a:spcPts val="0"/>
              </a:spcBef>
              <a:spcAft>
                <a:spcPts val="0"/>
              </a:spcAft>
              <a:buClr>
                <a:srgbClr val="FAE1C8"/>
              </a:buClr>
              <a:buSzPts val="3600"/>
              <a:buNone/>
              <a:defRPr sz="3600">
                <a:solidFill>
                  <a:srgbClr val="FAE1C8"/>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pPr rtl="0"/>
            <a:endParaRPr/>
          </a:p>
        </p:txBody>
      </p:sp>
      <p:sp>
        <p:nvSpPr>
          <p:cNvPr id="92" name="Google Shape;92;p14"/>
          <p:cNvSpPr txBox="1">
            <a:spLocks noGrp="1"/>
          </p:cNvSpPr>
          <p:nvPr>
            <p:ph type="subTitle" idx="1"/>
          </p:nvPr>
        </p:nvSpPr>
        <p:spPr>
          <a:xfrm flipH="1">
            <a:off x="3068547" y="2875625"/>
            <a:ext cx="30069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pPr rtl="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DESIGN 1">
  <p:cSld name="CUSTOM_1_1_1_1_1_1_1_1_1_1_1_1_1">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flipH="1">
            <a:off x="2260700" y="366525"/>
            <a:ext cx="4622400" cy="1229700"/>
          </a:xfrm>
          <a:prstGeom prst="rect">
            <a:avLst/>
          </a:prstGeom>
          <a:noFill/>
        </p:spPr>
        <p:txBody>
          <a:bodyPr spcFirstLastPara="1" wrap="square" lIns="91425" tIns="91425" rIns="91425" bIns="91425" rtlCol="0" anchor="t" anchorCtr="0">
            <a:noAutofit/>
          </a:bodyPr>
          <a:lstStyle>
            <a:lvl1pPr lvl="0" algn="ctr" rtl="0">
              <a:spcBef>
                <a:spcPts val="0"/>
              </a:spcBef>
              <a:spcAft>
                <a:spcPts val="0"/>
              </a:spcAft>
              <a:buSzPts val="28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pPr rt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1">
  <p:cSld name="CUSTOM_6_3">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1696775" y="1907597"/>
            <a:ext cx="19065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pPr rtl="0"/>
            <a:endParaRPr/>
          </a:p>
        </p:txBody>
      </p:sp>
      <p:sp>
        <p:nvSpPr>
          <p:cNvPr id="97" name="Google Shape;97;p16"/>
          <p:cNvSpPr txBox="1">
            <a:spLocks noGrp="1"/>
          </p:cNvSpPr>
          <p:nvPr>
            <p:ph type="subTitle" idx="1"/>
          </p:nvPr>
        </p:nvSpPr>
        <p:spPr>
          <a:xfrm>
            <a:off x="1933325" y="2357423"/>
            <a:ext cx="1433400" cy="36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pPr rtl="0"/>
            <a:endParaRPr/>
          </a:p>
        </p:txBody>
      </p:sp>
      <p:sp>
        <p:nvSpPr>
          <p:cNvPr id="98" name="Google Shape;98;p16"/>
          <p:cNvSpPr txBox="1">
            <a:spLocks noGrp="1"/>
          </p:cNvSpPr>
          <p:nvPr>
            <p:ph type="ctrTitle" idx="2"/>
          </p:nvPr>
        </p:nvSpPr>
        <p:spPr>
          <a:xfrm>
            <a:off x="3864712" y="1904197"/>
            <a:ext cx="19065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Clr>
                <a:srgbClr val="541C1D"/>
              </a:buClr>
              <a:buSzPts val="1300"/>
              <a:buNone/>
              <a:defRPr sz="1300">
                <a:solidFill>
                  <a:srgbClr val="541C1D"/>
                </a:solidFill>
              </a:defRPr>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pPr rtl="0"/>
            <a:endParaRPr/>
          </a:p>
        </p:txBody>
      </p:sp>
      <p:sp>
        <p:nvSpPr>
          <p:cNvPr id="99" name="Google Shape;99;p16"/>
          <p:cNvSpPr txBox="1">
            <a:spLocks noGrp="1"/>
          </p:cNvSpPr>
          <p:nvPr>
            <p:ph type="subTitle" idx="3"/>
          </p:nvPr>
        </p:nvSpPr>
        <p:spPr>
          <a:xfrm>
            <a:off x="4101262" y="2354019"/>
            <a:ext cx="1433400" cy="36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pPr rtl="0"/>
            <a:endParaRPr/>
          </a:p>
        </p:txBody>
      </p:sp>
      <p:sp>
        <p:nvSpPr>
          <p:cNvPr id="100" name="Google Shape;100;p16"/>
          <p:cNvSpPr txBox="1">
            <a:spLocks noGrp="1"/>
          </p:cNvSpPr>
          <p:nvPr>
            <p:ph type="ctrTitle" idx="4"/>
          </p:nvPr>
        </p:nvSpPr>
        <p:spPr>
          <a:xfrm>
            <a:off x="6032663" y="1904222"/>
            <a:ext cx="19065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pPr rtl="0"/>
            <a:endParaRPr/>
          </a:p>
        </p:txBody>
      </p:sp>
      <p:sp>
        <p:nvSpPr>
          <p:cNvPr id="101" name="Google Shape;101;p16"/>
          <p:cNvSpPr txBox="1">
            <a:spLocks noGrp="1"/>
          </p:cNvSpPr>
          <p:nvPr>
            <p:ph type="subTitle" idx="5"/>
          </p:nvPr>
        </p:nvSpPr>
        <p:spPr>
          <a:xfrm>
            <a:off x="6269213" y="2354025"/>
            <a:ext cx="1433400" cy="36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pPr rtl="0"/>
            <a:endParaRPr/>
          </a:p>
        </p:txBody>
      </p:sp>
      <p:sp>
        <p:nvSpPr>
          <p:cNvPr id="102" name="Google Shape;102;p16"/>
          <p:cNvSpPr txBox="1">
            <a:spLocks noGrp="1"/>
          </p:cNvSpPr>
          <p:nvPr>
            <p:ph type="ctrTitle" idx="6"/>
          </p:nvPr>
        </p:nvSpPr>
        <p:spPr>
          <a:xfrm>
            <a:off x="1696775" y="3433322"/>
            <a:ext cx="19065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pPr rtl="0"/>
            <a:endParaRPr/>
          </a:p>
        </p:txBody>
      </p:sp>
      <p:sp>
        <p:nvSpPr>
          <p:cNvPr id="103" name="Google Shape;103;p16"/>
          <p:cNvSpPr txBox="1">
            <a:spLocks noGrp="1"/>
          </p:cNvSpPr>
          <p:nvPr>
            <p:ph type="subTitle" idx="7"/>
          </p:nvPr>
        </p:nvSpPr>
        <p:spPr>
          <a:xfrm>
            <a:off x="1933325" y="3883148"/>
            <a:ext cx="1433400" cy="36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pPr rtl="0"/>
            <a:endParaRPr/>
          </a:p>
        </p:txBody>
      </p:sp>
      <p:sp>
        <p:nvSpPr>
          <p:cNvPr id="104" name="Google Shape;104;p16"/>
          <p:cNvSpPr txBox="1">
            <a:spLocks noGrp="1"/>
          </p:cNvSpPr>
          <p:nvPr>
            <p:ph type="ctrTitle" idx="8"/>
          </p:nvPr>
        </p:nvSpPr>
        <p:spPr>
          <a:xfrm>
            <a:off x="3864712" y="3429922"/>
            <a:ext cx="19065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pPr rtl="0"/>
            <a:endParaRPr/>
          </a:p>
        </p:txBody>
      </p:sp>
      <p:sp>
        <p:nvSpPr>
          <p:cNvPr id="105" name="Google Shape;105;p16"/>
          <p:cNvSpPr txBox="1">
            <a:spLocks noGrp="1"/>
          </p:cNvSpPr>
          <p:nvPr>
            <p:ph type="subTitle" idx="9"/>
          </p:nvPr>
        </p:nvSpPr>
        <p:spPr>
          <a:xfrm>
            <a:off x="4101262" y="3879744"/>
            <a:ext cx="1433400" cy="36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pPr rtl="0"/>
            <a:endParaRPr/>
          </a:p>
        </p:txBody>
      </p:sp>
      <p:sp>
        <p:nvSpPr>
          <p:cNvPr id="106" name="Google Shape;106;p16"/>
          <p:cNvSpPr txBox="1">
            <a:spLocks noGrp="1"/>
          </p:cNvSpPr>
          <p:nvPr>
            <p:ph type="ctrTitle" idx="13"/>
          </p:nvPr>
        </p:nvSpPr>
        <p:spPr>
          <a:xfrm>
            <a:off x="6032663" y="3429947"/>
            <a:ext cx="19065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SzPts val="1300"/>
              <a:buNone/>
              <a:defRPr sz="1300"/>
            </a:lvl1pPr>
            <a:lvl2pPr lvl="1" algn="ctr" rtl="0">
              <a:spcBef>
                <a:spcPts val="0"/>
              </a:spcBef>
              <a:spcAft>
                <a:spcPts val="0"/>
              </a:spcAft>
              <a:buClr>
                <a:srgbClr val="434343"/>
              </a:buClr>
              <a:buSzPts val="1300"/>
              <a:buNone/>
              <a:defRPr sz="1300">
                <a:solidFill>
                  <a:srgbClr val="434343"/>
                </a:solidFill>
              </a:defRPr>
            </a:lvl2pPr>
            <a:lvl3pPr lvl="2" algn="ctr" rtl="0">
              <a:spcBef>
                <a:spcPts val="0"/>
              </a:spcBef>
              <a:spcAft>
                <a:spcPts val="0"/>
              </a:spcAft>
              <a:buClr>
                <a:srgbClr val="434343"/>
              </a:buClr>
              <a:buSzPts val="1300"/>
              <a:buNone/>
              <a:defRPr sz="1300">
                <a:solidFill>
                  <a:srgbClr val="434343"/>
                </a:solidFill>
              </a:defRPr>
            </a:lvl3pPr>
            <a:lvl4pPr lvl="3" algn="ctr" rtl="0">
              <a:spcBef>
                <a:spcPts val="0"/>
              </a:spcBef>
              <a:spcAft>
                <a:spcPts val="0"/>
              </a:spcAft>
              <a:buClr>
                <a:srgbClr val="434343"/>
              </a:buClr>
              <a:buSzPts val="1300"/>
              <a:buNone/>
              <a:defRPr sz="1300">
                <a:solidFill>
                  <a:srgbClr val="434343"/>
                </a:solidFill>
              </a:defRPr>
            </a:lvl4pPr>
            <a:lvl5pPr lvl="4" algn="ctr" rtl="0">
              <a:spcBef>
                <a:spcPts val="0"/>
              </a:spcBef>
              <a:spcAft>
                <a:spcPts val="0"/>
              </a:spcAft>
              <a:buClr>
                <a:srgbClr val="434343"/>
              </a:buClr>
              <a:buSzPts val="1300"/>
              <a:buNone/>
              <a:defRPr sz="1300">
                <a:solidFill>
                  <a:srgbClr val="434343"/>
                </a:solidFill>
              </a:defRPr>
            </a:lvl5pPr>
            <a:lvl6pPr lvl="5" algn="ctr" rtl="0">
              <a:spcBef>
                <a:spcPts val="0"/>
              </a:spcBef>
              <a:spcAft>
                <a:spcPts val="0"/>
              </a:spcAft>
              <a:buClr>
                <a:srgbClr val="434343"/>
              </a:buClr>
              <a:buSzPts val="1300"/>
              <a:buNone/>
              <a:defRPr sz="1300">
                <a:solidFill>
                  <a:srgbClr val="434343"/>
                </a:solidFill>
              </a:defRPr>
            </a:lvl6pPr>
            <a:lvl7pPr lvl="6" algn="ctr" rtl="0">
              <a:spcBef>
                <a:spcPts val="0"/>
              </a:spcBef>
              <a:spcAft>
                <a:spcPts val="0"/>
              </a:spcAft>
              <a:buClr>
                <a:srgbClr val="434343"/>
              </a:buClr>
              <a:buSzPts val="1300"/>
              <a:buNone/>
              <a:defRPr sz="1300">
                <a:solidFill>
                  <a:srgbClr val="434343"/>
                </a:solidFill>
              </a:defRPr>
            </a:lvl7pPr>
            <a:lvl8pPr lvl="7" algn="ctr" rtl="0">
              <a:spcBef>
                <a:spcPts val="0"/>
              </a:spcBef>
              <a:spcAft>
                <a:spcPts val="0"/>
              </a:spcAft>
              <a:buClr>
                <a:srgbClr val="434343"/>
              </a:buClr>
              <a:buSzPts val="1300"/>
              <a:buNone/>
              <a:defRPr sz="1300">
                <a:solidFill>
                  <a:srgbClr val="434343"/>
                </a:solidFill>
              </a:defRPr>
            </a:lvl8pPr>
            <a:lvl9pPr lvl="8" algn="ctr" rtl="0">
              <a:spcBef>
                <a:spcPts val="0"/>
              </a:spcBef>
              <a:spcAft>
                <a:spcPts val="0"/>
              </a:spcAft>
              <a:buClr>
                <a:srgbClr val="434343"/>
              </a:buClr>
              <a:buSzPts val="1300"/>
              <a:buNone/>
              <a:defRPr sz="1300">
                <a:solidFill>
                  <a:srgbClr val="434343"/>
                </a:solidFill>
              </a:defRPr>
            </a:lvl9pPr>
          </a:lstStyle>
          <a:p>
            <a:pPr rtl="0"/>
            <a:endParaRPr/>
          </a:p>
        </p:txBody>
      </p:sp>
      <p:sp>
        <p:nvSpPr>
          <p:cNvPr id="107" name="Google Shape;107;p16"/>
          <p:cNvSpPr txBox="1">
            <a:spLocks noGrp="1"/>
          </p:cNvSpPr>
          <p:nvPr>
            <p:ph type="subTitle" idx="14"/>
          </p:nvPr>
        </p:nvSpPr>
        <p:spPr>
          <a:xfrm>
            <a:off x="6269213" y="3879750"/>
            <a:ext cx="1433400" cy="36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pPr rtl="0"/>
            <a:endParaRPr/>
          </a:p>
        </p:txBody>
      </p:sp>
      <p:sp>
        <p:nvSpPr>
          <p:cNvPr id="108" name="Google Shape;108;p16"/>
          <p:cNvSpPr txBox="1">
            <a:spLocks noGrp="1"/>
          </p:cNvSpPr>
          <p:nvPr>
            <p:ph type="ctrTitle" idx="15"/>
          </p:nvPr>
        </p:nvSpPr>
        <p:spPr>
          <a:xfrm flipH="1">
            <a:off x="1794000" y="357000"/>
            <a:ext cx="5556000" cy="1229700"/>
          </a:xfrm>
          <a:prstGeom prst="rect">
            <a:avLst/>
          </a:prstGeom>
          <a:noFill/>
        </p:spPr>
        <p:txBody>
          <a:bodyPr spcFirstLastPara="1" wrap="square" lIns="91425" tIns="91425" rIns="91425" bIns="91425" rtlCol="0" anchor="t" anchorCtr="0">
            <a:noAutofit/>
          </a:bodyPr>
          <a:lstStyle>
            <a:lvl1pPr lvl="0" algn="ctr" rtl="0">
              <a:spcBef>
                <a:spcPts val="0"/>
              </a:spcBef>
              <a:spcAft>
                <a:spcPts val="0"/>
              </a:spcAft>
              <a:buSzPts val="28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pPr rt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DESIGN 2">
  <p:cSld name="CUSTOM_6_2_1">
    <p:spTree>
      <p:nvGrpSpPr>
        <p:cNvPr id="1" name="Shape 109"/>
        <p:cNvGrpSpPr/>
        <p:nvPr/>
      </p:nvGrpSpPr>
      <p:grpSpPr>
        <a:xfrm>
          <a:off x="0" y="0"/>
          <a:ext cx="0" cy="0"/>
          <a:chOff x="0" y="0"/>
          <a:chExt cx="0" cy="0"/>
        </a:xfrm>
      </p:grpSpPr>
      <p:sp>
        <p:nvSpPr>
          <p:cNvPr id="110" name="Google Shape;110;p17"/>
          <p:cNvSpPr txBox="1">
            <a:spLocks noGrp="1"/>
          </p:cNvSpPr>
          <p:nvPr>
            <p:ph type="ctrTitle"/>
          </p:nvPr>
        </p:nvSpPr>
        <p:spPr>
          <a:xfrm flipH="1">
            <a:off x="1848400" y="357000"/>
            <a:ext cx="5447100" cy="1229700"/>
          </a:xfrm>
          <a:prstGeom prst="rect">
            <a:avLst/>
          </a:prstGeom>
          <a:noFill/>
        </p:spPr>
        <p:txBody>
          <a:bodyPr spcFirstLastPara="1" wrap="square" lIns="91425" tIns="91425" rIns="91425" bIns="91425" rtlCol="0" anchor="t" anchorCtr="0">
            <a:noAutofit/>
          </a:bodyPr>
          <a:lstStyle>
            <a:lvl1pPr lvl="0" algn="ctr" rtl="0">
              <a:spcBef>
                <a:spcPts val="0"/>
              </a:spcBef>
              <a:spcAft>
                <a:spcPts val="0"/>
              </a:spcAft>
              <a:buSzPts val="28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pPr rtl="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 TEXT">
  <p:cSld name="CUSTOM_7">
    <p:spTree>
      <p:nvGrpSpPr>
        <p:cNvPr id="1" name="Shape 111"/>
        <p:cNvGrpSpPr/>
        <p:nvPr/>
      </p:nvGrpSpPr>
      <p:grpSpPr>
        <a:xfrm>
          <a:off x="0" y="0"/>
          <a:ext cx="0" cy="0"/>
          <a:chOff x="0" y="0"/>
          <a:chExt cx="0" cy="0"/>
        </a:xfrm>
      </p:grpSpPr>
      <p:sp>
        <p:nvSpPr>
          <p:cNvPr id="112" name="Google Shape;112;p18"/>
          <p:cNvSpPr/>
          <p:nvPr/>
        </p:nvSpPr>
        <p:spPr>
          <a:xfrm flipH="1">
            <a:off x="9125186"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3" name="Google Shape;113;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4" name="Google Shape;114;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 name="Google Shape;115;p18"/>
          <p:cNvSpPr/>
          <p:nvPr/>
        </p:nvSpPr>
        <p:spPr>
          <a:xfrm flipH="1">
            <a:off x="9125186"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6" name="Google Shape;116;p18"/>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7" name="Google Shape;117;p18"/>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8" name="Google Shape;118;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9" name="Google Shape;119;p18"/>
          <p:cNvSpPr txBox="1">
            <a:spLocks noGrp="1"/>
          </p:cNvSpPr>
          <p:nvPr>
            <p:ph type="subTitle" idx="1"/>
          </p:nvPr>
        </p:nvSpPr>
        <p:spPr>
          <a:xfrm flipH="1">
            <a:off x="3179700" y="2598450"/>
            <a:ext cx="2784600" cy="6705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pPr rtl="0"/>
            <a:endParaRPr/>
          </a:p>
        </p:txBody>
      </p:sp>
      <p:sp>
        <p:nvSpPr>
          <p:cNvPr id="120" name="Google Shape;120;p18"/>
          <p:cNvSpPr txBox="1">
            <a:spLocks noGrp="1"/>
          </p:cNvSpPr>
          <p:nvPr>
            <p:ph type="title" hasCustomPrompt="1"/>
          </p:nvPr>
        </p:nvSpPr>
        <p:spPr>
          <a:xfrm flipH="1">
            <a:off x="363150" y="1809713"/>
            <a:ext cx="8417700" cy="577800"/>
          </a:xfrm>
          <a:prstGeom prst="rect">
            <a:avLst/>
          </a:prstGeom>
          <a:noFill/>
        </p:spPr>
        <p:txBody>
          <a:bodyPr spcFirstLastPara="1" wrap="square" lIns="91425" tIns="91425" rIns="91425" bIns="91425" rtlCol="0" anchor="ctr" anchorCtr="0">
            <a:noAutofit/>
          </a:bodyPr>
          <a:lstStyle>
            <a:lvl1pPr lvl="0" algn="ctr" rtl="0">
              <a:spcBef>
                <a:spcPts val="0"/>
              </a:spcBef>
              <a:spcAft>
                <a:spcPts val="0"/>
              </a:spcAft>
              <a:buClr>
                <a:srgbClr val="541C1D"/>
              </a:buClr>
              <a:buSzPts val="6000"/>
              <a:buNone/>
              <a:defRPr sz="6000">
                <a:solidFill>
                  <a:srgbClr val="541C1D"/>
                </a:solidFill>
              </a:defRPr>
            </a:lvl1pPr>
            <a:lvl2pPr lvl="1"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9pPr>
          </a:lstStyle>
          <a:p>
            <a:pPr rtl="0"/>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S 2">
  <p:cSld name="CUSTOM_13">
    <p:spTree>
      <p:nvGrpSpPr>
        <p:cNvPr id="1" name="Shape 121"/>
        <p:cNvGrpSpPr/>
        <p:nvPr/>
      </p:nvGrpSpPr>
      <p:grpSpPr>
        <a:xfrm>
          <a:off x="0" y="0"/>
          <a:ext cx="0" cy="0"/>
          <a:chOff x="0" y="0"/>
          <a:chExt cx="0" cy="0"/>
        </a:xfrm>
      </p:grpSpPr>
      <p:sp>
        <p:nvSpPr>
          <p:cNvPr id="122" name="Google Shape;122;p19"/>
          <p:cNvSpPr txBox="1">
            <a:spLocks noGrp="1"/>
          </p:cNvSpPr>
          <p:nvPr>
            <p:ph type="ctrTitle"/>
          </p:nvPr>
        </p:nvSpPr>
        <p:spPr>
          <a:xfrm flipH="1">
            <a:off x="927175" y="2829282"/>
            <a:ext cx="21954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pPr rtl="0"/>
            <a:endParaRPr/>
          </a:p>
        </p:txBody>
      </p:sp>
      <p:sp>
        <p:nvSpPr>
          <p:cNvPr id="123" name="Google Shape;123;p19"/>
          <p:cNvSpPr txBox="1">
            <a:spLocks noGrp="1"/>
          </p:cNvSpPr>
          <p:nvPr>
            <p:ph type="subTitle" idx="1"/>
          </p:nvPr>
        </p:nvSpPr>
        <p:spPr>
          <a:xfrm flipH="1">
            <a:off x="962275" y="3330875"/>
            <a:ext cx="21252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pPr rtl="0"/>
            <a:endParaRPr/>
          </a:p>
        </p:txBody>
      </p:sp>
      <p:sp>
        <p:nvSpPr>
          <p:cNvPr id="124" name="Google Shape;124;p19"/>
          <p:cNvSpPr txBox="1">
            <a:spLocks noGrp="1"/>
          </p:cNvSpPr>
          <p:nvPr>
            <p:ph type="ctrTitle" idx="2"/>
          </p:nvPr>
        </p:nvSpPr>
        <p:spPr>
          <a:xfrm flipH="1">
            <a:off x="3480088" y="2829282"/>
            <a:ext cx="21954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pPr rtl="0"/>
            <a:endParaRPr/>
          </a:p>
        </p:txBody>
      </p:sp>
      <p:sp>
        <p:nvSpPr>
          <p:cNvPr id="125" name="Google Shape;125;p19"/>
          <p:cNvSpPr txBox="1">
            <a:spLocks noGrp="1"/>
          </p:cNvSpPr>
          <p:nvPr>
            <p:ph type="subTitle" idx="3"/>
          </p:nvPr>
        </p:nvSpPr>
        <p:spPr>
          <a:xfrm flipH="1">
            <a:off x="3515188" y="3330875"/>
            <a:ext cx="21252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pPr rtl="0"/>
            <a:endParaRPr/>
          </a:p>
        </p:txBody>
      </p:sp>
      <p:sp>
        <p:nvSpPr>
          <p:cNvPr id="126" name="Google Shape;126;p19"/>
          <p:cNvSpPr txBox="1">
            <a:spLocks noGrp="1"/>
          </p:cNvSpPr>
          <p:nvPr>
            <p:ph type="ctrTitle" idx="4"/>
          </p:nvPr>
        </p:nvSpPr>
        <p:spPr>
          <a:xfrm flipH="1">
            <a:off x="6096800" y="2829282"/>
            <a:ext cx="21954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pPr rtl="0"/>
            <a:endParaRPr/>
          </a:p>
        </p:txBody>
      </p:sp>
      <p:sp>
        <p:nvSpPr>
          <p:cNvPr id="127" name="Google Shape;127;p19"/>
          <p:cNvSpPr txBox="1">
            <a:spLocks noGrp="1"/>
          </p:cNvSpPr>
          <p:nvPr>
            <p:ph type="subTitle" idx="5"/>
          </p:nvPr>
        </p:nvSpPr>
        <p:spPr>
          <a:xfrm flipH="1">
            <a:off x="6131900" y="3330875"/>
            <a:ext cx="21252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pPr rtl="0"/>
            <a:endParaRPr/>
          </a:p>
        </p:txBody>
      </p:sp>
      <p:sp>
        <p:nvSpPr>
          <p:cNvPr id="128" name="Google Shape;128;p19"/>
          <p:cNvSpPr txBox="1">
            <a:spLocks noGrp="1"/>
          </p:cNvSpPr>
          <p:nvPr>
            <p:ph type="title" idx="6"/>
          </p:nvPr>
        </p:nvSpPr>
        <p:spPr>
          <a:xfrm>
            <a:off x="624750" y="523425"/>
            <a:ext cx="4723500" cy="896700"/>
          </a:xfrm>
          <a:prstGeom prst="rect">
            <a:avLst/>
          </a:prstGeom>
        </p:spPr>
        <p:txBody>
          <a:bodyPr spcFirstLastPara="1" wrap="square" lIns="91425" tIns="91425" rIns="91425" bIns="91425" rtlCol="0" anchor="b" anchorCtr="0">
            <a:noAutofit/>
          </a:bodyPr>
          <a:lstStyle>
            <a:lvl1pPr lvl="0" rtl="0">
              <a:spcBef>
                <a:spcPts val="0"/>
              </a:spcBef>
              <a:spcAft>
                <a:spcPts val="0"/>
              </a:spcAft>
              <a:buSzPts val="2800"/>
              <a:buNone/>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pPr rt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 TEXT">
  <p:cSld name="CUSTOM_8">
    <p:spTree>
      <p:nvGrpSpPr>
        <p:cNvPr id="1" name="Shape 129"/>
        <p:cNvGrpSpPr/>
        <p:nvPr/>
      </p:nvGrpSpPr>
      <p:grpSpPr>
        <a:xfrm>
          <a:off x="0" y="0"/>
          <a:ext cx="0" cy="0"/>
          <a:chOff x="0" y="0"/>
          <a:chExt cx="0" cy="0"/>
        </a:xfrm>
      </p:grpSpPr>
      <p:sp>
        <p:nvSpPr>
          <p:cNvPr id="130" name="Google Shape;130;p20"/>
          <p:cNvSpPr/>
          <p:nvPr/>
        </p:nvSpPr>
        <p:spPr>
          <a:xfrm>
            <a:off x="732979" y="552450"/>
            <a:ext cx="3581400" cy="4050900"/>
          </a:xfrm>
          <a:prstGeom prst="rect">
            <a:avLst/>
          </a:pr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 name="Google Shape;131;p20"/>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2" name="Google Shape;132;p20"/>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 name="Google Shape;133;p20"/>
          <p:cNvSpPr/>
          <p:nvPr/>
        </p:nvSpPr>
        <p:spPr>
          <a:xfrm>
            <a:off x="74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4" name="Google Shape;134;p20"/>
          <p:cNvSpPr/>
          <p:nvPr/>
        </p:nvSpPr>
        <p:spPr>
          <a:xfrm flipH="1">
            <a:off x="11333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5" name="Google Shape;135;p20"/>
          <p:cNvSpPr/>
          <p:nvPr/>
        </p:nvSpPr>
        <p:spPr>
          <a:xfrm flipH="1">
            <a:off x="11333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 name="Google Shape;136;p20"/>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7" name="Google Shape;137;p20"/>
          <p:cNvSpPr/>
          <p:nvPr/>
        </p:nvSpPr>
        <p:spPr>
          <a:xfrm>
            <a:off x="74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8" name="Google Shape;138;p20"/>
          <p:cNvSpPr txBox="1">
            <a:spLocks noGrp="1"/>
          </p:cNvSpPr>
          <p:nvPr>
            <p:ph type="subTitle" idx="1"/>
          </p:nvPr>
        </p:nvSpPr>
        <p:spPr>
          <a:xfrm>
            <a:off x="977129" y="1332875"/>
            <a:ext cx="3127800" cy="6705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pPr rtl="0"/>
            <a:endParaRPr/>
          </a:p>
        </p:txBody>
      </p:sp>
      <p:sp>
        <p:nvSpPr>
          <p:cNvPr id="139" name="Google Shape;139;p20"/>
          <p:cNvSpPr txBox="1">
            <a:spLocks noGrp="1"/>
          </p:cNvSpPr>
          <p:nvPr>
            <p:ph type="title" hasCustomPrompt="1"/>
          </p:nvPr>
        </p:nvSpPr>
        <p:spPr>
          <a:xfrm>
            <a:off x="162123" y="807825"/>
            <a:ext cx="4758000" cy="577800"/>
          </a:xfrm>
          <a:prstGeom prst="rect">
            <a:avLst/>
          </a:prstGeom>
          <a:noFill/>
        </p:spPr>
        <p:txBody>
          <a:bodyPr spcFirstLastPara="1" wrap="square" lIns="91425" tIns="91425" rIns="91425" bIns="91425" rtlCol="0" anchor="ctr"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pPr rtl="0"/>
            <a:r>
              <a:t>xx%</a:t>
            </a:r>
          </a:p>
        </p:txBody>
      </p:sp>
      <p:sp>
        <p:nvSpPr>
          <p:cNvPr id="140" name="Google Shape;140;p20"/>
          <p:cNvSpPr txBox="1">
            <a:spLocks noGrp="1"/>
          </p:cNvSpPr>
          <p:nvPr>
            <p:ph type="subTitle" idx="2"/>
          </p:nvPr>
        </p:nvSpPr>
        <p:spPr>
          <a:xfrm>
            <a:off x="977129" y="2528425"/>
            <a:ext cx="3127800" cy="6705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pPr rtl="0"/>
            <a:endParaRPr/>
          </a:p>
        </p:txBody>
      </p:sp>
      <p:sp>
        <p:nvSpPr>
          <p:cNvPr id="141" name="Google Shape;141;p20"/>
          <p:cNvSpPr txBox="1">
            <a:spLocks noGrp="1"/>
          </p:cNvSpPr>
          <p:nvPr>
            <p:ph type="title" idx="3" hasCustomPrompt="1"/>
          </p:nvPr>
        </p:nvSpPr>
        <p:spPr>
          <a:xfrm>
            <a:off x="162123" y="2003375"/>
            <a:ext cx="4758000" cy="577800"/>
          </a:xfrm>
          <a:prstGeom prst="rect">
            <a:avLst/>
          </a:prstGeom>
          <a:noFill/>
        </p:spPr>
        <p:txBody>
          <a:bodyPr spcFirstLastPara="1" wrap="square" lIns="91425" tIns="91425" rIns="91425" bIns="91425" rtlCol="0" anchor="ctr"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pPr rtl="0"/>
            <a:r>
              <a:t>xx%</a:t>
            </a:r>
          </a:p>
        </p:txBody>
      </p:sp>
      <p:sp>
        <p:nvSpPr>
          <p:cNvPr id="142" name="Google Shape;142;p20"/>
          <p:cNvSpPr txBox="1">
            <a:spLocks noGrp="1"/>
          </p:cNvSpPr>
          <p:nvPr>
            <p:ph type="subTitle" idx="4"/>
          </p:nvPr>
        </p:nvSpPr>
        <p:spPr>
          <a:xfrm>
            <a:off x="977129" y="3723975"/>
            <a:ext cx="3127800" cy="6705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pPr rtl="0"/>
            <a:endParaRPr/>
          </a:p>
        </p:txBody>
      </p:sp>
      <p:sp>
        <p:nvSpPr>
          <p:cNvPr id="143" name="Google Shape;143;p20"/>
          <p:cNvSpPr txBox="1">
            <a:spLocks noGrp="1"/>
          </p:cNvSpPr>
          <p:nvPr>
            <p:ph type="title" idx="5" hasCustomPrompt="1"/>
          </p:nvPr>
        </p:nvSpPr>
        <p:spPr>
          <a:xfrm>
            <a:off x="162123" y="3198925"/>
            <a:ext cx="4758000" cy="577800"/>
          </a:xfrm>
          <a:prstGeom prst="rect">
            <a:avLst/>
          </a:prstGeom>
          <a:noFill/>
        </p:spPr>
        <p:txBody>
          <a:bodyPr spcFirstLastPara="1" wrap="square" lIns="91425" tIns="91425" rIns="91425" bIns="91425" rtlCol="0" anchor="ctr"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pPr rtl="0"/>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TLE + SUBTITLE">
  <p:cSld name="TITLE_1">
    <p:spTree>
      <p:nvGrpSpPr>
        <p:cNvPr id="1" name="Shape 16"/>
        <p:cNvGrpSpPr/>
        <p:nvPr/>
      </p:nvGrpSpPr>
      <p:grpSpPr>
        <a:xfrm>
          <a:off x="0" y="0"/>
          <a:ext cx="0" cy="0"/>
          <a:chOff x="0" y="0"/>
          <a:chExt cx="0" cy="0"/>
        </a:xfrm>
      </p:grpSpPr>
      <p:sp>
        <p:nvSpPr>
          <p:cNvPr id="17" name="Google Shape;17;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8" name="Google Shape;18;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9" name="Google Shape;19;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0" name="Google Shape;20;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1" name="Google Shape;21;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ubTitle" idx="1"/>
          </p:nvPr>
        </p:nvSpPr>
        <p:spPr>
          <a:xfrm flipH="1">
            <a:off x="4524225" y="3036800"/>
            <a:ext cx="2927400" cy="670500"/>
          </a:xfrm>
          <a:prstGeom prst="rect">
            <a:avLst/>
          </a:prstGeom>
        </p:spPr>
        <p:txBody>
          <a:bodyPr spcFirstLastPara="1" wrap="square" lIns="91425" tIns="91425" rIns="91425" bIns="91425" rtlCol="0" anchor="ctr" anchorCtr="0">
            <a:noAutofit/>
          </a:bodyPr>
          <a:lstStyle>
            <a:lvl1pPr lvl="0" rtl="0">
              <a:lnSpc>
                <a:spcPct val="100000"/>
              </a:lnSpc>
              <a:spcBef>
                <a:spcPts val="0"/>
              </a:spcBef>
              <a:spcAft>
                <a:spcPts val="0"/>
              </a:spcAft>
              <a:buClr>
                <a:srgbClr val="541C1D"/>
              </a:buClr>
              <a:buSzPts val="1200"/>
              <a:buNone/>
              <a:defRPr>
                <a:solidFill>
                  <a:srgbClr val="541C1D"/>
                </a:solidFill>
              </a:defRPr>
            </a:lvl1pPr>
            <a:lvl2pPr lvl="1" rtl="0">
              <a:lnSpc>
                <a:spcPct val="100000"/>
              </a:lnSpc>
              <a:spcBef>
                <a:spcPts val="0"/>
              </a:spcBef>
              <a:spcAft>
                <a:spcPts val="0"/>
              </a:spcAft>
              <a:buClr>
                <a:srgbClr val="FAE1C8"/>
              </a:buClr>
              <a:buSzPts val="1400"/>
              <a:buNone/>
              <a:defRPr sz="1400">
                <a:solidFill>
                  <a:srgbClr val="FAE1C8"/>
                </a:solidFill>
              </a:defRPr>
            </a:lvl2pPr>
            <a:lvl3pPr lvl="2" rtl="0">
              <a:lnSpc>
                <a:spcPct val="100000"/>
              </a:lnSpc>
              <a:spcBef>
                <a:spcPts val="0"/>
              </a:spcBef>
              <a:spcAft>
                <a:spcPts val="0"/>
              </a:spcAft>
              <a:buClr>
                <a:srgbClr val="FAE1C8"/>
              </a:buClr>
              <a:buSzPts val="1400"/>
              <a:buNone/>
              <a:defRPr sz="1400">
                <a:solidFill>
                  <a:srgbClr val="FAE1C8"/>
                </a:solidFill>
              </a:defRPr>
            </a:lvl3pPr>
            <a:lvl4pPr lvl="3" rtl="0">
              <a:lnSpc>
                <a:spcPct val="100000"/>
              </a:lnSpc>
              <a:spcBef>
                <a:spcPts val="0"/>
              </a:spcBef>
              <a:spcAft>
                <a:spcPts val="0"/>
              </a:spcAft>
              <a:buClr>
                <a:srgbClr val="FAE1C8"/>
              </a:buClr>
              <a:buSzPts val="1400"/>
              <a:buNone/>
              <a:defRPr sz="1400">
                <a:solidFill>
                  <a:srgbClr val="FAE1C8"/>
                </a:solidFill>
              </a:defRPr>
            </a:lvl4pPr>
            <a:lvl5pPr lvl="4" rtl="0">
              <a:lnSpc>
                <a:spcPct val="100000"/>
              </a:lnSpc>
              <a:spcBef>
                <a:spcPts val="0"/>
              </a:spcBef>
              <a:spcAft>
                <a:spcPts val="0"/>
              </a:spcAft>
              <a:buClr>
                <a:srgbClr val="FAE1C8"/>
              </a:buClr>
              <a:buSzPts val="1400"/>
              <a:buNone/>
              <a:defRPr sz="1400">
                <a:solidFill>
                  <a:srgbClr val="FAE1C8"/>
                </a:solidFill>
              </a:defRPr>
            </a:lvl5pPr>
            <a:lvl6pPr lvl="5" rtl="0">
              <a:lnSpc>
                <a:spcPct val="100000"/>
              </a:lnSpc>
              <a:spcBef>
                <a:spcPts val="0"/>
              </a:spcBef>
              <a:spcAft>
                <a:spcPts val="0"/>
              </a:spcAft>
              <a:buClr>
                <a:srgbClr val="FAE1C8"/>
              </a:buClr>
              <a:buSzPts val="1400"/>
              <a:buNone/>
              <a:defRPr sz="1400">
                <a:solidFill>
                  <a:srgbClr val="FAE1C8"/>
                </a:solidFill>
              </a:defRPr>
            </a:lvl6pPr>
            <a:lvl7pPr lvl="6" rtl="0">
              <a:lnSpc>
                <a:spcPct val="100000"/>
              </a:lnSpc>
              <a:spcBef>
                <a:spcPts val="0"/>
              </a:spcBef>
              <a:spcAft>
                <a:spcPts val="0"/>
              </a:spcAft>
              <a:buClr>
                <a:srgbClr val="FAE1C8"/>
              </a:buClr>
              <a:buSzPts val="1400"/>
              <a:buNone/>
              <a:defRPr sz="1400">
                <a:solidFill>
                  <a:srgbClr val="FAE1C8"/>
                </a:solidFill>
              </a:defRPr>
            </a:lvl7pPr>
            <a:lvl8pPr lvl="7" rtl="0">
              <a:lnSpc>
                <a:spcPct val="100000"/>
              </a:lnSpc>
              <a:spcBef>
                <a:spcPts val="0"/>
              </a:spcBef>
              <a:spcAft>
                <a:spcPts val="0"/>
              </a:spcAft>
              <a:buClr>
                <a:srgbClr val="FAE1C8"/>
              </a:buClr>
              <a:buSzPts val="1400"/>
              <a:buNone/>
              <a:defRPr sz="1400">
                <a:solidFill>
                  <a:srgbClr val="FAE1C8"/>
                </a:solidFill>
              </a:defRPr>
            </a:lvl8pPr>
            <a:lvl9pPr lvl="8" rtl="0">
              <a:lnSpc>
                <a:spcPct val="100000"/>
              </a:lnSpc>
              <a:spcBef>
                <a:spcPts val="0"/>
              </a:spcBef>
              <a:spcAft>
                <a:spcPts val="0"/>
              </a:spcAft>
              <a:buClr>
                <a:srgbClr val="FAE1C8"/>
              </a:buClr>
              <a:buSzPts val="1400"/>
              <a:buNone/>
              <a:defRPr sz="1400">
                <a:solidFill>
                  <a:srgbClr val="FAE1C8"/>
                </a:solidFill>
              </a:defRPr>
            </a:lvl9pPr>
          </a:lstStyle>
          <a:p>
            <a:pPr rtl="0"/>
            <a:endParaRPr/>
          </a:p>
        </p:txBody>
      </p:sp>
      <p:sp>
        <p:nvSpPr>
          <p:cNvPr id="23" name="Google Shape;23;p3"/>
          <p:cNvSpPr txBox="1">
            <a:spLocks noGrp="1"/>
          </p:cNvSpPr>
          <p:nvPr>
            <p:ph type="ctrTitle"/>
          </p:nvPr>
        </p:nvSpPr>
        <p:spPr>
          <a:xfrm flipH="1">
            <a:off x="4419600" y="844800"/>
            <a:ext cx="4114800" cy="1887900"/>
          </a:xfrm>
          <a:prstGeom prst="rect">
            <a:avLst/>
          </a:prstGeom>
        </p:spPr>
        <p:txBody>
          <a:bodyPr spcFirstLastPara="1" wrap="square" lIns="91425" tIns="91425" rIns="91425" bIns="91425" rtlCol="0" anchor="b" anchorCtr="0">
            <a:noAutofit/>
          </a:bodyPr>
          <a:lstStyle>
            <a:lvl1pPr lvl="0" rtl="0">
              <a:spcBef>
                <a:spcPts val="0"/>
              </a:spcBef>
              <a:spcAft>
                <a:spcPts val="0"/>
              </a:spcAft>
              <a:buClr>
                <a:srgbClr val="E87E45"/>
              </a:buClr>
              <a:buSzPts val="6000"/>
              <a:buNone/>
              <a:defRPr sz="6000">
                <a:solidFill>
                  <a:srgbClr val="E87E45"/>
                </a:solidFill>
              </a:defRPr>
            </a:lvl1pPr>
            <a:lvl2pPr lvl="1" rtl="0">
              <a:spcBef>
                <a:spcPts val="0"/>
              </a:spcBef>
              <a:spcAft>
                <a:spcPts val="0"/>
              </a:spcAft>
              <a:buClr>
                <a:srgbClr val="FA7E5C"/>
              </a:buClr>
              <a:buSzPts val="12000"/>
              <a:buNone/>
              <a:defRPr sz="12000">
                <a:solidFill>
                  <a:srgbClr val="FA7E5C"/>
                </a:solidFill>
              </a:defRPr>
            </a:lvl2pPr>
            <a:lvl3pPr lvl="2" rtl="0">
              <a:spcBef>
                <a:spcPts val="0"/>
              </a:spcBef>
              <a:spcAft>
                <a:spcPts val="0"/>
              </a:spcAft>
              <a:buClr>
                <a:srgbClr val="FA7E5C"/>
              </a:buClr>
              <a:buSzPts val="12000"/>
              <a:buNone/>
              <a:defRPr sz="12000">
                <a:solidFill>
                  <a:srgbClr val="FA7E5C"/>
                </a:solidFill>
              </a:defRPr>
            </a:lvl3pPr>
            <a:lvl4pPr lvl="3" rtl="0">
              <a:spcBef>
                <a:spcPts val="0"/>
              </a:spcBef>
              <a:spcAft>
                <a:spcPts val="0"/>
              </a:spcAft>
              <a:buClr>
                <a:srgbClr val="FA7E5C"/>
              </a:buClr>
              <a:buSzPts val="12000"/>
              <a:buNone/>
              <a:defRPr sz="12000">
                <a:solidFill>
                  <a:srgbClr val="FA7E5C"/>
                </a:solidFill>
              </a:defRPr>
            </a:lvl4pPr>
            <a:lvl5pPr lvl="4" rtl="0">
              <a:spcBef>
                <a:spcPts val="0"/>
              </a:spcBef>
              <a:spcAft>
                <a:spcPts val="0"/>
              </a:spcAft>
              <a:buClr>
                <a:srgbClr val="FA7E5C"/>
              </a:buClr>
              <a:buSzPts val="12000"/>
              <a:buNone/>
              <a:defRPr sz="12000">
                <a:solidFill>
                  <a:srgbClr val="FA7E5C"/>
                </a:solidFill>
              </a:defRPr>
            </a:lvl5pPr>
            <a:lvl6pPr lvl="5" rtl="0">
              <a:spcBef>
                <a:spcPts val="0"/>
              </a:spcBef>
              <a:spcAft>
                <a:spcPts val="0"/>
              </a:spcAft>
              <a:buClr>
                <a:srgbClr val="FA7E5C"/>
              </a:buClr>
              <a:buSzPts val="12000"/>
              <a:buNone/>
              <a:defRPr sz="12000">
                <a:solidFill>
                  <a:srgbClr val="FA7E5C"/>
                </a:solidFill>
              </a:defRPr>
            </a:lvl6pPr>
            <a:lvl7pPr lvl="6" rtl="0">
              <a:spcBef>
                <a:spcPts val="0"/>
              </a:spcBef>
              <a:spcAft>
                <a:spcPts val="0"/>
              </a:spcAft>
              <a:buClr>
                <a:srgbClr val="FA7E5C"/>
              </a:buClr>
              <a:buSzPts val="12000"/>
              <a:buNone/>
              <a:defRPr sz="12000">
                <a:solidFill>
                  <a:srgbClr val="FA7E5C"/>
                </a:solidFill>
              </a:defRPr>
            </a:lvl7pPr>
            <a:lvl8pPr lvl="7" rtl="0">
              <a:spcBef>
                <a:spcPts val="0"/>
              </a:spcBef>
              <a:spcAft>
                <a:spcPts val="0"/>
              </a:spcAft>
              <a:buClr>
                <a:srgbClr val="FA7E5C"/>
              </a:buClr>
              <a:buSzPts val="12000"/>
              <a:buNone/>
              <a:defRPr sz="12000">
                <a:solidFill>
                  <a:srgbClr val="FA7E5C"/>
                </a:solidFill>
              </a:defRPr>
            </a:lvl8pPr>
            <a:lvl9pPr lvl="8" rtl="0">
              <a:spcBef>
                <a:spcPts val="0"/>
              </a:spcBef>
              <a:spcAft>
                <a:spcPts val="0"/>
              </a:spcAft>
              <a:buClr>
                <a:srgbClr val="FA7E5C"/>
              </a:buClr>
              <a:buSzPts val="12000"/>
              <a:buNone/>
              <a:defRPr sz="12000">
                <a:solidFill>
                  <a:srgbClr val="FA7E5C"/>
                </a:solidFill>
              </a:defRPr>
            </a:lvl9pPr>
          </a:lstStyle>
          <a:p>
            <a:pPr rtl="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CHNOLOGY DESIGN 1">
  <p:cSld name="CUSTOM_6_1">
    <p:spTree>
      <p:nvGrpSpPr>
        <p:cNvPr id="1" name="Shape 144"/>
        <p:cNvGrpSpPr/>
        <p:nvPr/>
      </p:nvGrpSpPr>
      <p:grpSpPr>
        <a:xfrm>
          <a:off x="0" y="0"/>
          <a:ext cx="0" cy="0"/>
          <a:chOff x="0" y="0"/>
          <a:chExt cx="0" cy="0"/>
        </a:xfrm>
      </p:grpSpPr>
      <p:sp>
        <p:nvSpPr>
          <p:cNvPr id="145" name="Google Shape;145;p21"/>
          <p:cNvSpPr txBox="1">
            <a:spLocks noGrp="1"/>
          </p:cNvSpPr>
          <p:nvPr>
            <p:ph type="ctrTitle"/>
          </p:nvPr>
        </p:nvSpPr>
        <p:spPr>
          <a:xfrm flipH="1">
            <a:off x="5019125" y="2751175"/>
            <a:ext cx="2820900" cy="577800"/>
          </a:xfrm>
          <a:prstGeom prst="rect">
            <a:avLst/>
          </a:prstGeom>
        </p:spPr>
        <p:txBody>
          <a:bodyPr spcFirstLastPara="1" wrap="square" lIns="91425" tIns="91425" rIns="91425" bIns="91425" rtlCol="0" anchor="b" anchorCtr="0">
            <a:noAutofit/>
          </a:bodyPr>
          <a:lstStyle>
            <a:lvl1pPr lvl="0" algn="r" rtl="0">
              <a:spcBef>
                <a:spcPts val="0"/>
              </a:spcBef>
              <a:spcAft>
                <a:spcPts val="0"/>
              </a:spcAft>
              <a:buSzPts val="2400"/>
              <a:buNone/>
              <a:defRPr sz="24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pPr rtl="0"/>
            <a:endParaRPr/>
          </a:p>
        </p:txBody>
      </p:sp>
      <p:sp>
        <p:nvSpPr>
          <p:cNvPr id="146" name="Google Shape;146;p21"/>
          <p:cNvSpPr txBox="1">
            <a:spLocks noGrp="1"/>
          </p:cNvSpPr>
          <p:nvPr>
            <p:ph type="subTitle" idx="1"/>
          </p:nvPr>
        </p:nvSpPr>
        <p:spPr>
          <a:xfrm flipH="1">
            <a:off x="5433100" y="3212625"/>
            <a:ext cx="2406900" cy="1107600"/>
          </a:xfrm>
          <a:prstGeom prst="rect">
            <a:avLst/>
          </a:prstGeom>
        </p:spPr>
        <p:txBody>
          <a:bodyPr spcFirstLastPara="1" wrap="square" lIns="91425" tIns="91425" rIns="91425" bIns="91425" rtlCol="0"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pPr rt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CHNOLOGY DESIGN 2">
  <p:cSld name="CUSTOM_6_1_1">
    <p:spTree>
      <p:nvGrpSpPr>
        <p:cNvPr id="1" name="Shape 147"/>
        <p:cNvGrpSpPr/>
        <p:nvPr/>
      </p:nvGrpSpPr>
      <p:grpSpPr>
        <a:xfrm>
          <a:off x="0" y="0"/>
          <a:ext cx="0" cy="0"/>
          <a:chOff x="0" y="0"/>
          <a:chExt cx="0" cy="0"/>
        </a:xfrm>
      </p:grpSpPr>
      <p:sp>
        <p:nvSpPr>
          <p:cNvPr id="148" name="Google Shape;148;p22"/>
          <p:cNvSpPr txBox="1">
            <a:spLocks noGrp="1"/>
          </p:cNvSpPr>
          <p:nvPr>
            <p:ph type="ctrTitle"/>
          </p:nvPr>
        </p:nvSpPr>
        <p:spPr>
          <a:xfrm>
            <a:off x="1313525" y="2979775"/>
            <a:ext cx="2495400" cy="577800"/>
          </a:xfrm>
          <a:prstGeom prst="rect">
            <a:avLst/>
          </a:prstGeom>
        </p:spPr>
        <p:txBody>
          <a:bodyPr spcFirstLastPara="1" wrap="square" lIns="91425" tIns="91425" rIns="91425" bIns="91425" rtlCol="0" anchor="b" anchorCtr="0">
            <a:noAutofit/>
          </a:bodyPr>
          <a:lstStyle>
            <a:lvl1pPr lvl="0" rtl="0">
              <a:spcBef>
                <a:spcPts val="0"/>
              </a:spcBef>
              <a:spcAft>
                <a:spcPts val="0"/>
              </a:spcAft>
              <a:buSzPts val="24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pPr rtl="0"/>
            <a:endParaRPr/>
          </a:p>
        </p:txBody>
      </p:sp>
      <p:sp>
        <p:nvSpPr>
          <p:cNvPr id="149" name="Google Shape;149;p22"/>
          <p:cNvSpPr txBox="1">
            <a:spLocks noGrp="1"/>
          </p:cNvSpPr>
          <p:nvPr>
            <p:ph type="subTitle" idx="1"/>
          </p:nvPr>
        </p:nvSpPr>
        <p:spPr>
          <a:xfrm>
            <a:off x="1313525" y="3441225"/>
            <a:ext cx="2359800" cy="1107600"/>
          </a:xfrm>
          <a:prstGeom prst="rect">
            <a:avLst/>
          </a:prstGeom>
        </p:spPr>
        <p:txBody>
          <a:bodyPr spcFirstLastPara="1" wrap="square" lIns="91425" tIns="91425" rIns="91425" bIns="91425" rtlCol="0"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pPr rtl="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UR TEAM">
  <p:cSld name="CUSTOM_14">
    <p:spTree>
      <p:nvGrpSpPr>
        <p:cNvPr id="1" name="Shape 150"/>
        <p:cNvGrpSpPr/>
        <p:nvPr/>
      </p:nvGrpSpPr>
      <p:grpSpPr>
        <a:xfrm>
          <a:off x="0" y="0"/>
          <a:ext cx="0" cy="0"/>
          <a:chOff x="0" y="0"/>
          <a:chExt cx="0" cy="0"/>
        </a:xfrm>
      </p:grpSpPr>
      <p:sp>
        <p:nvSpPr>
          <p:cNvPr id="151" name="Google Shape;151;p23"/>
          <p:cNvSpPr txBox="1">
            <a:spLocks noGrp="1"/>
          </p:cNvSpPr>
          <p:nvPr>
            <p:ph type="ctrTitle"/>
          </p:nvPr>
        </p:nvSpPr>
        <p:spPr>
          <a:xfrm flipH="1">
            <a:off x="1060575" y="3418963"/>
            <a:ext cx="31887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Clr>
                <a:srgbClr val="541C1D"/>
              </a:buClr>
              <a:buSzPts val="1800"/>
              <a:buNone/>
              <a:defRPr sz="1800">
                <a:solidFill>
                  <a:srgbClr val="541C1D"/>
                </a:solidFill>
              </a:defRPr>
            </a:lvl1pPr>
            <a:lvl2pPr lvl="1" algn="ctr" rtl="0">
              <a:spcBef>
                <a:spcPts val="0"/>
              </a:spcBef>
              <a:spcAft>
                <a:spcPts val="0"/>
              </a:spcAft>
              <a:buClr>
                <a:srgbClr val="541C1D"/>
              </a:buClr>
              <a:buSzPts val="1800"/>
              <a:buNone/>
              <a:defRPr sz="1800">
                <a:solidFill>
                  <a:srgbClr val="541C1D"/>
                </a:solidFill>
              </a:defRPr>
            </a:lvl2pPr>
            <a:lvl3pPr lvl="2" algn="ctr" rtl="0">
              <a:spcBef>
                <a:spcPts val="0"/>
              </a:spcBef>
              <a:spcAft>
                <a:spcPts val="0"/>
              </a:spcAft>
              <a:buClr>
                <a:srgbClr val="541C1D"/>
              </a:buClr>
              <a:buSzPts val="1800"/>
              <a:buNone/>
              <a:defRPr sz="1800">
                <a:solidFill>
                  <a:srgbClr val="541C1D"/>
                </a:solidFill>
              </a:defRPr>
            </a:lvl3pPr>
            <a:lvl4pPr lvl="3" algn="ctr" rtl="0">
              <a:spcBef>
                <a:spcPts val="0"/>
              </a:spcBef>
              <a:spcAft>
                <a:spcPts val="0"/>
              </a:spcAft>
              <a:buClr>
                <a:srgbClr val="541C1D"/>
              </a:buClr>
              <a:buSzPts val="1800"/>
              <a:buNone/>
              <a:defRPr sz="1800">
                <a:solidFill>
                  <a:srgbClr val="541C1D"/>
                </a:solidFill>
              </a:defRPr>
            </a:lvl4pPr>
            <a:lvl5pPr lvl="4" algn="ctr" rtl="0">
              <a:spcBef>
                <a:spcPts val="0"/>
              </a:spcBef>
              <a:spcAft>
                <a:spcPts val="0"/>
              </a:spcAft>
              <a:buClr>
                <a:srgbClr val="541C1D"/>
              </a:buClr>
              <a:buSzPts val="1800"/>
              <a:buNone/>
              <a:defRPr sz="1800">
                <a:solidFill>
                  <a:srgbClr val="541C1D"/>
                </a:solidFill>
              </a:defRPr>
            </a:lvl5pPr>
            <a:lvl6pPr lvl="5" algn="ctr" rtl="0">
              <a:spcBef>
                <a:spcPts val="0"/>
              </a:spcBef>
              <a:spcAft>
                <a:spcPts val="0"/>
              </a:spcAft>
              <a:buClr>
                <a:srgbClr val="541C1D"/>
              </a:buClr>
              <a:buSzPts val="1800"/>
              <a:buNone/>
              <a:defRPr sz="1800">
                <a:solidFill>
                  <a:srgbClr val="541C1D"/>
                </a:solidFill>
              </a:defRPr>
            </a:lvl6pPr>
            <a:lvl7pPr lvl="6" algn="ctr" rtl="0">
              <a:spcBef>
                <a:spcPts val="0"/>
              </a:spcBef>
              <a:spcAft>
                <a:spcPts val="0"/>
              </a:spcAft>
              <a:buClr>
                <a:srgbClr val="541C1D"/>
              </a:buClr>
              <a:buSzPts val="1800"/>
              <a:buNone/>
              <a:defRPr sz="1800">
                <a:solidFill>
                  <a:srgbClr val="541C1D"/>
                </a:solidFill>
              </a:defRPr>
            </a:lvl7pPr>
            <a:lvl8pPr lvl="7" algn="ctr" rtl="0">
              <a:spcBef>
                <a:spcPts val="0"/>
              </a:spcBef>
              <a:spcAft>
                <a:spcPts val="0"/>
              </a:spcAft>
              <a:buClr>
                <a:srgbClr val="541C1D"/>
              </a:buClr>
              <a:buSzPts val="1800"/>
              <a:buNone/>
              <a:defRPr sz="1800">
                <a:solidFill>
                  <a:srgbClr val="541C1D"/>
                </a:solidFill>
              </a:defRPr>
            </a:lvl8pPr>
            <a:lvl9pPr lvl="8" algn="ctr" rtl="0">
              <a:spcBef>
                <a:spcPts val="0"/>
              </a:spcBef>
              <a:spcAft>
                <a:spcPts val="0"/>
              </a:spcAft>
              <a:buClr>
                <a:srgbClr val="541C1D"/>
              </a:buClr>
              <a:buSzPts val="1800"/>
              <a:buNone/>
              <a:defRPr sz="1800">
                <a:solidFill>
                  <a:srgbClr val="541C1D"/>
                </a:solidFill>
              </a:defRPr>
            </a:lvl9pPr>
          </a:lstStyle>
          <a:p>
            <a:pPr rtl="0"/>
            <a:endParaRPr/>
          </a:p>
        </p:txBody>
      </p:sp>
      <p:sp>
        <p:nvSpPr>
          <p:cNvPr id="152" name="Google Shape;152;p23"/>
          <p:cNvSpPr txBox="1">
            <a:spLocks noGrp="1"/>
          </p:cNvSpPr>
          <p:nvPr>
            <p:ph type="subTitle" idx="1"/>
          </p:nvPr>
        </p:nvSpPr>
        <p:spPr>
          <a:xfrm flipH="1">
            <a:off x="1376743" y="3899475"/>
            <a:ext cx="25707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pPr rtl="0"/>
            <a:endParaRPr/>
          </a:p>
        </p:txBody>
      </p:sp>
      <p:sp>
        <p:nvSpPr>
          <p:cNvPr id="153" name="Google Shape;153;p23"/>
          <p:cNvSpPr txBox="1">
            <a:spLocks noGrp="1"/>
          </p:cNvSpPr>
          <p:nvPr>
            <p:ph type="ctrTitle" idx="2"/>
          </p:nvPr>
        </p:nvSpPr>
        <p:spPr>
          <a:xfrm flipH="1">
            <a:off x="4818513" y="3418963"/>
            <a:ext cx="31887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Clr>
                <a:srgbClr val="541C1D"/>
              </a:buClr>
              <a:buSzPts val="1800"/>
              <a:buNone/>
              <a:defRPr sz="1800">
                <a:solidFill>
                  <a:srgbClr val="541C1D"/>
                </a:solidFill>
              </a:defRPr>
            </a:lvl1pPr>
            <a:lvl2pPr lvl="1" algn="ctr" rtl="0">
              <a:spcBef>
                <a:spcPts val="0"/>
              </a:spcBef>
              <a:spcAft>
                <a:spcPts val="0"/>
              </a:spcAft>
              <a:buClr>
                <a:srgbClr val="541C1D"/>
              </a:buClr>
              <a:buSzPts val="1800"/>
              <a:buNone/>
              <a:defRPr sz="1800">
                <a:solidFill>
                  <a:srgbClr val="541C1D"/>
                </a:solidFill>
              </a:defRPr>
            </a:lvl2pPr>
            <a:lvl3pPr lvl="2" algn="ctr" rtl="0">
              <a:spcBef>
                <a:spcPts val="0"/>
              </a:spcBef>
              <a:spcAft>
                <a:spcPts val="0"/>
              </a:spcAft>
              <a:buClr>
                <a:srgbClr val="541C1D"/>
              </a:buClr>
              <a:buSzPts val="1800"/>
              <a:buNone/>
              <a:defRPr sz="1800">
                <a:solidFill>
                  <a:srgbClr val="541C1D"/>
                </a:solidFill>
              </a:defRPr>
            </a:lvl3pPr>
            <a:lvl4pPr lvl="3" algn="ctr" rtl="0">
              <a:spcBef>
                <a:spcPts val="0"/>
              </a:spcBef>
              <a:spcAft>
                <a:spcPts val="0"/>
              </a:spcAft>
              <a:buClr>
                <a:srgbClr val="541C1D"/>
              </a:buClr>
              <a:buSzPts val="1800"/>
              <a:buNone/>
              <a:defRPr sz="1800">
                <a:solidFill>
                  <a:srgbClr val="541C1D"/>
                </a:solidFill>
              </a:defRPr>
            </a:lvl4pPr>
            <a:lvl5pPr lvl="4" algn="ctr" rtl="0">
              <a:spcBef>
                <a:spcPts val="0"/>
              </a:spcBef>
              <a:spcAft>
                <a:spcPts val="0"/>
              </a:spcAft>
              <a:buClr>
                <a:srgbClr val="541C1D"/>
              </a:buClr>
              <a:buSzPts val="1800"/>
              <a:buNone/>
              <a:defRPr sz="1800">
                <a:solidFill>
                  <a:srgbClr val="541C1D"/>
                </a:solidFill>
              </a:defRPr>
            </a:lvl5pPr>
            <a:lvl6pPr lvl="5" algn="ctr" rtl="0">
              <a:spcBef>
                <a:spcPts val="0"/>
              </a:spcBef>
              <a:spcAft>
                <a:spcPts val="0"/>
              </a:spcAft>
              <a:buClr>
                <a:srgbClr val="541C1D"/>
              </a:buClr>
              <a:buSzPts val="1800"/>
              <a:buNone/>
              <a:defRPr sz="1800">
                <a:solidFill>
                  <a:srgbClr val="541C1D"/>
                </a:solidFill>
              </a:defRPr>
            </a:lvl6pPr>
            <a:lvl7pPr lvl="6" algn="ctr" rtl="0">
              <a:spcBef>
                <a:spcPts val="0"/>
              </a:spcBef>
              <a:spcAft>
                <a:spcPts val="0"/>
              </a:spcAft>
              <a:buClr>
                <a:srgbClr val="541C1D"/>
              </a:buClr>
              <a:buSzPts val="1800"/>
              <a:buNone/>
              <a:defRPr sz="1800">
                <a:solidFill>
                  <a:srgbClr val="541C1D"/>
                </a:solidFill>
              </a:defRPr>
            </a:lvl7pPr>
            <a:lvl8pPr lvl="7" algn="ctr" rtl="0">
              <a:spcBef>
                <a:spcPts val="0"/>
              </a:spcBef>
              <a:spcAft>
                <a:spcPts val="0"/>
              </a:spcAft>
              <a:buClr>
                <a:srgbClr val="541C1D"/>
              </a:buClr>
              <a:buSzPts val="1800"/>
              <a:buNone/>
              <a:defRPr sz="1800">
                <a:solidFill>
                  <a:srgbClr val="541C1D"/>
                </a:solidFill>
              </a:defRPr>
            </a:lvl8pPr>
            <a:lvl9pPr lvl="8" algn="ctr" rtl="0">
              <a:spcBef>
                <a:spcPts val="0"/>
              </a:spcBef>
              <a:spcAft>
                <a:spcPts val="0"/>
              </a:spcAft>
              <a:buClr>
                <a:srgbClr val="541C1D"/>
              </a:buClr>
              <a:buSzPts val="1800"/>
              <a:buNone/>
              <a:defRPr sz="1800">
                <a:solidFill>
                  <a:srgbClr val="541C1D"/>
                </a:solidFill>
              </a:defRPr>
            </a:lvl9pPr>
          </a:lstStyle>
          <a:p>
            <a:pPr rtl="0"/>
            <a:endParaRPr/>
          </a:p>
        </p:txBody>
      </p:sp>
      <p:sp>
        <p:nvSpPr>
          <p:cNvPr id="154" name="Google Shape;154;p23"/>
          <p:cNvSpPr txBox="1">
            <a:spLocks noGrp="1"/>
          </p:cNvSpPr>
          <p:nvPr>
            <p:ph type="subTitle" idx="3"/>
          </p:nvPr>
        </p:nvSpPr>
        <p:spPr>
          <a:xfrm flipH="1">
            <a:off x="5134674" y="3899475"/>
            <a:ext cx="25707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Clr>
                <a:srgbClr val="541C1D"/>
              </a:buClr>
              <a:buSzPts val="1000"/>
              <a:buNone/>
              <a:defRPr sz="1000">
                <a:solidFill>
                  <a:srgbClr val="541C1D"/>
                </a:solidFill>
              </a:defRPr>
            </a:lvl1pPr>
            <a:lvl2pPr lvl="1" algn="ctr" rtl="0">
              <a:lnSpc>
                <a:spcPct val="100000"/>
              </a:lnSpc>
              <a:spcBef>
                <a:spcPts val="0"/>
              </a:spcBef>
              <a:spcAft>
                <a:spcPts val="0"/>
              </a:spcAft>
              <a:buClr>
                <a:srgbClr val="541C1D"/>
              </a:buClr>
              <a:buSzPts val="1000"/>
              <a:buNone/>
              <a:defRPr sz="1000">
                <a:solidFill>
                  <a:srgbClr val="541C1D"/>
                </a:solidFill>
              </a:defRPr>
            </a:lvl2pPr>
            <a:lvl3pPr lvl="2" algn="ctr" rtl="0">
              <a:lnSpc>
                <a:spcPct val="100000"/>
              </a:lnSpc>
              <a:spcBef>
                <a:spcPts val="0"/>
              </a:spcBef>
              <a:spcAft>
                <a:spcPts val="0"/>
              </a:spcAft>
              <a:buClr>
                <a:srgbClr val="541C1D"/>
              </a:buClr>
              <a:buSzPts val="1000"/>
              <a:buNone/>
              <a:defRPr sz="1000">
                <a:solidFill>
                  <a:srgbClr val="541C1D"/>
                </a:solidFill>
              </a:defRPr>
            </a:lvl3pPr>
            <a:lvl4pPr lvl="3" algn="ctr" rtl="0">
              <a:lnSpc>
                <a:spcPct val="100000"/>
              </a:lnSpc>
              <a:spcBef>
                <a:spcPts val="0"/>
              </a:spcBef>
              <a:spcAft>
                <a:spcPts val="0"/>
              </a:spcAft>
              <a:buClr>
                <a:srgbClr val="541C1D"/>
              </a:buClr>
              <a:buSzPts val="1000"/>
              <a:buNone/>
              <a:defRPr sz="1000">
                <a:solidFill>
                  <a:srgbClr val="541C1D"/>
                </a:solidFill>
              </a:defRPr>
            </a:lvl4pPr>
            <a:lvl5pPr lvl="4" algn="ctr" rtl="0">
              <a:lnSpc>
                <a:spcPct val="100000"/>
              </a:lnSpc>
              <a:spcBef>
                <a:spcPts val="0"/>
              </a:spcBef>
              <a:spcAft>
                <a:spcPts val="0"/>
              </a:spcAft>
              <a:buClr>
                <a:srgbClr val="541C1D"/>
              </a:buClr>
              <a:buSzPts val="1000"/>
              <a:buNone/>
              <a:defRPr sz="1000">
                <a:solidFill>
                  <a:srgbClr val="541C1D"/>
                </a:solidFill>
              </a:defRPr>
            </a:lvl5pPr>
            <a:lvl6pPr lvl="5" algn="ctr" rtl="0">
              <a:lnSpc>
                <a:spcPct val="100000"/>
              </a:lnSpc>
              <a:spcBef>
                <a:spcPts val="0"/>
              </a:spcBef>
              <a:spcAft>
                <a:spcPts val="0"/>
              </a:spcAft>
              <a:buClr>
                <a:srgbClr val="541C1D"/>
              </a:buClr>
              <a:buSzPts val="1000"/>
              <a:buNone/>
              <a:defRPr sz="1000">
                <a:solidFill>
                  <a:srgbClr val="541C1D"/>
                </a:solidFill>
              </a:defRPr>
            </a:lvl6pPr>
            <a:lvl7pPr lvl="6" algn="ctr" rtl="0">
              <a:lnSpc>
                <a:spcPct val="100000"/>
              </a:lnSpc>
              <a:spcBef>
                <a:spcPts val="0"/>
              </a:spcBef>
              <a:spcAft>
                <a:spcPts val="0"/>
              </a:spcAft>
              <a:buClr>
                <a:srgbClr val="541C1D"/>
              </a:buClr>
              <a:buSzPts val="1000"/>
              <a:buNone/>
              <a:defRPr sz="1000">
                <a:solidFill>
                  <a:srgbClr val="541C1D"/>
                </a:solidFill>
              </a:defRPr>
            </a:lvl7pPr>
            <a:lvl8pPr lvl="7" algn="ctr" rtl="0">
              <a:lnSpc>
                <a:spcPct val="100000"/>
              </a:lnSpc>
              <a:spcBef>
                <a:spcPts val="0"/>
              </a:spcBef>
              <a:spcAft>
                <a:spcPts val="0"/>
              </a:spcAft>
              <a:buClr>
                <a:srgbClr val="541C1D"/>
              </a:buClr>
              <a:buSzPts val="1000"/>
              <a:buNone/>
              <a:defRPr sz="1000">
                <a:solidFill>
                  <a:srgbClr val="541C1D"/>
                </a:solidFill>
              </a:defRPr>
            </a:lvl8pPr>
            <a:lvl9pPr lvl="8" algn="ctr" rtl="0">
              <a:lnSpc>
                <a:spcPct val="100000"/>
              </a:lnSpc>
              <a:spcBef>
                <a:spcPts val="0"/>
              </a:spcBef>
              <a:spcAft>
                <a:spcPts val="0"/>
              </a:spcAft>
              <a:buClr>
                <a:srgbClr val="541C1D"/>
              </a:buClr>
              <a:buSzPts val="1000"/>
              <a:buNone/>
              <a:defRPr sz="1000">
                <a:solidFill>
                  <a:srgbClr val="541C1D"/>
                </a:solidFill>
              </a:defRPr>
            </a:lvl9pPr>
          </a:lstStyle>
          <a:p>
            <a:pPr rtl="0"/>
            <a:endParaRPr/>
          </a:p>
        </p:txBody>
      </p:sp>
      <p:sp>
        <p:nvSpPr>
          <p:cNvPr id="155" name="Google Shape;155;p23"/>
          <p:cNvSpPr txBox="1">
            <a:spLocks noGrp="1"/>
          </p:cNvSpPr>
          <p:nvPr>
            <p:ph type="title" idx="4"/>
          </p:nvPr>
        </p:nvSpPr>
        <p:spPr>
          <a:xfrm>
            <a:off x="624750" y="85275"/>
            <a:ext cx="4723500" cy="896700"/>
          </a:xfrm>
          <a:prstGeom prst="rect">
            <a:avLst/>
          </a:prstGeom>
        </p:spPr>
        <p:txBody>
          <a:bodyPr spcFirstLastPara="1" wrap="square" lIns="91425" tIns="91425" rIns="91425" bIns="91425" rtlCol="0" anchor="b" anchorCtr="0">
            <a:noAutofit/>
          </a:bodyPr>
          <a:lstStyle>
            <a:lvl1pPr lvl="0" rtl="0">
              <a:spcBef>
                <a:spcPts val="0"/>
              </a:spcBef>
              <a:spcAft>
                <a:spcPts val="0"/>
              </a:spcAft>
              <a:buClr>
                <a:srgbClr val="541C1D"/>
              </a:buClr>
              <a:buSzPts val="2800"/>
              <a:buNone/>
              <a:defRPr>
                <a:solidFill>
                  <a:srgbClr val="541C1D"/>
                </a:solidFill>
              </a:defRPr>
            </a:lvl1pPr>
            <a:lvl2pPr lvl="1" rtl="0">
              <a:spcBef>
                <a:spcPts val="0"/>
              </a:spcBef>
              <a:spcAft>
                <a:spcPts val="0"/>
              </a:spcAft>
              <a:buClr>
                <a:srgbClr val="541C1D"/>
              </a:buClr>
              <a:buSzPts val="2800"/>
              <a:buNone/>
              <a:defRPr>
                <a:solidFill>
                  <a:srgbClr val="541C1D"/>
                </a:solidFill>
              </a:defRPr>
            </a:lvl2pPr>
            <a:lvl3pPr lvl="2" rtl="0">
              <a:spcBef>
                <a:spcPts val="0"/>
              </a:spcBef>
              <a:spcAft>
                <a:spcPts val="0"/>
              </a:spcAft>
              <a:buClr>
                <a:srgbClr val="541C1D"/>
              </a:buClr>
              <a:buSzPts val="2800"/>
              <a:buNone/>
              <a:defRPr>
                <a:solidFill>
                  <a:srgbClr val="541C1D"/>
                </a:solidFill>
              </a:defRPr>
            </a:lvl3pPr>
            <a:lvl4pPr lvl="3" rtl="0">
              <a:spcBef>
                <a:spcPts val="0"/>
              </a:spcBef>
              <a:spcAft>
                <a:spcPts val="0"/>
              </a:spcAft>
              <a:buClr>
                <a:srgbClr val="541C1D"/>
              </a:buClr>
              <a:buSzPts val="2800"/>
              <a:buNone/>
              <a:defRPr>
                <a:solidFill>
                  <a:srgbClr val="541C1D"/>
                </a:solidFill>
              </a:defRPr>
            </a:lvl4pPr>
            <a:lvl5pPr lvl="4" rtl="0">
              <a:spcBef>
                <a:spcPts val="0"/>
              </a:spcBef>
              <a:spcAft>
                <a:spcPts val="0"/>
              </a:spcAft>
              <a:buClr>
                <a:srgbClr val="541C1D"/>
              </a:buClr>
              <a:buSzPts val="2800"/>
              <a:buNone/>
              <a:defRPr>
                <a:solidFill>
                  <a:srgbClr val="541C1D"/>
                </a:solidFill>
              </a:defRPr>
            </a:lvl5pPr>
            <a:lvl6pPr lvl="5" rtl="0">
              <a:spcBef>
                <a:spcPts val="0"/>
              </a:spcBef>
              <a:spcAft>
                <a:spcPts val="0"/>
              </a:spcAft>
              <a:buClr>
                <a:srgbClr val="541C1D"/>
              </a:buClr>
              <a:buSzPts val="2800"/>
              <a:buNone/>
              <a:defRPr>
                <a:solidFill>
                  <a:srgbClr val="541C1D"/>
                </a:solidFill>
              </a:defRPr>
            </a:lvl6pPr>
            <a:lvl7pPr lvl="6" rtl="0">
              <a:spcBef>
                <a:spcPts val="0"/>
              </a:spcBef>
              <a:spcAft>
                <a:spcPts val="0"/>
              </a:spcAft>
              <a:buClr>
                <a:srgbClr val="541C1D"/>
              </a:buClr>
              <a:buSzPts val="2800"/>
              <a:buNone/>
              <a:defRPr>
                <a:solidFill>
                  <a:srgbClr val="541C1D"/>
                </a:solidFill>
              </a:defRPr>
            </a:lvl7pPr>
            <a:lvl8pPr lvl="7" rtl="0">
              <a:spcBef>
                <a:spcPts val="0"/>
              </a:spcBef>
              <a:spcAft>
                <a:spcPts val="0"/>
              </a:spcAft>
              <a:buClr>
                <a:srgbClr val="541C1D"/>
              </a:buClr>
              <a:buSzPts val="2800"/>
              <a:buNone/>
              <a:defRPr>
                <a:solidFill>
                  <a:srgbClr val="541C1D"/>
                </a:solidFill>
              </a:defRPr>
            </a:lvl8pPr>
            <a:lvl9pPr lvl="8" rtl="0">
              <a:spcBef>
                <a:spcPts val="0"/>
              </a:spcBef>
              <a:spcAft>
                <a:spcPts val="0"/>
              </a:spcAft>
              <a:buClr>
                <a:srgbClr val="541C1D"/>
              </a:buClr>
              <a:buSzPts val="2800"/>
              <a:buNone/>
              <a:defRPr>
                <a:solidFill>
                  <a:srgbClr val="541C1D"/>
                </a:solidFill>
              </a:defRPr>
            </a:lvl9pPr>
          </a:lstStyle>
          <a:p>
            <a:pPr rtl="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CUSTOM_16">
    <p:spTree>
      <p:nvGrpSpPr>
        <p:cNvPr id="1" name="Shape 156"/>
        <p:cNvGrpSpPr/>
        <p:nvPr/>
      </p:nvGrpSpPr>
      <p:grpSpPr>
        <a:xfrm>
          <a:off x="0" y="0"/>
          <a:ext cx="0" cy="0"/>
          <a:chOff x="0" y="0"/>
          <a:chExt cx="0" cy="0"/>
        </a:xfrm>
      </p:grpSpPr>
      <p:pic>
        <p:nvPicPr>
          <p:cNvPr id="157" name="Google Shape;157;p24"/>
          <p:cNvPicPr preferRelativeResize="0"/>
          <p:nvPr/>
        </p:nvPicPr>
        <p:blipFill>
          <a:blip r:embed="rId2">
            <a:alphaModFix/>
          </a:blip>
          <a:stretch>
            <a:fillRect/>
          </a:stretch>
        </p:blipFill>
        <p:spPr>
          <a:xfrm rot="10800000" flipH="1">
            <a:off x="-9525" y="0"/>
            <a:ext cx="9144000" cy="5143500"/>
          </a:xfrm>
          <a:prstGeom prst="rect">
            <a:avLst/>
          </a:prstGeom>
          <a:noFill/>
          <a:ln>
            <a:noFill/>
          </a:ln>
        </p:spPr>
      </p:pic>
      <p:sp>
        <p:nvSpPr>
          <p:cNvPr id="158" name="Google Shape;158;p24"/>
          <p:cNvSpPr txBox="1">
            <a:spLocks noGrp="1"/>
          </p:cNvSpPr>
          <p:nvPr>
            <p:ph type="subTitle" idx="1"/>
          </p:nvPr>
        </p:nvSpPr>
        <p:spPr>
          <a:xfrm flipH="1">
            <a:off x="5563275" y="3036800"/>
            <a:ext cx="2927400" cy="670500"/>
          </a:xfrm>
          <a:prstGeom prst="rect">
            <a:avLst/>
          </a:prstGeom>
        </p:spPr>
        <p:txBody>
          <a:bodyPr spcFirstLastPara="1" wrap="square" lIns="91425" tIns="91425" rIns="91425" bIns="91425" rtlCol="0" anchor="ctr" anchorCtr="0">
            <a:noAutofit/>
          </a:bodyPr>
          <a:lstStyle>
            <a:lvl1pPr lvl="0" algn="r" rtl="0">
              <a:lnSpc>
                <a:spcPct val="100000"/>
              </a:lnSpc>
              <a:spcBef>
                <a:spcPts val="0"/>
              </a:spcBef>
              <a:spcAft>
                <a:spcPts val="0"/>
              </a:spcAft>
              <a:buClr>
                <a:srgbClr val="541C1D"/>
              </a:buClr>
              <a:buSzPts val="1200"/>
              <a:buNone/>
              <a:defRPr>
                <a:solidFill>
                  <a:srgbClr val="541C1D"/>
                </a:solidFill>
              </a:defRPr>
            </a:lvl1pPr>
            <a:lvl2pPr lvl="1" rtl="0">
              <a:lnSpc>
                <a:spcPct val="100000"/>
              </a:lnSpc>
              <a:spcBef>
                <a:spcPts val="0"/>
              </a:spcBef>
              <a:spcAft>
                <a:spcPts val="0"/>
              </a:spcAft>
              <a:buClr>
                <a:srgbClr val="FAE1C8"/>
              </a:buClr>
              <a:buSzPts val="1400"/>
              <a:buNone/>
              <a:defRPr sz="1400">
                <a:solidFill>
                  <a:srgbClr val="FAE1C8"/>
                </a:solidFill>
              </a:defRPr>
            </a:lvl2pPr>
            <a:lvl3pPr lvl="2" rtl="0">
              <a:lnSpc>
                <a:spcPct val="100000"/>
              </a:lnSpc>
              <a:spcBef>
                <a:spcPts val="0"/>
              </a:spcBef>
              <a:spcAft>
                <a:spcPts val="0"/>
              </a:spcAft>
              <a:buClr>
                <a:srgbClr val="FAE1C8"/>
              </a:buClr>
              <a:buSzPts val="1400"/>
              <a:buNone/>
              <a:defRPr sz="1400">
                <a:solidFill>
                  <a:srgbClr val="FAE1C8"/>
                </a:solidFill>
              </a:defRPr>
            </a:lvl3pPr>
            <a:lvl4pPr lvl="3" rtl="0">
              <a:lnSpc>
                <a:spcPct val="100000"/>
              </a:lnSpc>
              <a:spcBef>
                <a:spcPts val="0"/>
              </a:spcBef>
              <a:spcAft>
                <a:spcPts val="0"/>
              </a:spcAft>
              <a:buClr>
                <a:srgbClr val="FAE1C8"/>
              </a:buClr>
              <a:buSzPts val="1400"/>
              <a:buNone/>
              <a:defRPr sz="1400">
                <a:solidFill>
                  <a:srgbClr val="FAE1C8"/>
                </a:solidFill>
              </a:defRPr>
            </a:lvl4pPr>
            <a:lvl5pPr lvl="4" rtl="0">
              <a:lnSpc>
                <a:spcPct val="100000"/>
              </a:lnSpc>
              <a:spcBef>
                <a:spcPts val="0"/>
              </a:spcBef>
              <a:spcAft>
                <a:spcPts val="0"/>
              </a:spcAft>
              <a:buClr>
                <a:srgbClr val="FAE1C8"/>
              </a:buClr>
              <a:buSzPts val="1400"/>
              <a:buNone/>
              <a:defRPr sz="1400">
                <a:solidFill>
                  <a:srgbClr val="FAE1C8"/>
                </a:solidFill>
              </a:defRPr>
            </a:lvl5pPr>
            <a:lvl6pPr lvl="5" rtl="0">
              <a:lnSpc>
                <a:spcPct val="100000"/>
              </a:lnSpc>
              <a:spcBef>
                <a:spcPts val="0"/>
              </a:spcBef>
              <a:spcAft>
                <a:spcPts val="0"/>
              </a:spcAft>
              <a:buClr>
                <a:srgbClr val="FAE1C8"/>
              </a:buClr>
              <a:buSzPts val="1400"/>
              <a:buNone/>
              <a:defRPr sz="1400">
                <a:solidFill>
                  <a:srgbClr val="FAE1C8"/>
                </a:solidFill>
              </a:defRPr>
            </a:lvl6pPr>
            <a:lvl7pPr lvl="6" rtl="0">
              <a:lnSpc>
                <a:spcPct val="100000"/>
              </a:lnSpc>
              <a:spcBef>
                <a:spcPts val="0"/>
              </a:spcBef>
              <a:spcAft>
                <a:spcPts val="0"/>
              </a:spcAft>
              <a:buClr>
                <a:srgbClr val="FAE1C8"/>
              </a:buClr>
              <a:buSzPts val="1400"/>
              <a:buNone/>
              <a:defRPr sz="1400">
                <a:solidFill>
                  <a:srgbClr val="FAE1C8"/>
                </a:solidFill>
              </a:defRPr>
            </a:lvl7pPr>
            <a:lvl8pPr lvl="7" rtl="0">
              <a:lnSpc>
                <a:spcPct val="100000"/>
              </a:lnSpc>
              <a:spcBef>
                <a:spcPts val="0"/>
              </a:spcBef>
              <a:spcAft>
                <a:spcPts val="0"/>
              </a:spcAft>
              <a:buClr>
                <a:srgbClr val="FAE1C8"/>
              </a:buClr>
              <a:buSzPts val="1400"/>
              <a:buNone/>
              <a:defRPr sz="1400">
                <a:solidFill>
                  <a:srgbClr val="FAE1C8"/>
                </a:solidFill>
              </a:defRPr>
            </a:lvl8pPr>
            <a:lvl9pPr lvl="8" rtl="0">
              <a:lnSpc>
                <a:spcPct val="100000"/>
              </a:lnSpc>
              <a:spcBef>
                <a:spcPts val="0"/>
              </a:spcBef>
              <a:spcAft>
                <a:spcPts val="0"/>
              </a:spcAft>
              <a:buClr>
                <a:srgbClr val="FAE1C8"/>
              </a:buClr>
              <a:buSzPts val="1400"/>
              <a:buNone/>
              <a:defRPr sz="1400">
                <a:solidFill>
                  <a:srgbClr val="FAE1C8"/>
                </a:solidFill>
              </a:defRPr>
            </a:lvl9pPr>
          </a:lstStyle>
          <a:p>
            <a:pPr rtl="0"/>
            <a:endParaRPr/>
          </a:p>
        </p:txBody>
      </p:sp>
      <p:sp>
        <p:nvSpPr>
          <p:cNvPr id="159" name="Google Shape;159;p24"/>
          <p:cNvSpPr txBox="1">
            <a:spLocks noGrp="1"/>
          </p:cNvSpPr>
          <p:nvPr>
            <p:ph type="ctrTitle"/>
          </p:nvPr>
        </p:nvSpPr>
        <p:spPr>
          <a:xfrm flipH="1">
            <a:off x="4419600" y="368550"/>
            <a:ext cx="4114800" cy="1887900"/>
          </a:xfrm>
          <a:prstGeom prst="rect">
            <a:avLst/>
          </a:prstGeom>
        </p:spPr>
        <p:txBody>
          <a:bodyPr spcFirstLastPara="1" wrap="square" lIns="91425" tIns="91425" rIns="91425" bIns="91425" rtlCol="0" anchor="b" anchorCtr="0">
            <a:noAutofit/>
          </a:bodyPr>
          <a:lstStyle>
            <a:lvl1pPr lvl="0" algn="r" rtl="0">
              <a:spcBef>
                <a:spcPts val="0"/>
              </a:spcBef>
              <a:spcAft>
                <a:spcPts val="0"/>
              </a:spcAft>
              <a:buClr>
                <a:srgbClr val="E87E45"/>
              </a:buClr>
              <a:buSzPts val="6000"/>
              <a:buNone/>
              <a:defRPr sz="6000">
                <a:solidFill>
                  <a:srgbClr val="E87E45"/>
                </a:solidFill>
              </a:defRPr>
            </a:lvl1pPr>
            <a:lvl2pPr lvl="1" algn="r" rtl="0">
              <a:spcBef>
                <a:spcPts val="0"/>
              </a:spcBef>
              <a:spcAft>
                <a:spcPts val="0"/>
              </a:spcAft>
              <a:buClr>
                <a:srgbClr val="FA7E5C"/>
              </a:buClr>
              <a:buSzPts val="12000"/>
              <a:buNone/>
              <a:defRPr sz="12000">
                <a:solidFill>
                  <a:srgbClr val="FA7E5C"/>
                </a:solidFill>
              </a:defRPr>
            </a:lvl2pPr>
            <a:lvl3pPr lvl="2" algn="r" rtl="0">
              <a:spcBef>
                <a:spcPts val="0"/>
              </a:spcBef>
              <a:spcAft>
                <a:spcPts val="0"/>
              </a:spcAft>
              <a:buClr>
                <a:srgbClr val="FA7E5C"/>
              </a:buClr>
              <a:buSzPts val="12000"/>
              <a:buNone/>
              <a:defRPr sz="12000">
                <a:solidFill>
                  <a:srgbClr val="FA7E5C"/>
                </a:solidFill>
              </a:defRPr>
            </a:lvl3pPr>
            <a:lvl4pPr lvl="3" algn="r" rtl="0">
              <a:spcBef>
                <a:spcPts val="0"/>
              </a:spcBef>
              <a:spcAft>
                <a:spcPts val="0"/>
              </a:spcAft>
              <a:buClr>
                <a:srgbClr val="FA7E5C"/>
              </a:buClr>
              <a:buSzPts val="12000"/>
              <a:buNone/>
              <a:defRPr sz="12000">
                <a:solidFill>
                  <a:srgbClr val="FA7E5C"/>
                </a:solidFill>
              </a:defRPr>
            </a:lvl4pPr>
            <a:lvl5pPr lvl="4" algn="r" rtl="0">
              <a:spcBef>
                <a:spcPts val="0"/>
              </a:spcBef>
              <a:spcAft>
                <a:spcPts val="0"/>
              </a:spcAft>
              <a:buClr>
                <a:srgbClr val="FA7E5C"/>
              </a:buClr>
              <a:buSzPts val="12000"/>
              <a:buNone/>
              <a:defRPr sz="12000">
                <a:solidFill>
                  <a:srgbClr val="FA7E5C"/>
                </a:solidFill>
              </a:defRPr>
            </a:lvl5pPr>
            <a:lvl6pPr lvl="5" algn="r" rtl="0">
              <a:spcBef>
                <a:spcPts val="0"/>
              </a:spcBef>
              <a:spcAft>
                <a:spcPts val="0"/>
              </a:spcAft>
              <a:buClr>
                <a:srgbClr val="FA7E5C"/>
              </a:buClr>
              <a:buSzPts val="12000"/>
              <a:buNone/>
              <a:defRPr sz="12000">
                <a:solidFill>
                  <a:srgbClr val="FA7E5C"/>
                </a:solidFill>
              </a:defRPr>
            </a:lvl6pPr>
            <a:lvl7pPr lvl="6" algn="r" rtl="0">
              <a:spcBef>
                <a:spcPts val="0"/>
              </a:spcBef>
              <a:spcAft>
                <a:spcPts val="0"/>
              </a:spcAft>
              <a:buClr>
                <a:srgbClr val="FA7E5C"/>
              </a:buClr>
              <a:buSzPts val="12000"/>
              <a:buNone/>
              <a:defRPr sz="12000">
                <a:solidFill>
                  <a:srgbClr val="FA7E5C"/>
                </a:solidFill>
              </a:defRPr>
            </a:lvl7pPr>
            <a:lvl8pPr lvl="7" algn="r" rtl="0">
              <a:spcBef>
                <a:spcPts val="0"/>
              </a:spcBef>
              <a:spcAft>
                <a:spcPts val="0"/>
              </a:spcAft>
              <a:buClr>
                <a:srgbClr val="FA7E5C"/>
              </a:buClr>
              <a:buSzPts val="12000"/>
              <a:buNone/>
              <a:defRPr sz="12000">
                <a:solidFill>
                  <a:srgbClr val="FA7E5C"/>
                </a:solidFill>
              </a:defRPr>
            </a:lvl8pPr>
            <a:lvl9pPr lvl="8" algn="r" rtl="0">
              <a:spcBef>
                <a:spcPts val="0"/>
              </a:spcBef>
              <a:spcAft>
                <a:spcPts val="0"/>
              </a:spcAft>
              <a:buClr>
                <a:srgbClr val="FA7E5C"/>
              </a:buClr>
              <a:buSzPts val="12000"/>
              <a:buNone/>
              <a:defRPr sz="12000">
                <a:solidFill>
                  <a:srgbClr val="FA7E5C"/>
                </a:solidFill>
              </a:defRPr>
            </a:lvl9pPr>
          </a:lstStyle>
          <a:p>
            <a:pPr rt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p:cSld name="CUSTOM_9_1">
    <p:bg>
      <p:bgPr>
        <a:noFill/>
        <a:effectLst/>
      </p:bgPr>
    </p:bg>
    <p:spTree>
      <p:nvGrpSpPr>
        <p:cNvPr id="1" name="Shape 16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redits">
  <p:cSld name="CUSTOM_12_1">
    <p:spTree>
      <p:nvGrpSpPr>
        <p:cNvPr id="1" name="Shape 162"/>
        <p:cNvGrpSpPr/>
        <p:nvPr/>
      </p:nvGrpSpPr>
      <p:grpSpPr>
        <a:xfrm>
          <a:off x="0" y="0"/>
          <a:ext cx="0" cy="0"/>
          <a:chOff x="0" y="0"/>
          <a:chExt cx="0" cy="0"/>
        </a:xfrm>
      </p:grpSpPr>
      <p:sp>
        <p:nvSpPr>
          <p:cNvPr id="163" name="Google Shape;163;p27"/>
          <p:cNvSpPr txBox="1">
            <a:spLocks noGrp="1"/>
          </p:cNvSpPr>
          <p:nvPr>
            <p:ph type="body" idx="1"/>
          </p:nvPr>
        </p:nvSpPr>
        <p:spPr>
          <a:xfrm>
            <a:off x="642050" y="2134800"/>
            <a:ext cx="5308200" cy="1476000"/>
          </a:xfrm>
          <a:prstGeom prst="rect">
            <a:avLst/>
          </a:prstGeom>
        </p:spPr>
        <p:txBody>
          <a:bodyPr spcFirstLastPara="1" wrap="square" lIns="91425" tIns="91425" rIns="91425" bIns="91425" rtlCol="0" anchor="t" anchorCtr="0">
            <a:noAutofit/>
          </a:bodyPr>
          <a:lstStyle>
            <a:lvl1pPr marL="457200" lvl="0" indent="-304800" rtl="0">
              <a:spcBef>
                <a:spcPts val="0"/>
              </a:spcBef>
              <a:spcAft>
                <a:spcPts val="0"/>
              </a:spcAft>
              <a:buClr>
                <a:srgbClr val="541C1D"/>
              </a:buClr>
              <a:buSzPts val="1200"/>
              <a:buChar char="●"/>
              <a:defRPr>
                <a:solidFill>
                  <a:srgbClr val="541C1D"/>
                </a:solidFill>
              </a:defRPr>
            </a:lvl1pPr>
            <a:lvl2pPr marL="914400" lvl="1" indent="-304800" rtl="0">
              <a:spcBef>
                <a:spcPts val="1600"/>
              </a:spcBef>
              <a:spcAft>
                <a:spcPts val="0"/>
              </a:spcAft>
              <a:buClr>
                <a:srgbClr val="541C1D"/>
              </a:buClr>
              <a:buSzPts val="1200"/>
              <a:buChar char="○"/>
              <a:defRPr>
                <a:solidFill>
                  <a:srgbClr val="541C1D"/>
                </a:solidFill>
              </a:defRPr>
            </a:lvl2pPr>
            <a:lvl3pPr marL="1371600" lvl="2" indent="-304800" rtl="0">
              <a:spcBef>
                <a:spcPts val="1600"/>
              </a:spcBef>
              <a:spcAft>
                <a:spcPts val="0"/>
              </a:spcAft>
              <a:buClr>
                <a:srgbClr val="541C1D"/>
              </a:buClr>
              <a:buSzPts val="1200"/>
              <a:buChar char="■"/>
              <a:defRPr>
                <a:solidFill>
                  <a:srgbClr val="541C1D"/>
                </a:solidFill>
              </a:defRPr>
            </a:lvl3pPr>
            <a:lvl4pPr marL="1828800" lvl="3" indent="-304800" rtl="0">
              <a:spcBef>
                <a:spcPts val="1600"/>
              </a:spcBef>
              <a:spcAft>
                <a:spcPts val="0"/>
              </a:spcAft>
              <a:buClr>
                <a:srgbClr val="541C1D"/>
              </a:buClr>
              <a:buSzPts val="1200"/>
              <a:buChar char="●"/>
              <a:defRPr>
                <a:solidFill>
                  <a:srgbClr val="541C1D"/>
                </a:solidFill>
              </a:defRPr>
            </a:lvl4pPr>
            <a:lvl5pPr marL="2286000" lvl="4" indent="-304800" rtl="0">
              <a:spcBef>
                <a:spcPts val="1600"/>
              </a:spcBef>
              <a:spcAft>
                <a:spcPts val="0"/>
              </a:spcAft>
              <a:buClr>
                <a:srgbClr val="541C1D"/>
              </a:buClr>
              <a:buSzPts val="1200"/>
              <a:buChar char="○"/>
              <a:defRPr>
                <a:solidFill>
                  <a:srgbClr val="541C1D"/>
                </a:solidFill>
              </a:defRPr>
            </a:lvl5pPr>
            <a:lvl6pPr marL="2743200" lvl="5" indent="-304800" rtl="0">
              <a:spcBef>
                <a:spcPts val="1600"/>
              </a:spcBef>
              <a:spcAft>
                <a:spcPts val="0"/>
              </a:spcAft>
              <a:buClr>
                <a:srgbClr val="541C1D"/>
              </a:buClr>
              <a:buSzPts val="1200"/>
              <a:buChar char="■"/>
              <a:defRPr>
                <a:solidFill>
                  <a:srgbClr val="541C1D"/>
                </a:solidFill>
              </a:defRPr>
            </a:lvl6pPr>
            <a:lvl7pPr marL="3200400" lvl="6" indent="-304800" rtl="0">
              <a:spcBef>
                <a:spcPts val="1600"/>
              </a:spcBef>
              <a:spcAft>
                <a:spcPts val="0"/>
              </a:spcAft>
              <a:buClr>
                <a:srgbClr val="541C1D"/>
              </a:buClr>
              <a:buSzPts val="1200"/>
              <a:buChar char="●"/>
              <a:defRPr>
                <a:solidFill>
                  <a:srgbClr val="541C1D"/>
                </a:solidFill>
              </a:defRPr>
            </a:lvl7pPr>
            <a:lvl8pPr marL="3657600" lvl="7" indent="-304800" rtl="0">
              <a:spcBef>
                <a:spcPts val="1600"/>
              </a:spcBef>
              <a:spcAft>
                <a:spcPts val="0"/>
              </a:spcAft>
              <a:buClr>
                <a:srgbClr val="541C1D"/>
              </a:buClr>
              <a:buSzPts val="1200"/>
              <a:buChar char="○"/>
              <a:defRPr>
                <a:solidFill>
                  <a:srgbClr val="541C1D"/>
                </a:solidFill>
              </a:defRPr>
            </a:lvl8pPr>
            <a:lvl9pPr marL="4114800" lvl="8" indent="-304800" rtl="0">
              <a:spcBef>
                <a:spcPts val="1600"/>
              </a:spcBef>
              <a:spcAft>
                <a:spcPts val="1600"/>
              </a:spcAft>
              <a:buClr>
                <a:srgbClr val="541C1D"/>
              </a:buClr>
              <a:buSzPts val="1200"/>
              <a:buChar char="■"/>
              <a:defRPr>
                <a:solidFill>
                  <a:srgbClr val="541C1D"/>
                </a:solidFill>
              </a:defRPr>
            </a:lvl9pPr>
          </a:lstStyle>
          <a:p>
            <a:pPr rtl="0"/>
            <a:endParaRPr/>
          </a:p>
        </p:txBody>
      </p:sp>
      <p:sp>
        <p:nvSpPr>
          <p:cNvPr id="164" name="Google Shape;164;p27"/>
          <p:cNvSpPr txBox="1">
            <a:spLocks noGrp="1"/>
          </p:cNvSpPr>
          <p:nvPr>
            <p:ph type="title"/>
          </p:nvPr>
        </p:nvSpPr>
        <p:spPr>
          <a:xfrm>
            <a:off x="4722997" y="357800"/>
            <a:ext cx="3808200" cy="896700"/>
          </a:xfrm>
          <a:prstGeom prst="rect">
            <a:avLst/>
          </a:prstGeom>
        </p:spPr>
        <p:txBody>
          <a:bodyPr spcFirstLastPara="1" wrap="square" lIns="91425" tIns="91425" rIns="91425" bIns="91425" rtlCol="0" anchor="t" anchorCtr="0">
            <a:noAutofit/>
          </a:bodyPr>
          <a:lstStyle>
            <a:lvl1pPr lvl="0" algn="r" rtl="0">
              <a:spcBef>
                <a:spcPts val="0"/>
              </a:spcBef>
              <a:spcAft>
                <a:spcPts val="0"/>
              </a:spcAft>
              <a:buClr>
                <a:srgbClr val="541C1D"/>
              </a:buClr>
              <a:buSzPts val="2800"/>
              <a:buNone/>
              <a:defRPr>
                <a:solidFill>
                  <a:srgbClr val="541C1D"/>
                </a:solidFill>
              </a:defRPr>
            </a:lvl1pPr>
            <a:lvl2pPr lvl="1" algn="r" rtl="0">
              <a:spcBef>
                <a:spcPts val="0"/>
              </a:spcBef>
              <a:spcAft>
                <a:spcPts val="0"/>
              </a:spcAft>
              <a:buClr>
                <a:srgbClr val="541C1D"/>
              </a:buClr>
              <a:buSzPts val="2800"/>
              <a:buNone/>
              <a:defRPr>
                <a:solidFill>
                  <a:srgbClr val="541C1D"/>
                </a:solidFill>
              </a:defRPr>
            </a:lvl2pPr>
            <a:lvl3pPr lvl="2" algn="r" rtl="0">
              <a:spcBef>
                <a:spcPts val="0"/>
              </a:spcBef>
              <a:spcAft>
                <a:spcPts val="0"/>
              </a:spcAft>
              <a:buClr>
                <a:srgbClr val="541C1D"/>
              </a:buClr>
              <a:buSzPts val="2800"/>
              <a:buNone/>
              <a:defRPr>
                <a:solidFill>
                  <a:srgbClr val="541C1D"/>
                </a:solidFill>
              </a:defRPr>
            </a:lvl3pPr>
            <a:lvl4pPr lvl="3" algn="r" rtl="0">
              <a:spcBef>
                <a:spcPts val="0"/>
              </a:spcBef>
              <a:spcAft>
                <a:spcPts val="0"/>
              </a:spcAft>
              <a:buClr>
                <a:srgbClr val="541C1D"/>
              </a:buClr>
              <a:buSzPts val="2800"/>
              <a:buNone/>
              <a:defRPr>
                <a:solidFill>
                  <a:srgbClr val="541C1D"/>
                </a:solidFill>
              </a:defRPr>
            </a:lvl4pPr>
            <a:lvl5pPr lvl="4" algn="r" rtl="0">
              <a:spcBef>
                <a:spcPts val="0"/>
              </a:spcBef>
              <a:spcAft>
                <a:spcPts val="0"/>
              </a:spcAft>
              <a:buClr>
                <a:srgbClr val="541C1D"/>
              </a:buClr>
              <a:buSzPts val="2800"/>
              <a:buNone/>
              <a:defRPr>
                <a:solidFill>
                  <a:srgbClr val="541C1D"/>
                </a:solidFill>
              </a:defRPr>
            </a:lvl5pPr>
            <a:lvl6pPr lvl="5" algn="r" rtl="0">
              <a:spcBef>
                <a:spcPts val="0"/>
              </a:spcBef>
              <a:spcAft>
                <a:spcPts val="0"/>
              </a:spcAft>
              <a:buClr>
                <a:srgbClr val="541C1D"/>
              </a:buClr>
              <a:buSzPts val="2800"/>
              <a:buNone/>
              <a:defRPr>
                <a:solidFill>
                  <a:srgbClr val="541C1D"/>
                </a:solidFill>
              </a:defRPr>
            </a:lvl6pPr>
            <a:lvl7pPr lvl="6" algn="r" rtl="0">
              <a:spcBef>
                <a:spcPts val="0"/>
              </a:spcBef>
              <a:spcAft>
                <a:spcPts val="0"/>
              </a:spcAft>
              <a:buClr>
                <a:srgbClr val="541C1D"/>
              </a:buClr>
              <a:buSzPts val="2800"/>
              <a:buNone/>
              <a:defRPr>
                <a:solidFill>
                  <a:srgbClr val="541C1D"/>
                </a:solidFill>
              </a:defRPr>
            </a:lvl7pPr>
            <a:lvl8pPr lvl="7" algn="r" rtl="0">
              <a:spcBef>
                <a:spcPts val="0"/>
              </a:spcBef>
              <a:spcAft>
                <a:spcPts val="0"/>
              </a:spcAft>
              <a:buClr>
                <a:srgbClr val="541C1D"/>
              </a:buClr>
              <a:buSzPts val="2800"/>
              <a:buNone/>
              <a:defRPr>
                <a:solidFill>
                  <a:srgbClr val="541C1D"/>
                </a:solidFill>
              </a:defRPr>
            </a:lvl8pPr>
            <a:lvl9pPr lvl="8" algn="r" rtl="0">
              <a:spcBef>
                <a:spcPts val="0"/>
              </a:spcBef>
              <a:spcAft>
                <a:spcPts val="0"/>
              </a:spcAft>
              <a:buClr>
                <a:srgbClr val="541C1D"/>
              </a:buClr>
              <a:buSzPts val="2800"/>
              <a:buNone/>
              <a:defRPr>
                <a:solidFill>
                  <a:srgbClr val="541C1D"/>
                </a:solidFill>
              </a:defRPr>
            </a:lvl9pPr>
          </a:lstStyle>
          <a:p>
            <a:pPr rtl="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0">
    <p:spTree>
      <p:nvGrpSpPr>
        <p:cNvPr id="1" name="Shape 24"/>
        <p:cNvGrpSpPr/>
        <p:nvPr/>
      </p:nvGrpSpPr>
      <p:grpSpPr>
        <a:xfrm>
          <a:off x="0" y="0"/>
          <a:ext cx="0" cy="0"/>
          <a:chOff x="0" y="0"/>
          <a:chExt cx="0" cy="0"/>
        </a:xfrm>
      </p:grpSpPr>
      <p:sp>
        <p:nvSpPr>
          <p:cNvPr id="25" name="Google Shape;25;p4"/>
          <p:cNvSpPr txBox="1">
            <a:spLocks noGrp="1"/>
          </p:cNvSpPr>
          <p:nvPr>
            <p:ph type="subTitle" idx="1"/>
          </p:nvPr>
        </p:nvSpPr>
        <p:spPr>
          <a:xfrm flipH="1">
            <a:off x="5316224" y="1073588"/>
            <a:ext cx="2229000" cy="670500"/>
          </a:xfrm>
          <a:prstGeom prst="rect">
            <a:avLst/>
          </a:prstGeom>
        </p:spPr>
        <p:txBody>
          <a:bodyPr spcFirstLastPara="1" wrap="square" lIns="91425" tIns="91425" rIns="91425" bIns="91425" rtlCol="0"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pPr rtl="0"/>
            <a:endParaRPr/>
          </a:p>
        </p:txBody>
      </p:sp>
      <p:sp>
        <p:nvSpPr>
          <p:cNvPr id="26" name="Google Shape;26;p4"/>
          <p:cNvSpPr txBox="1">
            <a:spLocks noGrp="1"/>
          </p:cNvSpPr>
          <p:nvPr>
            <p:ph type="subTitle" idx="2"/>
          </p:nvPr>
        </p:nvSpPr>
        <p:spPr>
          <a:xfrm flipH="1">
            <a:off x="5316224" y="3055913"/>
            <a:ext cx="2229000" cy="670500"/>
          </a:xfrm>
          <a:prstGeom prst="rect">
            <a:avLst/>
          </a:prstGeom>
        </p:spPr>
        <p:txBody>
          <a:bodyPr spcFirstLastPara="1" wrap="square" lIns="91425" tIns="91425" rIns="91425" bIns="91425" rtlCol="0"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pPr rtl="0"/>
            <a:endParaRPr/>
          </a:p>
        </p:txBody>
      </p:sp>
      <p:sp>
        <p:nvSpPr>
          <p:cNvPr id="27" name="Google Shape;27;p4"/>
          <p:cNvSpPr txBox="1">
            <a:spLocks noGrp="1"/>
          </p:cNvSpPr>
          <p:nvPr>
            <p:ph type="subTitle" idx="3"/>
          </p:nvPr>
        </p:nvSpPr>
        <p:spPr>
          <a:xfrm flipH="1">
            <a:off x="3178540" y="1073588"/>
            <a:ext cx="2229000" cy="670500"/>
          </a:xfrm>
          <a:prstGeom prst="rect">
            <a:avLst/>
          </a:prstGeom>
        </p:spPr>
        <p:txBody>
          <a:bodyPr spcFirstLastPara="1" wrap="square" lIns="91425" tIns="91425" rIns="91425" bIns="91425" rtlCol="0"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pPr rtl="0"/>
            <a:endParaRPr/>
          </a:p>
        </p:txBody>
      </p:sp>
      <p:sp>
        <p:nvSpPr>
          <p:cNvPr id="28" name="Google Shape;28;p4"/>
          <p:cNvSpPr txBox="1">
            <a:spLocks noGrp="1"/>
          </p:cNvSpPr>
          <p:nvPr>
            <p:ph type="subTitle" idx="4"/>
          </p:nvPr>
        </p:nvSpPr>
        <p:spPr>
          <a:xfrm flipH="1">
            <a:off x="3178540" y="3055913"/>
            <a:ext cx="2229000" cy="670500"/>
          </a:xfrm>
          <a:prstGeom prst="rect">
            <a:avLst/>
          </a:prstGeom>
        </p:spPr>
        <p:txBody>
          <a:bodyPr spcFirstLastPara="1" wrap="square" lIns="91425" tIns="91425" rIns="91425" bIns="91425" rtlCol="0"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pPr rtl="0"/>
            <a:endParaRPr/>
          </a:p>
        </p:txBody>
      </p:sp>
      <p:sp>
        <p:nvSpPr>
          <p:cNvPr id="29" name="Google Shape;29;p4"/>
          <p:cNvSpPr/>
          <p:nvPr/>
        </p:nvSpPr>
        <p:spPr>
          <a:xfrm>
            <a:off x="-123825" y="1445224"/>
            <a:ext cx="3248100" cy="2171400"/>
          </a:xfrm>
          <a:prstGeom prst="rect">
            <a:avLst/>
          </a:prstGeom>
          <a:solidFill>
            <a:schemeClr val="accent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ctrTitle"/>
          </p:nvPr>
        </p:nvSpPr>
        <p:spPr>
          <a:xfrm flipH="1">
            <a:off x="605700" y="1587038"/>
            <a:ext cx="3451800" cy="1887900"/>
          </a:xfrm>
          <a:prstGeom prst="rect">
            <a:avLst/>
          </a:prstGeom>
        </p:spPr>
        <p:txBody>
          <a:bodyPr spcFirstLastPara="1" wrap="square" lIns="91425" tIns="91425" rIns="91425" bIns="91425" rtlCol="0" anchor="ctr" anchorCtr="0">
            <a:noAutofit/>
          </a:bodyPr>
          <a:lstStyle>
            <a:lvl1pPr lvl="0" rtl="0">
              <a:spcBef>
                <a:spcPts val="0"/>
              </a:spcBef>
              <a:spcAft>
                <a:spcPts val="0"/>
              </a:spcAft>
              <a:buClr>
                <a:srgbClr val="541C1D"/>
              </a:buClr>
              <a:buSzPts val="3600"/>
              <a:buNone/>
              <a:defRPr sz="3600">
                <a:solidFill>
                  <a:srgbClr val="541C1D"/>
                </a:solidFill>
              </a:defRPr>
            </a:lvl1pPr>
            <a:lvl2pPr lvl="1" rtl="0">
              <a:spcBef>
                <a:spcPts val="0"/>
              </a:spcBef>
              <a:spcAft>
                <a:spcPts val="0"/>
              </a:spcAft>
              <a:buClr>
                <a:srgbClr val="FA7E5C"/>
              </a:buClr>
              <a:buSzPts val="3600"/>
              <a:buNone/>
              <a:defRPr sz="3600">
                <a:solidFill>
                  <a:srgbClr val="FA7E5C"/>
                </a:solidFill>
              </a:defRPr>
            </a:lvl2pPr>
            <a:lvl3pPr lvl="2" rtl="0">
              <a:spcBef>
                <a:spcPts val="0"/>
              </a:spcBef>
              <a:spcAft>
                <a:spcPts val="0"/>
              </a:spcAft>
              <a:buClr>
                <a:srgbClr val="FA7E5C"/>
              </a:buClr>
              <a:buSzPts val="3600"/>
              <a:buNone/>
              <a:defRPr sz="3600">
                <a:solidFill>
                  <a:srgbClr val="FA7E5C"/>
                </a:solidFill>
              </a:defRPr>
            </a:lvl3pPr>
            <a:lvl4pPr lvl="3" rtl="0">
              <a:spcBef>
                <a:spcPts val="0"/>
              </a:spcBef>
              <a:spcAft>
                <a:spcPts val="0"/>
              </a:spcAft>
              <a:buClr>
                <a:srgbClr val="FA7E5C"/>
              </a:buClr>
              <a:buSzPts val="3600"/>
              <a:buNone/>
              <a:defRPr sz="3600">
                <a:solidFill>
                  <a:srgbClr val="FA7E5C"/>
                </a:solidFill>
              </a:defRPr>
            </a:lvl4pPr>
            <a:lvl5pPr lvl="4" rtl="0">
              <a:spcBef>
                <a:spcPts val="0"/>
              </a:spcBef>
              <a:spcAft>
                <a:spcPts val="0"/>
              </a:spcAft>
              <a:buClr>
                <a:srgbClr val="FA7E5C"/>
              </a:buClr>
              <a:buSzPts val="3600"/>
              <a:buNone/>
              <a:defRPr sz="3600">
                <a:solidFill>
                  <a:srgbClr val="FA7E5C"/>
                </a:solidFill>
              </a:defRPr>
            </a:lvl5pPr>
            <a:lvl6pPr lvl="5" rtl="0">
              <a:spcBef>
                <a:spcPts val="0"/>
              </a:spcBef>
              <a:spcAft>
                <a:spcPts val="0"/>
              </a:spcAft>
              <a:buClr>
                <a:srgbClr val="FA7E5C"/>
              </a:buClr>
              <a:buSzPts val="3600"/>
              <a:buNone/>
              <a:defRPr sz="3600">
                <a:solidFill>
                  <a:srgbClr val="FA7E5C"/>
                </a:solidFill>
              </a:defRPr>
            </a:lvl6pPr>
            <a:lvl7pPr lvl="6" rtl="0">
              <a:spcBef>
                <a:spcPts val="0"/>
              </a:spcBef>
              <a:spcAft>
                <a:spcPts val="0"/>
              </a:spcAft>
              <a:buClr>
                <a:srgbClr val="FA7E5C"/>
              </a:buClr>
              <a:buSzPts val="3600"/>
              <a:buNone/>
              <a:defRPr sz="3600">
                <a:solidFill>
                  <a:srgbClr val="FA7E5C"/>
                </a:solidFill>
              </a:defRPr>
            </a:lvl7pPr>
            <a:lvl8pPr lvl="7" rtl="0">
              <a:spcBef>
                <a:spcPts val="0"/>
              </a:spcBef>
              <a:spcAft>
                <a:spcPts val="0"/>
              </a:spcAft>
              <a:buClr>
                <a:srgbClr val="FA7E5C"/>
              </a:buClr>
              <a:buSzPts val="3600"/>
              <a:buNone/>
              <a:defRPr sz="3600">
                <a:solidFill>
                  <a:srgbClr val="FA7E5C"/>
                </a:solidFill>
              </a:defRPr>
            </a:lvl8pPr>
            <a:lvl9pPr lvl="8" rtl="0">
              <a:spcBef>
                <a:spcPts val="0"/>
              </a:spcBef>
              <a:spcAft>
                <a:spcPts val="0"/>
              </a:spcAft>
              <a:buClr>
                <a:srgbClr val="FA7E5C"/>
              </a:buClr>
              <a:buSzPts val="3600"/>
              <a:buNone/>
              <a:defRPr sz="3600">
                <a:solidFill>
                  <a:srgbClr val="FA7E5C"/>
                </a:solidFill>
              </a:defRPr>
            </a:lvl9pPr>
          </a:lstStyle>
          <a:p>
            <a:pPr rtl="0"/>
            <a:endParaRPr/>
          </a:p>
        </p:txBody>
      </p:sp>
      <p:sp>
        <p:nvSpPr>
          <p:cNvPr id="31" name="Google Shape;31;p4"/>
          <p:cNvSpPr txBox="1">
            <a:spLocks noGrp="1"/>
          </p:cNvSpPr>
          <p:nvPr>
            <p:ph type="title" idx="5" hasCustomPrompt="1"/>
          </p:nvPr>
        </p:nvSpPr>
        <p:spPr>
          <a:xfrm flipH="1">
            <a:off x="5306474" y="867413"/>
            <a:ext cx="2248500" cy="577800"/>
          </a:xfrm>
          <a:prstGeom prst="rect">
            <a:avLst/>
          </a:prstGeom>
          <a:noFill/>
        </p:spPr>
        <p:txBody>
          <a:bodyPr spcFirstLastPara="1" wrap="square" lIns="91425" tIns="91425" rIns="91425" bIns="91425" rtlCol="0"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pPr rtl="0"/>
            <a:r>
              <a:t>xx%</a:t>
            </a:r>
          </a:p>
        </p:txBody>
      </p:sp>
      <p:sp>
        <p:nvSpPr>
          <p:cNvPr id="32" name="Google Shape;32;p4"/>
          <p:cNvSpPr txBox="1">
            <a:spLocks noGrp="1"/>
          </p:cNvSpPr>
          <p:nvPr>
            <p:ph type="title" idx="6" hasCustomPrompt="1"/>
          </p:nvPr>
        </p:nvSpPr>
        <p:spPr>
          <a:xfrm flipH="1">
            <a:off x="5306474" y="2849738"/>
            <a:ext cx="2248500" cy="577800"/>
          </a:xfrm>
          <a:prstGeom prst="rect">
            <a:avLst/>
          </a:prstGeom>
          <a:noFill/>
        </p:spPr>
        <p:txBody>
          <a:bodyPr spcFirstLastPara="1" wrap="square" lIns="91425" tIns="91425" rIns="91425" bIns="91425" rtlCol="0"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pPr rtl="0"/>
            <a:r>
              <a:t>xx%</a:t>
            </a:r>
          </a:p>
        </p:txBody>
      </p:sp>
      <p:sp>
        <p:nvSpPr>
          <p:cNvPr id="33" name="Google Shape;33;p4"/>
          <p:cNvSpPr txBox="1">
            <a:spLocks noGrp="1"/>
          </p:cNvSpPr>
          <p:nvPr>
            <p:ph type="title" idx="7" hasCustomPrompt="1"/>
          </p:nvPr>
        </p:nvSpPr>
        <p:spPr>
          <a:xfrm flipH="1">
            <a:off x="3168790" y="867413"/>
            <a:ext cx="2248500" cy="577800"/>
          </a:xfrm>
          <a:prstGeom prst="rect">
            <a:avLst/>
          </a:prstGeom>
          <a:noFill/>
        </p:spPr>
        <p:txBody>
          <a:bodyPr spcFirstLastPara="1" wrap="square" lIns="91425" tIns="91425" rIns="91425" bIns="91425" rtlCol="0"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pPr rtl="0"/>
            <a:r>
              <a:t>xx%</a:t>
            </a:r>
          </a:p>
        </p:txBody>
      </p:sp>
      <p:sp>
        <p:nvSpPr>
          <p:cNvPr id="34" name="Google Shape;34;p4"/>
          <p:cNvSpPr txBox="1">
            <a:spLocks noGrp="1"/>
          </p:cNvSpPr>
          <p:nvPr>
            <p:ph type="title" idx="8" hasCustomPrompt="1"/>
          </p:nvPr>
        </p:nvSpPr>
        <p:spPr>
          <a:xfrm flipH="1">
            <a:off x="3168790" y="2849738"/>
            <a:ext cx="2248500" cy="577800"/>
          </a:xfrm>
          <a:prstGeom prst="rect">
            <a:avLst/>
          </a:prstGeom>
          <a:noFill/>
        </p:spPr>
        <p:txBody>
          <a:bodyPr spcFirstLastPara="1" wrap="square" lIns="91425" tIns="91425" rIns="91425" bIns="91425" rtlCol="0"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pPr rtl="0"/>
            <a:r>
              <a:t>xx%</a:t>
            </a:r>
          </a:p>
        </p:txBody>
      </p:sp>
      <p:sp>
        <p:nvSpPr>
          <p:cNvPr id="35" name="Google Shape;35;p4"/>
          <p:cNvSpPr txBox="1">
            <a:spLocks noGrp="1"/>
          </p:cNvSpPr>
          <p:nvPr>
            <p:ph type="subTitle" idx="9"/>
          </p:nvPr>
        </p:nvSpPr>
        <p:spPr>
          <a:xfrm flipH="1">
            <a:off x="3372340" y="1690613"/>
            <a:ext cx="18414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pPr rtl="0"/>
            <a:endParaRPr/>
          </a:p>
        </p:txBody>
      </p:sp>
      <p:sp>
        <p:nvSpPr>
          <p:cNvPr id="36" name="Google Shape;36;p4"/>
          <p:cNvSpPr txBox="1">
            <a:spLocks noGrp="1"/>
          </p:cNvSpPr>
          <p:nvPr>
            <p:ph type="subTitle" idx="13"/>
          </p:nvPr>
        </p:nvSpPr>
        <p:spPr>
          <a:xfrm flipH="1">
            <a:off x="5510024" y="1690613"/>
            <a:ext cx="18414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pPr rtl="0"/>
            <a:endParaRPr/>
          </a:p>
        </p:txBody>
      </p:sp>
      <p:sp>
        <p:nvSpPr>
          <p:cNvPr id="37" name="Google Shape;37;p4"/>
          <p:cNvSpPr txBox="1">
            <a:spLocks noGrp="1"/>
          </p:cNvSpPr>
          <p:nvPr>
            <p:ph type="subTitle" idx="14"/>
          </p:nvPr>
        </p:nvSpPr>
        <p:spPr>
          <a:xfrm flipH="1">
            <a:off x="3372340" y="3698288"/>
            <a:ext cx="18414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pPr rtl="0"/>
            <a:endParaRPr/>
          </a:p>
        </p:txBody>
      </p:sp>
      <p:sp>
        <p:nvSpPr>
          <p:cNvPr id="38" name="Google Shape;38;p4"/>
          <p:cNvSpPr txBox="1">
            <a:spLocks noGrp="1"/>
          </p:cNvSpPr>
          <p:nvPr>
            <p:ph type="subTitle" idx="15"/>
          </p:nvPr>
        </p:nvSpPr>
        <p:spPr>
          <a:xfrm flipH="1">
            <a:off x="5510024" y="3698288"/>
            <a:ext cx="18414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pPr rt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flipH="1">
            <a:off x="2984700" y="3148100"/>
            <a:ext cx="3035100" cy="677700"/>
          </a:xfrm>
          <a:prstGeom prst="rect">
            <a:avLst/>
          </a:prstGeom>
        </p:spPr>
        <p:txBody>
          <a:bodyPr spcFirstLastPara="1" wrap="square" lIns="91425" tIns="91425" rIns="91425" bIns="91425" rtlCol="0" anchor="t" anchorCtr="0">
            <a:noAutofit/>
          </a:bodyPr>
          <a:lstStyle>
            <a:lvl1pPr lvl="0" algn="ctr" rtl="0">
              <a:spcBef>
                <a:spcPts val="0"/>
              </a:spcBef>
              <a:spcAft>
                <a:spcPts val="0"/>
              </a:spcAft>
              <a:buClr>
                <a:srgbClr val="541C1D"/>
              </a:buClr>
              <a:buSzPts val="1800"/>
              <a:buNone/>
              <a:defRPr sz="1800">
                <a:solidFill>
                  <a:srgbClr val="541C1D"/>
                </a:solidFill>
              </a:defRPr>
            </a:lvl1pPr>
            <a:lvl2pPr lvl="1" algn="ctr" rtl="0">
              <a:spcBef>
                <a:spcPts val="0"/>
              </a:spcBef>
              <a:spcAft>
                <a:spcPts val="0"/>
              </a:spcAft>
              <a:buClr>
                <a:srgbClr val="541C1D"/>
              </a:buClr>
              <a:buSzPts val="12000"/>
              <a:buNone/>
              <a:defRPr sz="12000">
                <a:solidFill>
                  <a:srgbClr val="541C1D"/>
                </a:solidFill>
              </a:defRPr>
            </a:lvl2pPr>
            <a:lvl3pPr lvl="2" algn="ctr" rtl="0">
              <a:spcBef>
                <a:spcPts val="0"/>
              </a:spcBef>
              <a:spcAft>
                <a:spcPts val="0"/>
              </a:spcAft>
              <a:buClr>
                <a:srgbClr val="541C1D"/>
              </a:buClr>
              <a:buSzPts val="12000"/>
              <a:buNone/>
              <a:defRPr sz="12000">
                <a:solidFill>
                  <a:srgbClr val="541C1D"/>
                </a:solidFill>
              </a:defRPr>
            </a:lvl3pPr>
            <a:lvl4pPr lvl="3" algn="ctr" rtl="0">
              <a:spcBef>
                <a:spcPts val="0"/>
              </a:spcBef>
              <a:spcAft>
                <a:spcPts val="0"/>
              </a:spcAft>
              <a:buClr>
                <a:srgbClr val="541C1D"/>
              </a:buClr>
              <a:buSzPts val="12000"/>
              <a:buNone/>
              <a:defRPr sz="12000">
                <a:solidFill>
                  <a:srgbClr val="541C1D"/>
                </a:solidFill>
              </a:defRPr>
            </a:lvl4pPr>
            <a:lvl5pPr lvl="4" algn="ctr" rtl="0">
              <a:spcBef>
                <a:spcPts val="0"/>
              </a:spcBef>
              <a:spcAft>
                <a:spcPts val="0"/>
              </a:spcAft>
              <a:buClr>
                <a:srgbClr val="541C1D"/>
              </a:buClr>
              <a:buSzPts val="12000"/>
              <a:buNone/>
              <a:defRPr sz="12000">
                <a:solidFill>
                  <a:srgbClr val="541C1D"/>
                </a:solidFill>
              </a:defRPr>
            </a:lvl5pPr>
            <a:lvl6pPr lvl="5" algn="ctr" rtl="0">
              <a:spcBef>
                <a:spcPts val="0"/>
              </a:spcBef>
              <a:spcAft>
                <a:spcPts val="0"/>
              </a:spcAft>
              <a:buClr>
                <a:srgbClr val="541C1D"/>
              </a:buClr>
              <a:buSzPts val="12000"/>
              <a:buNone/>
              <a:defRPr sz="12000">
                <a:solidFill>
                  <a:srgbClr val="541C1D"/>
                </a:solidFill>
              </a:defRPr>
            </a:lvl6pPr>
            <a:lvl7pPr lvl="6" algn="ctr" rtl="0">
              <a:spcBef>
                <a:spcPts val="0"/>
              </a:spcBef>
              <a:spcAft>
                <a:spcPts val="0"/>
              </a:spcAft>
              <a:buClr>
                <a:srgbClr val="541C1D"/>
              </a:buClr>
              <a:buSzPts val="12000"/>
              <a:buNone/>
              <a:defRPr sz="12000">
                <a:solidFill>
                  <a:srgbClr val="541C1D"/>
                </a:solidFill>
              </a:defRPr>
            </a:lvl7pPr>
            <a:lvl8pPr lvl="7" algn="ctr" rtl="0">
              <a:spcBef>
                <a:spcPts val="0"/>
              </a:spcBef>
              <a:spcAft>
                <a:spcPts val="0"/>
              </a:spcAft>
              <a:buClr>
                <a:srgbClr val="541C1D"/>
              </a:buClr>
              <a:buSzPts val="12000"/>
              <a:buNone/>
              <a:defRPr sz="12000">
                <a:solidFill>
                  <a:srgbClr val="541C1D"/>
                </a:solidFill>
              </a:defRPr>
            </a:lvl8pPr>
            <a:lvl9pPr lvl="8" algn="ctr" rtl="0">
              <a:spcBef>
                <a:spcPts val="0"/>
              </a:spcBef>
              <a:spcAft>
                <a:spcPts val="0"/>
              </a:spcAft>
              <a:buClr>
                <a:srgbClr val="541C1D"/>
              </a:buClr>
              <a:buSzPts val="12000"/>
              <a:buNone/>
              <a:defRPr sz="12000">
                <a:solidFill>
                  <a:srgbClr val="541C1D"/>
                </a:solidFill>
              </a:defRPr>
            </a:lvl9pPr>
          </a:lstStyle>
          <a:p>
            <a:pPr rtl="0"/>
            <a:endParaRPr/>
          </a:p>
        </p:txBody>
      </p:sp>
      <p:sp>
        <p:nvSpPr>
          <p:cNvPr id="41" name="Google Shape;41;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 name="Google Shape;42;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3" name="Google Shape;43;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4" name="Google Shape;44;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5" name="Google Shape;45;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 name="Google Shape;46;p5"/>
          <p:cNvSpPr txBox="1">
            <a:spLocks noGrp="1"/>
          </p:cNvSpPr>
          <p:nvPr>
            <p:ph type="subTitle" idx="1"/>
          </p:nvPr>
        </p:nvSpPr>
        <p:spPr>
          <a:xfrm flipH="1">
            <a:off x="2276699" y="1460600"/>
            <a:ext cx="4543200" cy="1268400"/>
          </a:xfrm>
          <a:prstGeom prst="rect">
            <a:avLst/>
          </a:prstGeom>
        </p:spPr>
        <p:txBody>
          <a:bodyPr spcFirstLastPara="1" wrap="square" lIns="91425" tIns="91425" rIns="91425" bIns="91425" rtlCol="0" anchor="b" anchorCtr="0">
            <a:noAutofit/>
          </a:bodyPr>
          <a:lstStyle>
            <a:lvl1pPr lvl="0" algn="ctr" rtl="0">
              <a:lnSpc>
                <a:spcPct val="100000"/>
              </a:lnSpc>
              <a:spcBef>
                <a:spcPts val="0"/>
              </a:spcBef>
              <a:spcAft>
                <a:spcPts val="0"/>
              </a:spcAft>
              <a:buClr>
                <a:srgbClr val="541C1D"/>
              </a:buClr>
              <a:buSzPts val="2400"/>
              <a:buNone/>
              <a:defRPr sz="2400">
                <a:solidFill>
                  <a:srgbClr val="541C1D"/>
                </a:solidFill>
              </a:defRPr>
            </a:lvl1pPr>
            <a:lvl2pPr lvl="1" algn="ctr" rtl="0">
              <a:lnSpc>
                <a:spcPct val="100000"/>
              </a:lnSpc>
              <a:spcBef>
                <a:spcPts val="0"/>
              </a:spcBef>
              <a:spcAft>
                <a:spcPts val="0"/>
              </a:spcAft>
              <a:buClr>
                <a:srgbClr val="541C1D"/>
              </a:buClr>
              <a:buSzPts val="1600"/>
              <a:buNone/>
              <a:defRPr sz="1600">
                <a:solidFill>
                  <a:srgbClr val="541C1D"/>
                </a:solidFill>
              </a:defRPr>
            </a:lvl2pPr>
            <a:lvl3pPr lvl="2" algn="ctr" rtl="0">
              <a:lnSpc>
                <a:spcPct val="100000"/>
              </a:lnSpc>
              <a:spcBef>
                <a:spcPts val="0"/>
              </a:spcBef>
              <a:spcAft>
                <a:spcPts val="0"/>
              </a:spcAft>
              <a:buClr>
                <a:srgbClr val="541C1D"/>
              </a:buClr>
              <a:buSzPts val="1600"/>
              <a:buNone/>
              <a:defRPr sz="1600">
                <a:solidFill>
                  <a:srgbClr val="541C1D"/>
                </a:solidFill>
              </a:defRPr>
            </a:lvl3pPr>
            <a:lvl4pPr lvl="3" algn="ctr" rtl="0">
              <a:lnSpc>
                <a:spcPct val="100000"/>
              </a:lnSpc>
              <a:spcBef>
                <a:spcPts val="0"/>
              </a:spcBef>
              <a:spcAft>
                <a:spcPts val="0"/>
              </a:spcAft>
              <a:buClr>
                <a:srgbClr val="541C1D"/>
              </a:buClr>
              <a:buSzPts val="1600"/>
              <a:buNone/>
              <a:defRPr sz="1600">
                <a:solidFill>
                  <a:srgbClr val="541C1D"/>
                </a:solidFill>
              </a:defRPr>
            </a:lvl4pPr>
            <a:lvl5pPr lvl="4" algn="ctr" rtl="0">
              <a:lnSpc>
                <a:spcPct val="100000"/>
              </a:lnSpc>
              <a:spcBef>
                <a:spcPts val="0"/>
              </a:spcBef>
              <a:spcAft>
                <a:spcPts val="0"/>
              </a:spcAft>
              <a:buClr>
                <a:srgbClr val="541C1D"/>
              </a:buClr>
              <a:buSzPts val="1600"/>
              <a:buNone/>
              <a:defRPr sz="1600">
                <a:solidFill>
                  <a:srgbClr val="541C1D"/>
                </a:solidFill>
              </a:defRPr>
            </a:lvl5pPr>
            <a:lvl6pPr lvl="5" algn="ctr" rtl="0">
              <a:lnSpc>
                <a:spcPct val="100000"/>
              </a:lnSpc>
              <a:spcBef>
                <a:spcPts val="0"/>
              </a:spcBef>
              <a:spcAft>
                <a:spcPts val="0"/>
              </a:spcAft>
              <a:buClr>
                <a:srgbClr val="541C1D"/>
              </a:buClr>
              <a:buSzPts val="1600"/>
              <a:buNone/>
              <a:defRPr sz="1600">
                <a:solidFill>
                  <a:srgbClr val="541C1D"/>
                </a:solidFill>
              </a:defRPr>
            </a:lvl6pPr>
            <a:lvl7pPr lvl="6" algn="ctr" rtl="0">
              <a:lnSpc>
                <a:spcPct val="100000"/>
              </a:lnSpc>
              <a:spcBef>
                <a:spcPts val="0"/>
              </a:spcBef>
              <a:spcAft>
                <a:spcPts val="0"/>
              </a:spcAft>
              <a:buClr>
                <a:srgbClr val="541C1D"/>
              </a:buClr>
              <a:buSzPts val="1600"/>
              <a:buNone/>
              <a:defRPr sz="1600">
                <a:solidFill>
                  <a:srgbClr val="541C1D"/>
                </a:solidFill>
              </a:defRPr>
            </a:lvl7pPr>
            <a:lvl8pPr lvl="7" algn="ctr" rtl="0">
              <a:lnSpc>
                <a:spcPct val="100000"/>
              </a:lnSpc>
              <a:spcBef>
                <a:spcPts val="0"/>
              </a:spcBef>
              <a:spcAft>
                <a:spcPts val="0"/>
              </a:spcAft>
              <a:buClr>
                <a:srgbClr val="541C1D"/>
              </a:buClr>
              <a:buSzPts val="1600"/>
              <a:buNone/>
              <a:defRPr sz="1600">
                <a:solidFill>
                  <a:srgbClr val="541C1D"/>
                </a:solidFill>
              </a:defRPr>
            </a:lvl8pPr>
            <a:lvl9pPr lvl="8" algn="ctr" rtl="0">
              <a:lnSpc>
                <a:spcPct val="100000"/>
              </a:lnSpc>
              <a:spcBef>
                <a:spcPts val="0"/>
              </a:spcBef>
              <a:spcAft>
                <a:spcPts val="0"/>
              </a:spcAft>
              <a:buClr>
                <a:srgbClr val="541C1D"/>
              </a:buClr>
              <a:buSzPts val="1600"/>
              <a:buNone/>
              <a:defRPr sz="1600">
                <a:solidFill>
                  <a:srgbClr val="541C1D"/>
                </a:solidFill>
              </a:defRPr>
            </a:lvl9pPr>
          </a:lstStyle>
          <a:p>
            <a:pPr rt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1">
  <p:cSld name="CUSTOM_1_1_1_2">
    <p:spTree>
      <p:nvGrpSpPr>
        <p:cNvPr id="1" name="Shape 47"/>
        <p:cNvGrpSpPr/>
        <p:nvPr/>
      </p:nvGrpSpPr>
      <p:grpSpPr>
        <a:xfrm>
          <a:off x="0" y="0"/>
          <a:ext cx="0" cy="0"/>
          <a:chOff x="0" y="0"/>
          <a:chExt cx="0" cy="0"/>
        </a:xfrm>
      </p:grpSpPr>
      <p:sp>
        <p:nvSpPr>
          <p:cNvPr id="48" name="Google Shape;48;p6"/>
          <p:cNvSpPr/>
          <p:nvPr/>
        </p:nvSpPr>
        <p:spPr>
          <a:xfrm>
            <a:off x="3015900" y="1015650"/>
            <a:ext cx="3112200" cy="3112200"/>
          </a:xfrm>
          <a:prstGeom prst="rect">
            <a:avLst/>
          </a:pr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 name="Google Shape;49;p6"/>
          <p:cNvSpPr txBox="1">
            <a:spLocks noGrp="1"/>
          </p:cNvSpPr>
          <p:nvPr>
            <p:ph type="ctrTitle"/>
          </p:nvPr>
        </p:nvSpPr>
        <p:spPr>
          <a:xfrm>
            <a:off x="1046250" y="2577954"/>
            <a:ext cx="71268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Clr>
                <a:srgbClr val="541C1D"/>
              </a:buClr>
              <a:buSzPts val="2400"/>
              <a:buNone/>
              <a:defRPr sz="2400">
                <a:solidFill>
                  <a:srgbClr val="541C1D"/>
                </a:solidFill>
              </a:defRPr>
            </a:lvl1pPr>
            <a:lvl2pPr lvl="1" algn="ctr" rtl="0">
              <a:spcBef>
                <a:spcPts val="0"/>
              </a:spcBef>
              <a:spcAft>
                <a:spcPts val="0"/>
              </a:spcAft>
              <a:buClr>
                <a:srgbClr val="541C1D"/>
              </a:buClr>
              <a:buSzPts val="1800"/>
              <a:buNone/>
              <a:defRPr sz="1800">
                <a:solidFill>
                  <a:srgbClr val="541C1D"/>
                </a:solidFill>
              </a:defRPr>
            </a:lvl2pPr>
            <a:lvl3pPr lvl="2" algn="ctr" rtl="0">
              <a:spcBef>
                <a:spcPts val="0"/>
              </a:spcBef>
              <a:spcAft>
                <a:spcPts val="0"/>
              </a:spcAft>
              <a:buClr>
                <a:srgbClr val="541C1D"/>
              </a:buClr>
              <a:buSzPts val="1800"/>
              <a:buNone/>
              <a:defRPr sz="1800">
                <a:solidFill>
                  <a:srgbClr val="541C1D"/>
                </a:solidFill>
              </a:defRPr>
            </a:lvl3pPr>
            <a:lvl4pPr lvl="3" algn="ctr" rtl="0">
              <a:spcBef>
                <a:spcPts val="0"/>
              </a:spcBef>
              <a:spcAft>
                <a:spcPts val="0"/>
              </a:spcAft>
              <a:buClr>
                <a:srgbClr val="541C1D"/>
              </a:buClr>
              <a:buSzPts val="1800"/>
              <a:buNone/>
              <a:defRPr sz="1800">
                <a:solidFill>
                  <a:srgbClr val="541C1D"/>
                </a:solidFill>
              </a:defRPr>
            </a:lvl4pPr>
            <a:lvl5pPr lvl="4" algn="ctr" rtl="0">
              <a:spcBef>
                <a:spcPts val="0"/>
              </a:spcBef>
              <a:spcAft>
                <a:spcPts val="0"/>
              </a:spcAft>
              <a:buClr>
                <a:srgbClr val="541C1D"/>
              </a:buClr>
              <a:buSzPts val="1800"/>
              <a:buNone/>
              <a:defRPr sz="1800">
                <a:solidFill>
                  <a:srgbClr val="541C1D"/>
                </a:solidFill>
              </a:defRPr>
            </a:lvl5pPr>
            <a:lvl6pPr lvl="5" algn="ctr" rtl="0">
              <a:spcBef>
                <a:spcPts val="0"/>
              </a:spcBef>
              <a:spcAft>
                <a:spcPts val="0"/>
              </a:spcAft>
              <a:buClr>
                <a:srgbClr val="541C1D"/>
              </a:buClr>
              <a:buSzPts val="1800"/>
              <a:buNone/>
              <a:defRPr sz="1800">
                <a:solidFill>
                  <a:srgbClr val="541C1D"/>
                </a:solidFill>
              </a:defRPr>
            </a:lvl6pPr>
            <a:lvl7pPr lvl="6" algn="ctr" rtl="0">
              <a:spcBef>
                <a:spcPts val="0"/>
              </a:spcBef>
              <a:spcAft>
                <a:spcPts val="0"/>
              </a:spcAft>
              <a:buClr>
                <a:srgbClr val="541C1D"/>
              </a:buClr>
              <a:buSzPts val="1800"/>
              <a:buNone/>
              <a:defRPr sz="1800">
                <a:solidFill>
                  <a:srgbClr val="541C1D"/>
                </a:solidFill>
              </a:defRPr>
            </a:lvl7pPr>
            <a:lvl8pPr lvl="7" algn="ctr" rtl="0">
              <a:spcBef>
                <a:spcPts val="0"/>
              </a:spcBef>
              <a:spcAft>
                <a:spcPts val="0"/>
              </a:spcAft>
              <a:buClr>
                <a:srgbClr val="541C1D"/>
              </a:buClr>
              <a:buSzPts val="1800"/>
              <a:buNone/>
              <a:defRPr sz="1800">
                <a:solidFill>
                  <a:srgbClr val="541C1D"/>
                </a:solidFill>
              </a:defRPr>
            </a:lvl8pPr>
            <a:lvl9pPr lvl="8" algn="ctr" rtl="0">
              <a:spcBef>
                <a:spcPts val="0"/>
              </a:spcBef>
              <a:spcAft>
                <a:spcPts val="0"/>
              </a:spcAft>
              <a:buClr>
                <a:srgbClr val="541C1D"/>
              </a:buClr>
              <a:buSzPts val="1800"/>
              <a:buNone/>
              <a:defRPr sz="1800">
                <a:solidFill>
                  <a:srgbClr val="541C1D"/>
                </a:solidFill>
              </a:defRPr>
            </a:lvl9pPr>
          </a:lstStyle>
          <a:p>
            <a:pPr rtl="0"/>
            <a:endParaRPr/>
          </a:p>
        </p:txBody>
      </p:sp>
      <p:sp>
        <p:nvSpPr>
          <p:cNvPr id="50" name="Google Shape;50;p6"/>
          <p:cNvSpPr txBox="1">
            <a:spLocks noGrp="1"/>
          </p:cNvSpPr>
          <p:nvPr>
            <p:ph type="subTitle" idx="1"/>
          </p:nvPr>
        </p:nvSpPr>
        <p:spPr>
          <a:xfrm>
            <a:off x="3656700" y="3039400"/>
            <a:ext cx="19059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Clr>
                <a:srgbClr val="541C1D"/>
              </a:buClr>
              <a:buSzPts val="1200"/>
              <a:buNone/>
              <a:defRPr>
                <a:solidFill>
                  <a:srgbClr val="541C1D"/>
                </a:solidFill>
              </a:defRPr>
            </a:lvl1pPr>
            <a:lvl2pPr lvl="1" algn="ctr" rtl="0">
              <a:lnSpc>
                <a:spcPct val="100000"/>
              </a:lnSpc>
              <a:spcBef>
                <a:spcPts val="0"/>
              </a:spcBef>
              <a:spcAft>
                <a:spcPts val="0"/>
              </a:spcAft>
              <a:buClr>
                <a:srgbClr val="541C1D"/>
              </a:buClr>
              <a:buSzPts val="1200"/>
              <a:buNone/>
              <a:defRPr>
                <a:solidFill>
                  <a:srgbClr val="541C1D"/>
                </a:solidFill>
              </a:defRPr>
            </a:lvl2pPr>
            <a:lvl3pPr lvl="2" algn="ctr" rtl="0">
              <a:lnSpc>
                <a:spcPct val="100000"/>
              </a:lnSpc>
              <a:spcBef>
                <a:spcPts val="0"/>
              </a:spcBef>
              <a:spcAft>
                <a:spcPts val="0"/>
              </a:spcAft>
              <a:buClr>
                <a:srgbClr val="541C1D"/>
              </a:buClr>
              <a:buSzPts val="1200"/>
              <a:buNone/>
              <a:defRPr>
                <a:solidFill>
                  <a:srgbClr val="541C1D"/>
                </a:solidFill>
              </a:defRPr>
            </a:lvl3pPr>
            <a:lvl4pPr lvl="3" algn="ctr" rtl="0">
              <a:lnSpc>
                <a:spcPct val="100000"/>
              </a:lnSpc>
              <a:spcBef>
                <a:spcPts val="0"/>
              </a:spcBef>
              <a:spcAft>
                <a:spcPts val="0"/>
              </a:spcAft>
              <a:buClr>
                <a:srgbClr val="541C1D"/>
              </a:buClr>
              <a:buSzPts val="1200"/>
              <a:buNone/>
              <a:defRPr>
                <a:solidFill>
                  <a:srgbClr val="541C1D"/>
                </a:solidFill>
              </a:defRPr>
            </a:lvl4pPr>
            <a:lvl5pPr lvl="4" algn="ctr" rtl="0">
              <a:lnSpc>
                <a:spcPct val="100000"/>
              </a:lnSpc>
              <a:spcBef>
                <a:spcPts val="0"/>
              </a:spcBef>
              <a:spcAft>
                <a:spcPts val="0"/>
              </a:spcAft>
              <a:buClr>
                <a:srgbClr val="541C1D"/>
              </a:buClr>
              <a:buSzPts val="1200"/>
              <a:buNone/>
              <a:defRPr>
                <a:solidFill>
                  <a:srgbClr val="541C1D"/>
                </a:solidFill>
              </a:defRPr>
            </a:lvl5pPr>
            <a:lvl6pPr lvl="5" algn="ctr" rtl="0">
              <a:lnSpc>
                <a:spcPct val="100000"/>
              </a:lnSpc>
              <a:spcBef>
                <a:spcPts val="0"/>
              </a:spcBef>
              <a:spcAft>
                <a:spcPts val="0"/>
              </a:spcAft>
              <a:buClr>
                <a:srgbClr val="541C1D"/>
              </a:buClr>
              <a:buSzPts val="1200"/>
              <a:buNone/>
              <a:defRPr>
                <a:solidFill>
                  <a:srgbClr val="541C1D"/>
                </a:solidFill>
              </a:defRPr>
            </a:lvl6pPr>
            <a:lvl7pPr lvl="6" algn="ctr" rtl="0">
              <a:lnSpc>
                <a:spcPct val="100000"/>
              </a:lnSpc>
              <a:spcBef>
                <a:spcPts val="0"/>
              </a:spcBef>
              <a:spcAft>
                <a:spcPts val="0"/>
              </a:spcAft>
              <a:buClr>
                <a:srgbClr val="541C1D"/>
              </a:buClr>
              <a:buSzPts val="1200"/>
              <a:buNone/>
              <a:defRPr>
                <a:solidFill>
                  <a:srgbClr val="541C1D"/>
                </a:solidFill>
              </a:defRPr>
            </a:lvl7pPr>
            <a:lvl8pPr lvl="7" algn="ctr" rtl="0">
              <a:lnSpc>
                <a:spcPct val="100000"/>
              </a:lnSpc>
              <a:spcBef>
                <a:spcPts val="0"/>
              </a:spcBef>
              <a:spcAft>
                <a:spcPts val="0"/>
              </a:spcAft>
              <a:buClr>
                <a:srgbClr val="541C1D"/>
              </a:buClr>
              <a:buSzPts val="1200"/>
              <a:buNone/>
              <a:defRPr>
                <a:solidFill>
                  <a:srgbClr val="541C1D"/>
                </a:solidFill>
              </a:defRPr>
            </a:lvl8pPr>
            <a:lvl9pPr lvl="8" algn="ctr" rtl="0">
              <a:lnSpc>
                <a:spcPct val="100000"/>
              </a:lnSpc>
              <a:spcBef>
                <a:spcPts val="0"/>
              </a:spcBef>
              <a:spcAft>
                <a:spcPts val="0"/>
              </a:spcAft>
              <a:buClr>
                <a:srgbClr val="541C1D"/>
              </a:buClr>
              <a:buSzPts val="1200"/>
              <a:buNone/>
              <a:defRPr>
                <a:solidFill>
                  <a:srgbClr val="541C1D"/>
                </a:solidFill>
              </a:defRPr>
            </a:lvl9pPr>
          </a:lstStyle>
          <a:p>
            <a:pPr rtl="0"/>
            <a:endParaRPr/>
          </a:p>
        </p:txBody>
      </p:sp>
      <p:sp>
        <p:nvSpPr>
          <p:cNvPr id="51" name="Google Shape;51;p6"/>
          <p:cNvSpPr txBox="1">
            <a:spLocks noGrp="1"/>
          </p:cNvSpPr>
          <p:nvPr>
            <p:ph type="title" idx="2" hasCustomPrompt="1"/>
          </p:nvPr>
        </p:nvSpPr>
        <p:spPr>
          <a:xfrm>
            <a:off x="3732762" y="1537228"/>
            <a:ext cx="1753800" cy="577800"/>
          </a:xfrm>
          <a:prstGeom prst="rect">
            <a:avLst/>
          </a:prstGeom>
          <a:noFill/>
        </p:spPr>
        <p:txBody>
          <a:bodyPr spcFirstLastPara="1" wrap="square" lIns="91425" tIns="91425" rIns="91425" bIns="91425" rtlCol="0" anchor="ctr" anchorCtr="0">
            <a:noAutofit/>
          </a:bodyPr>
          <a:lstStyle>
            <a:lvl1pPr lvl="0" algn="ctr" rtl="0">
              <a:spcBef>
                <a:spcPts val="0"/>
              </a:spcBef>
              <a:spcAft>
                <a:spcPts val="0"/>
              </a:spcAft>
              <a:buClr>
                <a:srgbClr val="FAE1C8"/>
              </a:buClr>
              <a:buSzPts val="5500"/>
              <a:buNone/>
              <a:defRPr sz="5500">
                <a:solidFill>
                  <a:srgbClr val="FAE1C8"/>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pPr rtl="0"/>
            <a:r>
              <a:t>xx%</a:t>
            </a:r>
          </a:p>
        </p:txBody>
      </p:sp>
      <p:sp>
        <p:nvSpPr>
          <p:cNvPr id="52" name="Google Shape;52;p6"/>
          <p:cNvSpPr/>
          <p:nvPr/>
        </p:nvSpPr>
        <p:spPr>
          <a:xfrm>
            <a:off x="4281000" y="2154510"/>
            <a:ext cx="657300" cy="131400"/>
          </a:xfrm>
          <a:prstGeom prst="rect">
            <a:avLst/>
          </a:prstGeom>
          <a:solidFill>
            <a:srgbClr val="FAE1C8"/>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BODY TEXT 1">
  <p:cSld name="TITLE_1_1_1_1">
    <p:spTree>
      <p:nvGrpSpPr>
        <p:cNvPr id="1" name="Shape 53"/>
        <p:cNvGrpSpPr/>
        <p:nvPr/>
      </p:nvGrpSpPr>
      <p:grpSpPr>
        <a:xfrm>
          <a:off x="0" y="0"/>
          <a:ext cx="0" cy="0"/>
          <a:chOff x="0" y="0"/>
          <a:chExt cx="0" cy="0"/>
        </a:xfrm>
      </p:grpSpPr>
      <p:sp>
        <p:nvSpPr>
          <p:cNvPr id="54" name="Google Shape;54;p7"/>
          <p:cNvSpPr/>
          <p:nvPr/>
        </p:nvSpPr>
        <p:spPr>
          <a:xfrm>
            <a:off x="1791325" y="2035000"/>
            <a:ext cx="5598000" cy="3135000"/>
          </a:xfrm>
          <a:prstGeom prst="rect">
            <a:avLst/>
          </a:prstGeom>
          <a:solidFill>
            <a:schemeClr val="accent3"/>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5" name="Google Shape;55;p7"/>
          <p:cNvSpPr txBox="1">
            <a:spLocks noGrp="1"/>
          </p:cNvSpPr>
          <p:nvPr>
            <p:ph type="body" idx="1"/>
          </p:nvPr>
        </p:nvSpPr>
        <p:spPr>
          <a:xfrm>
            <a:off x="2234100" y="2403800"/>
            <a:ext cx="4675800" cy="1206900"/>
          </a:xfrm>
          <a:prstGeom prst="rect">
            <a:avLst/>
          </a:prstGeom>
        </p:spPr>
        <p:txBody>
          <a:bodyPr spcFirstLastPara="1" wrap="square" lIns="91425" tIns="91425" rIns="91425" bIns="91425" rtlCol="0"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pPr rtl="0"/>
            <a:endParaRPr/>
          </a:p>
        </p:txBody>
      </p:sp>
      <p:sp>
        <p:nvSpPr>
          <p:cNvPr id="56" name="Google Shape;56;p7"/>
          <p:cNvSpPr txBox="1">
            <a:spLocks noGrp="1"/>
          </p:cNvSpPr>
          <p:nvPr>
            <p:ph type="title"/>
          </p:nvPr>
        </p:nvSpPr>
        <p:spPr>
          <a:xfrm>
            <a:off x="615225" y="513900"/>
            <a:ext cx="4723500" cy="896700"/>
          </a:xfrm>
          <a:prstGeom prst="rect">
            <a:avLst/>
          </a:prstGeom>
        </p:spPr>
        <p:txBody>
          <a:bodyPr spcFirstLastPara="1" wrap="square" lIns="91425" tIns="91425" rIns="91425" bIns="91425" rtlCol="0" anchor="b" anchorCtr="0">
            <a:noAutofit/>
          </a:bodyPr>
          <a:lstStyle>
            <a:lvl1pPr lvl="0" rtl="0">
              <a:spcBef>
                <a:spcPts val="0"/>
              </a:spcBef>
              <a:spcAft>
                <a:spcPts val="0"/>
              </a:spcAft>
              <a:buSzPts val="2800"/>
              <a:buNone/>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pPr rt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CUSTOM_1_1_1_1_1_1">
    <p:spTree>
      <p:nvGrpSpPr>
        <p:cNvPr id="1" name="Shape 57"/>
        <p:cNvGrpSpPr/>
        <p:nvPr/>
      </p:nvGrpSpPr>
      <p:grpSpPr>
        <a:xfrm>
          <a:off x="0" y="0"/>
          <a:ext cx="0" cy="0"/>
          <a:chOff x="0" y="0"/>
          <a:chExt cx="0" cy="0"/>
        </a:xfrm>
      </p:grpSpPr>
      <p:sp>
        <p:nvSpPr>
          <p:cNvPr id="58" name="Google Shape;58;p8"/>
          <p:cNvSpPr/>
          <p:nvPr/>
        </p:nvSpPr>
        <p:spPr>
          <a:xfrm>
            <a:off x="4010100" y="2773538"/>
            <a:ext cx="5133900" cy="1682400"/>
          </a:xfrm>
          <a:prstGeom prst="rect">
            <a:avLst/>
          </a:prstGeom>
          <a:solidFill>
            <a:schemeClr val="accent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9" name="Google Shape;59;p8"/>
          <p:cNvSpPr/>
          <p:nvPr/>
        </p:nvSpPr>
        <p:spPr>
          <a:xfrm>
            <a:off x="4010100" y="697088"/>
            <a:ext cx="5133900" cy="1682400"/>
          </a:xfrm>
          <a:prstGeom prst="rect">
            <a:avLst/>
          </a:prstGeom>
          <a:solidFill>
            <a:schemeClr val="accent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0" name="Google Shape;60;p8"/>
          <p:cNvSpPr txBox="1">
            <a:spLocks noGrp="1"/>
          </p:cNvSpPr>
          <p:nvPr>
            <p:ph type="ctrTitle"/>
          </p:nvPr>
        </p:nvSpPr>
        <p:spPr>
          <a:xfrm flipH="1">
            <a:off x="5213413" y="697076"/>
            <a:ext cx="3188700" cy="577800"/>
          </a:xfrm>
          <a:prstGeom prst="rect">
            <a:avLst/>
          </a:prstGeom>
        </p:spPr>
        <p:txBody>
          <a:bodyPr spcFirstLastPara="1" wrap="square" lIns="91425" tIns="91425" rIns="91425" bIns="91425" rtlCol="0" anchor="b" anchorCtr="0">
            <a:noAutofit/>
          </a:bodyPr>
          <a:lstStyle>
            <a:lvl1pPr lvl="0" rtl="0">
              <a:spcBef>
                <a:spcPts val="0"/>
              </a:spcBef>
              <a:spcAft>
                <a:spcPts val="0"/>
              </a:spcAft>
              <a:buSzPts val="1800"/>
              <a:buNone/>
              <a:defRPr sz="18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pPr rtl="0"/>
            <a:endParaRPr/>
          </a:p>
        </p:txBody>
      </p:sp>
      <p:sp>
        <p:nvSpPr>
          <p:cNvPr id="61" name="Google Shape;61;p8"/>
          <p:cNvSpPr txBox="1">
            <a:spLocks noGrp="1"/>
          </p:cNvSpPr>
          <p:nvPr>
            <p:ph type="subTitle" idx="1"/>
          </p:nvPr>
        </p:nvSpPr>
        <p:spPr>
          <a:xfrm flipH="1">
            <a:off x="5210375" y="1177588"/>
            <a:ext cx="3078600" cy="577800"/>
          </a:xfrm>
          <a:prstGeom prst="rect">
            <a:avLst/>
          </a:prstGeom>
        </p:spPr>
        <p:txBody>
          <a:bodyPr spcFirstLastPara="1" wrap="square" lIns="91425" tIns="91425" rIns="91425" bIns="91425" rtlCol="0"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pPr rtl="0"/>
            <a:endParaRPr/>
          </a:p>
        </p:txBody>
      </p:sp>
      <p:sp>
        <p:nvSpPr>
          <p:cNvPr id="62" name="Google Shape;62;p8"/>
          <p:cNvSpPr txBox="1">
            <a:spLocks noGrp="1"/>
          </p:cNvSpPr>
          <p:nvPr>
            <p:ph type="ctrTitle" idx="2"/>
          </p:nvPr>
        </p:nvSpPr>
        <p:spPr>
          <a:xfrm flipH="1">
            <a:off x="5235300" y="2773526"/>
            <a:ext cx="3188700" cy="577800"/>
          </a:xfrm>
          <a:prstGeom prst="rect">
            <a:avLst/>
          </a:prstGeom>
        </p:spPr>
        <p:txBody>
          <a:bodyPr spcFirstLastPara="1" wrap="square" lIns="91425" tIns="91425" rIns="91425" bIns="91425" rtlCol="0" anchor="b" anchorCtr="0">
            <a:noAutofit/>
          </a:bodyPr>
          <a:lstStyle>
            <a:lvl1pPr lvl="0" rtl="0">
              <a:spcBef>
                <a:spcPts val="0"/>
              </a:spcBef>
              <a:spcAft>
                <a:spcPts val="0"/>
              </a:spcAft>
              <a:buSzPts val="1800"/>
              <a:buNone/>
              <a:defRPr sz="18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pPr rtl="0"/>
            <a:endParaRPr/>
          </a:p>
        </p:txBody>
      </p:sp>
      <p:sp>
        <p:nvSpPr>
          <p:cNvPr id="63" name="Google Shape;63;p8"/>
          <p:cNvSpPr txBox="1">
            <a:spLocks noGrp="1"/>
          </p:cNvSpPr>
          <p:nvPr>
            <p:ph type="subTitle" idx="3"/>
          </p:nvPr>
        </p:nvSpPr>
        <p:spPr>
          <a:xfrm flipH="1">
            <a:off x="5189266" y="3254038"/>
            <a:ext cx="3078600" cy="577800"/>
          </a:xfrm>
          <a:prstGeom prst="rect">
            <a:avLst/>
          </a:prstGeom>
        </p:spPr>
        <p:txBody>
          <a:bodyPr spcFirstLastPara="1" wrap="square" lIns="91425" tIns="91425" rIns="91425" bIns="91425" rtlCol="0"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pPr rtl="0"/>
            <a:endParaRPr/>
          </a:p>
        </p:txBody>
      </p:sp>
      <p:sp>
        <p:nvSpPr>
          <p:cNvPr id="64" name="Google Shape;64;p8"/>
          <p:cNvSpPr txBox="1">
            <a:spLocks noGrp="1"/>
          </p:cNvSpPr>
          <p:nvPr>
            <p:ph type="title" idx="4"/>
          </p:nvPr>
        </p:nvSpPr>
        <p:spPr>
          <a:xfrm>
            <a:off x="608860" y="2123400"/>
            <a:ext cx="2675400" cy="896700"/>
          </a:xfrm>
          <a:prstGeom prst="rect">
            <a:avLst/>
          </a:prstGeom>
        </p:spPr>
        <p:txBody>
          <a:bodyPr spcFirstLastPara="1" wrap="square" lIns="91425" tIns="91425" rIns="91425" bIns="91425" rtlCol="0" anchor="ctr" anchorCtr="0">
            <a:noAutofit/>
          </a:bodyPr>
          <a:lstStyle>
            <a:lvl1pPr lvl="0" rtl="0">
              <a:spcBef>
                <a:spcPts val="0"/>
              </a:spcBef>
              <a:spcAft>
                <a:spcPts val="0"/>
              </a:spcAft>
              <a:buSzPts val="2800"/>
              <a:buNone/>
              <a:defRPr/>
            </a:lvl1pPr>
            <a:lvl2pPr lvl="1" algn="r" rtl="0">
              <a:spcBef>
                <a:spcPts val="0"/>
              </a:spcBef>
              <a:spcAft>
                <a:spcPts val="0"/>
              </a:spcAft>
              <a:buClr>
                <a:srgbClr val="434343"/>
              </a:buClr>
              <a:buSzPts val="2800"/>
              <a:buNone/>
              <a:defRPr>
                <a:solidFill>
                  <a:srgbClr val="434343"/>
                </a:solidFill>
              </a:defRPr>
            </a:lvl2pPr>
            <a:lvl3pPr lvl="2" algn="r" rtl="0">
              <a:spcBef>
                <a:spcPts val="0"/>
              </a:spcBef>
              <a:spcAft>
                <a:spcPts val="0"/>
              </a:spcAft>
              <a:buClr>
                <a:srgbClr val="434343"/>
              </a:buClr>
              <a:buSzPts val="2800"/>
              <a:buNone/>
              <a:defRPr>
                <a:solidFill>
                  <a:srgbClr val="434343"/>
                </a:solidFill>
              </a:defRPr>
            </a:lvl3pPr>
            <a:lvl4pPr lvl="3" algn="r" rtl="0">
              <a:spcBef>
                <a:spcPts val="0"/>
              </a:spcBef>
              <a:spcAft>
                <a:spcPts val="0"/>
              </a:spcAft>
              <a:buClr>
                <a:srgbClr val="434343"/>
              </a:buClr>
              <a:buSzPts val="2800"/>
              <a:buNone/>
              <a:defRPr>
                <a:solidFill>
                  <a:srgbClr val="434343"/>
                </a:solidFill>
              </a:defRPr>
            </a:lvl4pPr>
            <a:lvl5pPr lvl="4" algn="r" rtl="0">
              <a:spcBef>
                <a:spcPts val="0"/>
              </a:spcBef>
              <a:spcAft>
                <a:spcPts val="0"/>
              </a:spcAft>
              <a:buClr>
                <a:srgbClr val="434343"/>
              </a:buClr>
              <a:buSzPts val="2800"/>
              <a:buNone/>
              <a:defRPr>
                <a:solidFill>
                  <a:srgbClr val="434343"/>
                </a:solidFill>
              </a:defRPr>
            </a:lvl5pPr>
            <a:lvl6pPr lvl="5" algn="r" rtl="0">
              <a:spcBef>
                <a:spcPts val="0"/>
              </a:spcBef>
              <a:spcAft>
                <a:spcPts val="0"/>
              </a:spcAft>
              <a:buClr>
                <a:srgbClr val="434343"/>
              </a:buClr>
              <a:buSzPts val="2800"/>
              <a:buNone/>
              <a:defRPr>
                <a:solidFill>
                  <a:srgbClr val="434343"/>
                </a:solidFill>
              </a:defRPr>
            </a:lvl6pPr>
            <a:lvl7pPr lvl="6" algn="r" rtl="0">
              <a:spcBef>
                <a:spcPts val="0"/>
              </a:spcBef>
              <a:spcAft>
                <a:spcPts val="0"/>
              </a:spcAft>
              <a:buClr>
                <a:srgbClr val="434343"/>
              </a:buClr>
              <a:buSzPts val="2800"/>
              <a:buNone/>
              <a:defRPr>
                <a:solidFill>
                  <a:srgbClr val="434343"/>
                </a:solidFill>
              </a:defRPr>
            </a:lvl7pPr>
            <a:lvl8pPr lvl="7" algn="r" rtl="0">
              <a:spcBef>
                <a:spcPts val="0"/>
              </a:spcBef>
              <a:spcAft>
                <a:spcPts val="0"/>
              </a:spcAft>
              <a:buClr>
                <a:srgbClr val="434343"/>
              </a:buClr>
              <a:buSzPts val="2800"/>
              <a:buNone/>
              <a:defRPr>
                <a:solidFill>
                  <a:srgbClr val="434343"/>
                </a:solidFill>
              </a:defRPr>
            </a:lvl8pPr>
            <a:lvl9pPr lvl="8" algn="r" rtl="0">
              <a:spcBef>
                <a:spcPts val="0"/>
              </a:spcBef>
              <a:spcAft>
                <a:spcPts val="0"/>
              </a:spcAft>
              <a:buClr>
                <a:srgbClr val="434343"/>
              </a:buClr>
              <a:buSzPts val="2800"/>
              <a:buNone/>
              <a:defRPr>
                <a:solidFill>
                  <a:srgbClr val="434343"/>
                </a:solidFill>
              </a:defRPr>
            </a:lvl9pPr>
          </a:lstStyle>
          <a:p>
            <a:pPr rt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p:cSld name="CUSTOM_1_1_1_1_1_1_1">
    <p:spTree>
      <p:nvGrpSpPr>
        <p:cNvPr id="1" name="Shape 65"/>
        <p:cNvGrpSpPr/>
        <p:nvPr/>
      </p:nvGrpSpPr>
      <p:grpSpPr>
        <a:xfrm>
          <a:off x="0" y="0"/>
          <a:ext cx="0" cy="0"/>
          <a:chOff x="0" y="0"/>
          <a:chExt cx="0" cy="0"/>
        </a:xfrm>
      </p:grpSpPr>
      <p:sp>
        <p:nvSpPr>
          <p:cNvPr id="66" name="Google Shape;66;p9"/>
          <p:cNvSpPr/>
          <p:nvPr/>
        </p:nvSpPr>
        <p:spPr>
          <a:xfrm>
            <a:off x="719575" y="3078100"/>
            <a:ext cx="7704000" cy="1211400"/>
          </a:xfrm>
          <a:prstGeom prst="rect">
            <a:avLst/>
          </a:prstGeom>
          <a:solidFill>
            <a:schemeClr val="accent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ctrTitle"/>
          </p:nvPr>
        </p:nvSpPr>
        <p:spPr>
          <a:xfrm flipH="1">
            <a:off x="1231975" y="2981682"/>
            <a:ext cx="21954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pPr rtl="0"/>
            <a:endParaRPr/>
          </a:p>
        </p:txBody>
      </p:sp>
      <p:sp>
        <p:nvSpPr>
          <p:cNvPr id="68" name="Google Shape;68;p9"/>
          <p:cNvSpPr txBox="1">
            <a:spLocks noGrp="1"/>
          </p:cNvSpPr>
          <p:nvPr>
            <p:ph type="subTitle" idx="1"/>
          </p:nvPr>
        </p:nvSpPr>
        <p:spPr>
          <a:xfrm flipH="1">
            <a:off x="1364275" y="3471700"/>
            <a:ext cx="19308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pPr rtl="0"/>
            <a:endParaRPr/>
          </a:p>
        </p:txBody>
      </p:sp>
      <p:sp>
        <p:nvSpPr>
          <p:cNvPr id="69" name="Google Shape;69;p9"/>
          <p:cNvSpPr txBox="1">
            <a:spLocks noGrp="1"/>
          </p:cNvSpPr>
          <p:nvPr>
            <p:ph type="ctrTitle" idx="2"/>
          </p:nvPr>
        </p:nvSpPr>
        <p:spPr>
          <a:xfrm flipH="1">
            <a:off x="3480088" y="2981682"/>
            <a:ext cx="21954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pPr rtl="0"/>
            <a:endParaRPr/>
          </a:p>
        </p:txBody>
      </p:sp>
      <p:sp>
        <p:nvSpPr>
          <p:cNvPr id="70" name="Google Shape;70;p9"/>
          <p:cNvSpPr txBox="1">
            <a:spLocks noGrp="1"/>
          </p:cNvSpPr>
          <p:nvPr>
            <p:ph type="subTitle" idx="3"/>
          </p:nvPr>
        </p:nvSpPr>
        <p:spPr>
          <a:xfrm flipH="1">
            <a:off x="3612388" y="3471700"/>
            <a:ext cx="19308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pPr rtl="0"/>
            <a:endParaRPr/>
          </a:p>
        </p:txBody>
      </p:sp>
      <p:sp>
        <p:nvSpPr>
          <p:cNvPr id="71" name="Google Shape;71;p9"/>
          <p:cNvSpPr txBox="1">
            <a:spLocks noGrp="1"/>
          </p:cNvSpPr>
          <p:nvPr>
            <p:ph type="ctrTitle" idx="4"/>
          </p:nvPr>
        </p:nvSpPr>
        <p:spPr>
          <a:xfrm flipH="1">
            <a:off x="5715800" y="2981682"/>
            <a:ext cx="2195400" cy="577800"/>
          </a:xfrm>
          <a:prstGeom prst="rect">
            <a:avLst/>
          </a:prstGeom>
        </p:spPr>
        <p:txBody>
          <a:bodyPr spcFirstLastPara="1" wrap="square" lIns="91425" tIns="91425" rIns="91425" bIns="91425" rtlCol="0"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pPr rtl="0"/>
            <a:endParaRPr/>
          </a:p>
        </p:txBody>
      </p:sp>
      <p:sp>
        <p:nvSpPr>
          <p:cNvPr id="72" name="Google Shape;72;p9"/>
          <p:cNvSpPr txBox="1">
            <a:spLocks noGrp="1"/>
          </p:cNvSpPr>
          <p:nvPr>
            <p:ph type="subTitle" idx="5"/>
          </p:nvPr>
        </p:nvSpPr>
        <p:spPr>
          <a:xfrm flipH="1">
            <a:off x="5848100" y="3471700"/>
            <a:ext cx="1930800" cy="577800"/>
          </a:xfrm>
          <a:prstGeom prst="rect">
            <a:avLst/>
          </a:prstGeom>
        </p:spPr>
        <p:txBody>
          <a:bodyPr spcFirstLastPara="1" wrap="square" lIns="91425" tIns="91425" rIns="91425" bIns="91425" rtlCol="0"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pPr rtl="0"/>
            <a:endParaRPr/>
          </a:p>
        </p:txBody>
      </p:sp>
      <p:sp>
        <p:nvSpPr>
          <p:cNvPr id="73" name="Google Shape;73;p9"/>
          <p:cNvSpPr txBox="1">
            <a:spLocks noGrp="1"/>
          </p:cNvSpPr>
          <p:nvPr>
            <p:ph type="title" idx="6"/>
          </p:nvPr>
        </p:nvSpPr>
        <p:spPr>
          <a:xfrm>
            <a:off x="615225" y="513900"/>
            <a:ext cx="4723500" cy="896700"/>
          </a:xfrm>
          <a:prstGeom prst="rect">
            <a:avLst/>
          </a:prstGeom>
        </p:spPr>
        <p:txBody>
          <a:bodyPr spcFirstLastPara="1" wrap="square" lIns="91425" tIns="91425" rIns="91425" bIns="91425" rtlCol="0" anchor="b" anchorCtr="0">
            <a:noAutofit/>
          </a:bodyPr>
          <a:lstStyle>
            <a:lvl1pPr lvl="0" rtl="0">
              <a:spcBef>
                <a:spcPts val="0"/>
              </a:spcBef>
              <a:spcAft>
                <a:spcPts val="0"/>
              </a:spcAft>
              <a:buSzPts val="2800"/>
              <a:buNone/>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pPr rt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LINE 2">
  <p:cSld name="CUSTOM_12">
    <p:spTree>
      <p:nvGrpSpPr>
        <p:cNvPr id="1" name="Shape 74"/>
        <p:cNvGrpSpPr/>
        <p:nvPr/>
      </p:nvGrpSpPr>
      <p:grpSpPr>
        <a:xfrm>
          <a:off x="0" y="0"/>
          <a:ext cx="0" cy="0"/>
          <a:chOff x="0" y="0"/>
          <a:chExt cx="0" cy="0"/>
        </a:xfrm>
      </p:grpSpPr>
      <p:sp>
        <p:nvSpPr>
          <p:cNvPr id="75" name="Google Shape;75;p10"/>
          <p:cNvSpPr/>
          <p:nvPr/>
        </p:nvSpPr>
        <p:spPr>
          <a:xfrm>
            <a:off x="0" y="-9375"/>
            <a:ext cx="2719800" cy="5152800"/>
          </a:xfrm>
          <a:prstGeom prst="rect">
            <a:avLst/>
          </a:prstGeom>
          <a:solidFill>
            <a:schemeClr val="accent3"/>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6" name="Google Shape;76;p10"/>
          <p:cNvSpPr txBox="1">
            <a:spLocks noGrp="1"/>
          </p:cNvSpPr>
          <p:nvPr>
            <p:ph type="ctrTitle"/>
          </p:nvPr>
        </p:nvSpPr>
        <p:spPr>
          <a:xfrm>
            <a:off x="3961500" y="2025782"/>
            <a:ext cx="2319000" cy="577800"/>
          </a:xfrm>
          <a:prstGeom prst="rect">
            <a:avLst/>
          </a:prstGeom>
        </p:spPr>
        <p:txBody>
          <a:bodyPr spcFirstLastPara="1" wrap="square" lIns="91425" tIns="91425" rIns="91425" bIns="91425" rtlCol="0" anchor="b" anchorCtr="0">
            <a:noAutofit/>
          </a:bodyPr>
          <a:lstStyle>
            <a:lvl1pPr lvl="0" rtl="0">
              <a:spcBef>
                <a:spcPts val="0"/>
              </a:spcBef>
              <a:spcAft>
                <a:spcPts val="0"/>
              </a:spcAft>
              <a:buSzPts val="24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pPr rtl="0"/>
            <a:endParaRPr/>
          </a:p>
        </p:txBody>
      </p:sp>
      <p:sp>
        <p:nvSpPr>
          <p:cNvPr id="77" name="Google Shape;77;p10"/>
          <p:cNvSpPr txBox="1">
            <a:spLocks noGrp="1"/>
          </p:cNvSpPr>
          <p:nvPr>
            <p:ph type="subTitle" idx="1"/>
          </p:nvPr>
        </p:nvSpPr>
        <p:spPr>
          <a:xfrm>
            <a:off x="3961500" y="2487232"/>
            <a:ext cx="1905900" cy="577800"/>
          </a:xfrm>
          <a:prstGeom prst="rect">
            <a:avLst/>
          </a:prstGeom>
        </p:spPr>
        <p:txBody>
          <a:bodyPr spcFirstLastPara="1" wrap="square" lIns="91425" tIns="91425" rIns="91425" bIns="91425" rtlCol="0"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pPr rtl="0"/>
            <a:endParaRPr/>
          </a:p>
        </p:txBody>
      </p:sp>
      <p:sp>
        <p:nvSpPr>
          <p:cNvPr id="78" name="Google Shape;78;p10"/>
          <p:cNvSpPr txBox="1">
            <a:spLocks noGrp="1"/>
          </p:cNvSpPr>
          <p:nvPr>
            <p:ph type="title" idx="2" hasCustomPrompt="1"/>
          </p:nvPr>
        </p:nvSpPr>
        <p:spPr>
          <a:xfrm>
            <a:off x="1575025" y="2282850"/>
            <a:ext cx="2196900" cy="577800"/>
          </a:xfrm>
          <a:prstGeom prst="rect">
            <a:avLst/>
          </a:prstGeom>
          <a:noFill/>
        </p:spPr>
        <p:txBody>
          <a:bodyPr spcFirstLastPara="1" wrap="square" lIns="91425" tIns="91425" rIns="91425" bIns="91425" rtlCol="0" anchor="ctr" anchorCtr="0">
            <a:noAutofit/>
          </a:bodyPr>
          <a:lstStyle>
            <a:lvl1pPr lvl="0" algn="ctr" rtl="0">
              <a:spcBef>
                <a:spcPts val="0"/>
              </a:spcBef>
              <a:spcAft>
                <a:spcPts val="0"/>
              </a:spcAft>
              <a:buClr>
                <a:schemeClr val="accent3"/>
              </a:buClr>
              <a:buSzPts val="6800"/>
              <a:buNone/>
              <a:defRPr sz="6800">
                <a:solidFill>
                  <a:schemeClr val="accent3"/>
                </a:solidFill>
              </a:defRPr>
            </a:lvl1pPr>
            <a:lvl2pPr lvl="1"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9pPr>
          </a:lstStyle>
          <a:p>
            <a:pPr rtl="0"/>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rtlCol="0" anchor="t" anchorCtr="0">
            <a:noAutofit/>
          </a:bodyPr>
          <a:lstStyle>
            <a:lvl1pPr lvl="0">
              <a:spcBef>
                <a:spcPts val="0"/>
              </a:spcBef>
              <a:spcAft>
                <a:spcPts val="0"/>
              </a:spcAft>
              <a:buClr>
                <a:schemeClr val="accent2"/>
              </a:buClr>
              <a:buSzPts val="2800"/>
              <a:buFont typeface="Arvo"/>
              <a:buNone/>
              <a:defRPr sz="2800">
                <a:solidFill>
                  <a:schemeClr val="accent2"/>
                </a:solidFill>
                <a:latin typeface="Arvo"/>
                <a:ea typeface="Arvo"/>
                <a:cs typeface="Arvo"/>
                <a:sym typeface="Arvo"/>
              </a:defRPr>
            </a:lvl1pPr>
            <a:lvl2pPr lvl="1">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2pPr>
            <a:lvl3pPr lvl="2">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3pPr>
            <a:lvl4pPr lvl="3">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4pPr>
            <a:lvl5pPr lvl="4">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5pPr>
            <a:lvl6pPr lvl="5">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6pPr>
            <a:lvl7pPr lvl="6">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7pPr>
            <a:lvl8pPr lvl="7">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8pPr>
            <a:lvl9pPr lvl="8">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9pPr>
          </a:lstStyle>
          <a:p>
            <a:pPr rtl="0"/>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rtlCol="0" anchor="t" anchorCtr="0">
            <a:noAutofit/>
          </a:bodyPr>
          <a:lstStyle>
            <a:lvl1pPr marL="457200" lvl="0" indent="-304800" rtl="0">
              <a:lnSpc>
                <a:spcPct val="115000"/>
              </a:lnSpc>
              <a:spcBef>
                <a:spcPts val="0"/>
              </a:spcBef>
              <a:spcAft>
                <a:spcPts val="0"/>
              </a:spcAft>
              <a:buClr>
                <a:schemeClr val="accent2"/>
              </a:buClr>
              <a:buSzPts val="1200"/>
              <a:buFont typeface="Roboto"/>
              <a:buChar char="●"/>
              <a:defRPr sz="1200">
                <a:solidFill>
                  <a:schemeClr val="accent2"/>
                </a:solidFill>
                <a:latin typeface="Roboto"/>
                <a:ea typeface="Roboto"/>
                <a:cs typeface="Roboto"/>
                <a:sym typeface="Roboto"/>
              </a:defRPr>
            </a:lvl1pPr>
            <a:lvl2pPr marL="914400" lvl="1"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2pPr>
            <a:lvl3pPr marL="1371600" lvl="2"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3pPr>
            <a:lvl4pPr marL="1828800" lvl="3"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4pPr>
            <a:lvl5pPr marL="2286000" lvl="4"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5pPr>
            <a:lvl6pPr marL="2743200" lvl="5"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6pPr>
            <a:lvl7pPr marL="3200400" lvl="6"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7pPr>
            <a:lvl8pPr marL="3657600" lvl="7"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8pPr>
            <a:lvl9pPr marL="4114800" lvl="8" indent="-304800" rtl="0">
              <a:lnSpc>
                <a:spcPct val="115000"/>
              </a:lnSpc>
              <a:spcBef>
                <a:spcPts val="1600"/>
              </a:spcBef>
              <a:spcAft>
                <a:spcPts val="1600"/>
              </a:spcAft>
              <a:buClr>
                <a:schemeClr val="accent2"/>
              </a:buClr>
              <a:buSzPts val="1200"/>
              <a:buFont typeface="Roboto"/>
              <a:buChar char="■"/>
              <a:defRPr sz="1200">
                <a:solidFill>
                  <a:schemeClr val="accent2"/>
                </a:solidFill>
                <a:latin typeface="Roboto"/>
                <a:ea typeface="Roboto"/>
                <a:cs typeface="Roboto"/>
                <a:sym typeface="Roboto"/>
              </a:defRPr>
            </a:lvl9pPr>
          </a:lstStyle>
          <a:p>
            <a:pPr rtl="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rtlCol="0"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pPr rtl="0"/>
            <a:endParaRPr/>
          </a:p>
        </p:txBody>
      </p:sp>
      <p:sp>
        <p:nvSpPr>
          <p:cNvPr id="167" name="Google Shape;167;p28"/>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rtlCol="0" anchor="t" anchorCtr="0">
            <a:noAutofit/>
          </a:bodyPr>
          <a:lstStyle>
            <a:lvl1pPr marL="457200" lvl="0"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1pPr>
            <a:lvl2pPr marL="914400" lvl="1"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2pPr>
            <a:lvl3pPr marL="1371600" lvl="2"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3pPr>
            <a:lvl4pPr marL="1828800" lvl="3"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4pPr>
            <a:lvl5pPr marL="2286000" lvl="4"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5pPr>
            <a:lvl6pPr marL="2743200" lvl="5"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6pPr>
            <a:lvl7pPr marL="3200400" lvl="6"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7pPr>
            <a:lvl8pPr marL="3657600" lvl="7"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8pPr>
            <a:lvl9pPr marL="4114800" lvl="8"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9pPr>
          </a:lstStyle>
          <a:p>
            <a:pPr rtl="0"/>
            <a:endParaRPr/>
          </a:p>
        </p:txBody>
      </p:sp>
      <p:sp>
        <p:nvSpPr>
          <p:cNvPr id="168" name="Google Shape;168;p28"/>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rtlCol="0"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7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multco.us/novel-coronavirus-covid-19/testing-care" TargetMode="External"/><Relationship Id="rId13" Type="http://schemas.openxmlformats.org/officeDocument/2006/relationships/hyperlink" Target="https://public.tableau.com/app/profile/oregon.health.authority.covid.19/viz/OregonsCOVID-19DataDashboards-TableofContents/TableofContentsStatewide" TargetMode="External"/><Relationship Id="rId3" Type="http://schemas.openxmlformats.org/officeDocument/2006/relationships/hyperlink" Target="https://www.cdc.gov/coronavirus/2019-ncov/index.html" TargetMode="External"/><Relationship Id="rId7" Type="http://schemas.openxmlformats.org/officeDocument/2006/relationships/hyperlink" Target="https://www.multco.us/novel-coronavirus-covid-19/home-self-testing-covid-19" TargetMode="External"/><Relationship Id="rId12" Type="http://schemas.openxmlformats.org/officeDocument/2006/relationships/hyperlink" Target="https://www.multco.us/novel-coronavirus-covid-19/regional-covid-19-data-dashboar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sharedsystems.dhsoha.state.or.us/DHSForms/Served/le3897.pdf" TargetMode="External"/><Relationship Id="rId11" Type="http://schemas.openxmlformats.org/officeDocument/2006/relationships/hyperlink" Target="https://www.multco.us/novel-coronavirus-covid-19/upcoming-covid-19-vaccination-clinics" TargetMode="External"/><Relationship Id="rId5" Type="http://schemas.openxmlformats.org/officeDocument/2006/relationships/hyperlink" Target="https://www.multco.us/novel-coronavirus-covid-19" TargetMode="External"/><Relationship Id="rId10" Type="http://schemas.openxmlformats.org/officeDocument/2006/relationships/hyperlink" Target="https://www.youtube.com/watch?v=PSRJfaAYkW4" TargetMode="External"/><Relationship Id="rId4" Type="http://schemas.openxmlformats.org/officeDocument/2006/relationships/hyperlink" Target="https://govstatus.egov.com/OR-OHA-COVID-19" TargetMode="External"/><Relationship Id="rId9" Type="http://schemas.openxmlformats.org/officeDocument/2006/relationships/hyperlink" Target="https://multco-web7-psh-files-usw2.s3-us-west-2.amazonaws.com/s3fs-public/Keeping%20Students%20Healthy%20%281%29.pdf"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multco.us/novel-coronavirus-covid-19/pregnancy-and-breastfeeding-and-covid-19-vaccine" TargetMode="External"/><Relationship Id="rId13" Type="http://schemas.openxmlformats.org/officeDocument/2006/relationships/hyperlink" Target="https://www.instagram.com/multcohealth/" TargetMode="External"/><Relationship Id="rId3" Type="http://schemas.openxmlformats.org/officeDocument/2006/relationships/hyperlink" Target="https://multco.us/novel-coronavirus-covid-19/vaccine-safety-and-development" TargetMode="External"/><Relationship Id="rId7" Type="http://schemas.openxmlformats.org/officeDocument/2006/relationships/hyperlink" Target="https://www.multco.us/novel-coronavirus-covid-19/adolescents-and-covid-19-vaccine" TargetMode="External"/><Relationship Id="rId12" Type="http://schemas.openxmlformats.org/officeDocument/2006/relationships/hyperlink" Target="mailto:tcooper@archdpdx.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multco.us/novel-coronavirus-covid-19/you-were-vaccinated-covid-19-what-now" TargetMode="External"/><Relationship Id="rId11" Type="http://schemas.openxmlformats.org/officeDocument/2006/relationships/hyperlink" Target="https://www.facebook.com/MultCoHealth" TargetMode="External"/><Relationship Id="rId5" Type="http://schemas.openxmlformats.org/officeDocument/2006/relationships/hyperlink" Target="https://multco.us/novel-coronavirus-covid-19/diversity-vaccine-studies" TargetMode="External"/><Relationship Id="rId10" Type="http://schemas.openxmlformats.org/officeDocument/2006/relationships/hyperlink" Target="https://www.youtube.com/watch?v=XPeeCyJReZw" TargetMode="External"/><Relationship Id="rId4" Type="http://schemas.openxmlformats.org/officeDocument/2006/relationships/hyperlink" Target="https://multco.us/novel-coronavirus-covid-19/how-covid-19-vaccines-protect-you" TargetMode="External"/><Relationship Id="rId9" Type="http://schemas.openxmlformats.org/officeDocument/2006/relationships/hyperlink" Target="https://sharedsystems.dhsoha.state.or.us/DHSForms/Served/le3607.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index.html?CDC_AA_refVal=https%3A%2F%2Fwww.cdc.gov%2Fcoronavirus%2Findex.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covidvaccine.oregon.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it.ly/2X9RQ9U"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p:nvPr/>
        </p:nvSpPr>
        <p:spPr>
          <a:xfrm rot="10800000">
            <a:off x="-694460" y="-663410"/>
            <a:ext cx="2828932" cy="1718070"/>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nvGrpSpPr>
          <p:cNvPr id="175" name="Google Shape;175;p30"/>
          <p:cNvGrpSpPr/>
          <p:nvPr/>
        </p:nvGrpSpPr>
        <p:grpSpPr>
          <a:xfrm rot="10800000">
            <a:off x="7182766" y="3339995"/>
            <a:ext cx="2878649" cy="1807001"/>
            <a:chOff x="236700" y="391800"/>
            <a:chExt cx="7184050" cy="4930425"/>
          </a:xfrm>
        </p:grpSpPr>
        <p:sp>
          <p:nvSpPr>
            <p:cNvPr id="176" name="Google Shape;176;p30"/>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77" name="Google Shape;177;p30"/>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sp>
        <p:nvSpPr>
          <p:cNvPr id="178" name="Google Shape;178;p30"/>
          <p:cNvSpPr txBox="1">
            <a:spLocks noGrp="1"/>
          </p:cNvSpPr>
          <p:nvPr>
            <p:ph type="ctrTitle"/>
          </p:nvPr>
        </p:nvSpPr>
        <p:spPr>
          <a:xfrm>
            <a:off x="1962150" y="1201675"/>
            <a:ext cx="5219700" cy="2138400"/>
          </a:xfrm>
          <a:prstGeom prst="rect">
            <a:avLst/>
          </a:prstGeom>
        </p:spPr>
        <p:txBody>
          <a:bodyPr spcFirstLastPara="1" wrap="square" lIns="91425" tIns="91425" rIns="91425" bIns="91425" rtlCol="0" anchor="b" anchorCtr="0">
            <a:noAutofit/>
          </a:bodyPr>
          <a:lstStyle/>
          <a:p>
            <a:pPr marL="0" lvl="0" indent="0" algn="ctr" rtl="0">
              <a:spcBef>
                <a:spcPts val="0"/>
              </a:spcBef>
              <a:spcAft>
                <a:spcPts val="0"/>
              </a:spcAft>
              <a:buNone/>
            </a:pPr>
            <a:r>
              <a:rPr lang="ko">
                <a:solidFill>
                  <a:schemeClr val="accent2"/>
                </a:solidFill>
              </a:rPr>
              <a:t>COVID19 백신 201 워크샵</a:t>
            </a:r>
            <a:endParaRPr sz="6000">
              <a:solidFill>
                <a:schemeClr val="accent2"/>
              </a:solidFill>
            </a:endParaRPr>
          </a:p>
        </p:txBody>
      </p:sp>
      <p:sp>
        <p:nvSpPr>
          <p:cNvPr id="179" name="Google Shape;179;p30"/>
          <p:cNvSpPr txBox="1">
            <a:spLocks noGrp="1"/>
          </p:cNvSpPr>
          <p:nvPr>
            <p:ph type="subTitle" idx="1"/>
          </p:nvPr>
        </p:nvSpPr>
        <p:spPr>
          <a:xfrm>
            <a:off x="2879025" y="3655725"/>
            <a:ext cx="3204300" cy="873600"/>
          </a:xfrm>
          <a:prstGeom prst="rect">
            <a:avLst/>
          </a:prstGeom>
        </p:spPr>
        <p:txBody>
          <a:bodyPr spcFirstLastPara="1" wrap="square" lIns="91425" tIns="91425" rIns="91425" bIns="91425" rtlCol="0" anchor="ctr" anchorCtr="0">
            <a:noAutofit/>
          </a:bodyPr>
          <a:lstStyle/>
          <a:p>
            <a:pPr marL="0" lvl="0" indent="0" algn="ctr" rtl="0">
              <a:spcBef>
                <a:spcPts val="0"/>
              </a:spcBef>
              <a:spcAft>
                <a:spcPts val="0"/>
              </a:spcAft>
              <a:buClr>
                <a:schemeClr val="dk1"/>
              </a:buClr>
              <a:buSzPts val="1100"/>
              <a:buFont typeface="Arial"/>
              <a:buNone/>
            </a:pPr>
            <a:r>
              <a:rPr lang="ko" sz="1800" b="1">
                <a:solidFill>
                  <a:schemeClr val="accent2"/>
                </a:solidFill>
              </a:rPr>
              <a:t>진행자:</a:t>
            </a:r>
            <a:endParaRPr dirty="0">
              <a:solidFill>
                <a:schemeClr val="accent2"/>
              </a:solidFill>
            </a:endParaRPr>
          </a:p>
        </p:txBody>
      </p:sp>
      <p:sp>
        <p:nvSpPr>
          <p:cNvPr id="180" name="Google Shape;180;p30"/>
          <p:cNvSpPr/>
          <p:nvPr/>
        </p:nvSpPr>
        <p:spPr>
          <a:xfrm>
            <a:off x="4243350" y="3460688"/>
            <a:ext cx="657300" cy="74400"/>
          </a:xfrm>
          <a:prstGeom prst="rect">
            <a:avLst/>
          </a:prstGeom>
          <a:solidFill>
            <a:schemeClr val="accent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nvGrpSpPr>
          <p:cNvPr id="181" name="Google Shape;181;p30"/>
          <p:cNvGrpSpPr/>
          <p:nvPr/>
        </p:nvGrpSpPr>
        <p:grpSpPr>
          <a:xfrm flipH="1">
            <a:off x="7732331" y="-774315"/>
            <a:ext cx="2554808" cy="3477212"/>
            <a:chOff x="1882000" y="238175"/>
            <a:chExt cx="3843550" cy="5231250"/>
          </a:xfrm>
        </p:grpSpPr>
        <p:sp>
          <p:nvSpPr>
            <p:cNvPr id="182" name="Google Shape;182;p30"/>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83" name="Google Shape;183;p30"/>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84" name="Google Shape;184;p30"/>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85" name="Google Shape;185;p30"/>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86" name="Google Shape;186;p30"/>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87" name="Google Shape;187;p30"/>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88" name="Google Shape;188;p30"/>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89" name="Google Shape;189;p30"/>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90" name="Google Shape;190;p30"/>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91" name="Google Shape;191;p30"/>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92" name="Google Shape;192;p30"/>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93" name="Google Shape;193;p30"/>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94" name="Google Shape;194;p30"/>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95" name="Google Shape;195;p30"/>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96" name="Google Shape;196;p30"/>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97" name="Google Shape;197;p30"/>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98" name="Google Shape;198;p30"/>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99" name="Google Shape;199;p30"/>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00" name="Google Shape;200;p30"/>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01" name="Google Shape;201;p30"/>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02" name="Google Shape;202;p30"/>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03" name="Google Shape;203;p30"/>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04" name="Google Shape;204;p30"/>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grpSp>
        <p:nvGrpSpPr>
          <p:cNvPr id="205" name="Google Shape;205;p30"/>
          <p:cNvGrpSpPr/>
          <p:nvPr/>
        </p:nvGrpSpPr>
        <p:grpSpPr>
          <a:xfrm rot="6928276">
            <a:off x="-251727" y="-1252932"/>
            <a:ext cx="1600666" cy="3084687"/>
            <a:chOff x="2453450" y="238025"/>
            <a:chExt cx="2711225" cy="5224875"/>
          </a:xfrm>
        </p:grpSpPr>
        <p:sp>
          <p:nvSpPr>
            <p:cNvPr id="206" name="Google Shape;206;p30"/>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07" name="Google Shape;207;p30"/>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08" name="Google Shape;208;p30"/>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09" name="Google Shape;209;p30"/>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10" name="Google Shape;210;p30"/>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11" name="Google Shape;211;p30"/>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12" name="Google Shape;212;p30"/>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13" name="Google Shape;213;p30"/>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14" name="Google Shape;214;p30"/>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15" name="Google Shape;215;p30"/>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16" name="Google Shape;216;p30"/>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17" name="Google Shape;217;p30"/>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18" name="Google Shape;218;p30"/>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19" name="Google Shape;219;p30"/>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20" name="Google Shape;220;p30"/>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21" name="Google Shape;221;p30"/>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22" name="Google Shape;222;p30"/>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23" name="Google Shape;223;p30"/>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24" name="Google Shape;224;p30"/>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25" name="Google Shape;225;p30"/>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26" name="Google Shape;226;p30"/>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27" name="Google Shape;227;p30"/>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28" name="Google Shape;228;p30"/>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29" name="Google Shape;229;p30"/>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30" name="Google Shape;230;p30"/>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31" name="Google Shape;231;p30"/>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32" name="Google Shape;232;p30"/>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33" name="Google Shape;233;p30"/>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34" name="Google Shape;234;p30"/>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35" name="Google Shape;235;p30"/>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36" name="Google Shape;236;p30"/>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37" name="Google Shape;237;p30"/>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38" name="Google Shape;238;p30"/>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39" name="Google Shape;239;p30"/>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40" name="Google Shape;240;p30"/>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41" name="Google Shape;241;p30"/>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42" name="Google Shape;242;p30"/>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43" name="Google Shape;243;p30"/>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44" name="Google Shape;244;p30"/>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45" name="Google Shape;245;p30"/>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46" name="Google Shape;246;p30"/>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47" name="Google Shape;247;p30"/>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48" name="Google Shape;248;p30"/>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49" name="Google Shape;249;p30"/>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50" name="Google Shape;250;p30"/>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51" name="Google Shape;251;p30"/>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52" name="Google Shape;252;p30"/>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53" name="Google Shape;253;p30"/>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54" name="Google Shape;254;p30"/>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55" name="Google Shape;255;p30"/>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56" name="Google Shape;256;p30"/>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57" name="Google Shape;257;p30"/>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grpSp>
        <p:nvGrpSpPr>
          <p:cNvPr id="258" name="Google Shape;258;p30"/>
          <p:cNvGrpSpPr/>
          <p:nvPr/>
        </p:nvGrpSpPr>
        <p:grpSpPr>
          <a:xfrm rot="-1580682" flipH="1">
            <a:off x="-1210286" y="1894959"/>
            <a:ext cx="2033380" cy="4356877"/>
            <a:chOff x="2650500" y="238500"/>
            <a:chExt cx="2300750" cy="5232700"/>
          </a:xfrm>
        </p:grpSpPr>
        <p:sp>
          <p:nvSpPr>
            <p:cNvPr id="259" name="Google Shape;259;p30"/>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60" name="Google Shape;260;p30"/>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61" name="Google Shape;261;p30"/>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grpSp>
        <p:nvGrpSpPr>
          <p:cNvPr id="262" name="Google Shape;262;p30"/>
          <p:cNvGrpSpPr/>
          <p:nvPr/>
        </p:nvGrpSpPr>
        <p:grpSpPr>
          <a:xfrm rot="5400000">
            <a:off x="8158010" y="3740199"/>
            <a:ext cx="1254993" cy="1726601"/>
            <a:chOff x="1913725" y="238075"/>
            <a:chExt cx="3807625" cy="5238475"/>
          </a:xfrm>
        </p:grpSpPr>
        <p:sp>
          <p:nvSpPr>
            <p:cNvPr id="263" name="Google Shape;263;p30"/>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64" name="Google Shape;264;p30"/>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65" name="Google Shape;265;p30"/>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66" name="Google Shape;266;p30"/>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67" name="Google Shape;267;p30"/>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68" name="Google Shape;268;p30"/>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69" name="Google Shape;269;p30"/>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70" name="Google Shape;270;p30"/>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71" name="Google Shape;271;p30"/>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72" name="Google Shape;272;p30"/>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73" name="Google Shape;273;p30"/>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74" name="Google Shape;274;p30"/>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75" name="Google Shape;275;p30"/>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76" name="Google Shape;276;p30"/>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77" name="Google Shape;277;p30"/>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78" name="Google Shape;278;p30"/>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79" name="Google Shape;279;p30"/>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80" name="Google Shape;280;p30"/>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81" name="Google Shape;281;p30"/>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82" name="Google Shape;282;p30"/>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83" name="Google Shape;283;p30"/>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84" name="Google Shape;284;p30"/>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1"/>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pic>
        <p:nvPicPr>
          <p:cNvPr id="285" name="Google Shape;285;p30"/>
          <p:cNvPicPr preferRelativeResize="0"/>
          <p:nvPr/>
        </p:nvPicPr>
        <p:blipFill>
          <a:blip r:embed="rId3">
            <a:alphaModFix/>
          </a:blip>
          <a:stretch>
            <a:fillRect/>
          </a:stretch>
        </p:blipFill>
        <p:spPr>
          <a:xfrm>
            <a:off x="1319800" y="4389175"/>
            <a:ext cx="1381125" cy="428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1"/>
          <p:cNvSpPr/>
          <p:nvPr/>
        </p:nvSpPr>
        <p:spPr>
          <a:xfrm>
            <a:off x="0" y="0"/>
            <a:ext cx="9143962" cy="2686768"/>
          </a:xfrm>
          <a:custGeom>
            <a:avLst/>
            <a:gdLst/>
            <a:ahLst/>
            <a:cxnLst/>
            <a:rect l="l" t="t" r="r" b="b"/>
            <a:pathLst>
              <a:path w="130140" h="38239" extrusionOk="0">
                <a:moveTo>
                  <a:pt x="1" y="0"/>
                </a:moveTo>
                <a:lnTo>
                  <a:pt x="1" y="6753"/>
                </a:lnTo>
                <a:cubicBezTo>
                  <a:pt x="1085" y="6741"/>
                  <a:pt x="2172" y="6740"/>
                  <a:pt x="3255" y="6584"/>
                </a:cubicBezTo>
                <a:cubicBezTo>
                  <a:pt x="5753" y="6227"/>
                  <a:pt x="8191" y="5556"/>
                  <a:pt x="10668" y="5092"/>
                </a:cubicBezTo>
                <a:cubicBezTo>
                  <a:pt x="13073" y="4641"/>
                  <a:pt x="15536" y="4411"/>
                  <a:pt x="18001" y="4411"/>
                </a:cubicBezTo>
                <a:cubicBezTo>
                  <a:pt x="26508" y="4411"/>
                  <a:pt x="35022" y="7151"/>
                  <a:pt x="41117" y="12997"/>
                </a:cubicBezTo>
                <a:cubicBezTo>
                  <a:pt x="42974" y="14780"/>
                  <a:pt x="44579" y="16806"/>
                  <a:pt x="46175" y="18826"/>
                </a:cubicBezTo>
                <a:lnTo>
                  <a:pt x="54739" y="29654"/>
                </a:lnTo>
                <a:cubicBezTo>
                  <a:pt x="55829" y="31033"/>
                  <a:pt x="56942" y="32453"/>
                  <a:pt x="57470" y="34128"/>
                </a:cubicBezTo>
                <a:cubicBezTo>
                  <a:pt x="57900" y="35492"/>
                  <a:pt x="57912" y="36863"/>
                  <a:pt x="57691" y="38238"/>
                </a:cubicBezTo>
                <a:lnTo>
                  <a:pt x="130139" y="38238"/>
                </a:lnTo>
                <a:lnTo>
                  <a:pt x="130139" y="0"/>
                </a:lnTo>
                <a:close/>
              </a:path>
            </a:pathLst>
          </a:custGeom>
          <a:solidFill>
            <a:srgbClr val="FAE1C8"/>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91" name="Google Shape;291;p31"/>
          <p:cNvSpPr txBox="1">
            <a:spLocks noGrp="1"/>
          </p:cNvSpPr>
          <p:nvPr>
            <p:ph type="ctrTitle"/>
          </p:nvPr>
        </p:nvSpPr>
        <p:spPr>
          <a:xfrm flipH="1">
            <a:off x="873601" y="878100"/>
            <a:ext cx="6898800" cy="2936700"/>
          </a:xfrm>
          <a:prstGeom prst="rect">
            <a:avLst/>
          </a:prstGeom>
        </p:spPr>
        <p:txBody>
          <a:bodyPr spcFirstLastPara="1" wrap="square" lIns="91425" tIns="91425" rIns="91425" bIns="91425" rtlCol="0" anchor="b" anchorCtr="0">
            <a:noAutofit/>
          </a:bodyPr>
          <a:lstStyle/>
          <a:p>
            <a:pPr marL="0" lvl="0" indent="0" algn="l" rtl="0">
              <a:spcBef>
                <a:spcPts val="0"/>
              </a:spcBef>
              <a:spcAft>
                <a:spcPts val="0"/>
              </a:spcAft>
              <a:buClr>
                <a:schemeClr val="dk1"/>
              </a:buClr>
              <a:buSzPts val="1100"/>
              <a:buFont typeface="Arial"/>
              <a:buNone/>
            </a:pPr>
            <a:r>
              <a:rPr lang="ko">
                <a:solidFill>
                  <a:schemeClr val="accent5"/>
                </a:solidFill>
              </a:rPr>
              <a:t>영토 및 노동 인지(land and labor acknowledgment)</a:t>
            </a:r>
            <a:endParaRPr>
              <a:solidFill>
                <a:schemeClr val="accent5"/>
              </a:solidFill>
            </a:endParaRPr>
          </a:p>
        </p:txBody>
      </p:sp>
      <p:grpSp>
        <p:nvGrpSpPr>
          <p:cNvPr id="292" name="Google Shape;292;p31"/>
          <p:cNvGrpSpPr/>
          <p:nvPr/>
        </p:nvGrpSpPr>
        <p:grpSpPr>
          <a:xfrm rot="-8100000">
            <a:off x="7278251" y="3784947"/>
            <a:ext cx="6199498" cy="4254726"/>
            <a:chOff x="236700" y="391800"/>
            <a:chExt cx="7184050" cy="4930425"/>
          </a:xfrm>
        </p:grpSpPr>
        <p:sp>
          <p:nvSpPr>
            <p:cNvPr id="293" name="Google Shape;293;p31"/>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94" name="Google Shape;294;p31"/>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grpSp>
        <p:nvGrpSpPr>
          <p:cNvPr id="295" name="Google Shape;295;p31"/>
          <p:cNvGrpSpPr/>
          <p:nvPr/>
        </p:nvGrpSpPr>
        <p:grpSpPr>
          <a:xfrm rot="5400000">
            <a:off x="8263999" y="-352071"/>
            <a:ext cx="1464413" cy="2014717"/>
            <a:chOff x="1913725" y="238075"/>
            <a:chExt cx="3807625" cy="5238475"/>
          </a:xfrm>
        </p:grpSpPr>
        <p:sp>
          <p:nvSpPr>
            <p:cNvPr id="296" name="Google Shape;296;p31"/>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97" name="Google Shape;297;p31"/>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98" name="Google Shape;298;p31"/>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299" name="Google Shape;299;p31"/>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00" name="Google Shape;300;p31"/>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01" name="Google Shape;301;p31"/>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02" name="Google Shape;302;p31"/>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03" name="Google Shape;303;p31"/>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04" name="Google Shape;304;p31"/>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05" name="Google Shape;305;p31"/>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06" name="Google Shape;306;p31"/>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07" name="Google Shape;307;p31"/>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08" name="Google Shape;308;p31"/>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09" name="Google Shape;309;p31"/>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10" name="Google Shape;310;p31"/>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11" name="Google Shape;311;p31"/>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12" name="Google Shape;312;p31"/>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13" name="Google Shape;313;p31"/>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14" name="Google Shape;314;p31"/>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15" name="Google Shape;315;p31"/>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16" name="Google Shape;316;p31"/>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17" name="Google Shape;317;p31"/>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grpSp>
        <p:nvGrpSpPr>
          <p:cNvPr id="318" name="Google Shape;318;p31"/>
          <p:cNvGrpSpPr/>
          <p:nvPr/>
        </p:nvGrpSpPr>
        <p:grpSpPr>
          <a:xfrm>
            <a:off x="-670284" y="-553129"/>
            <a:ext cx="1820305" cy="2477520"/>
            <a:chOff x="1882000" y="238175"/>
            <a:chExt cx="3843550" cy="5231250"/>
          </a:xfrm>
        </p:grpSpPr>
        <p:sp>
          <p:nvSpPr>
            <p:cNvPr id="319" name="Google Shape;319;p31"/>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20" name="Google Shape;320;p31"/>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21" name="Google Shape;321;p31"/>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22" name="Google Shape;322;p31"/>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23" name="Google Shape;323;p31"/>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24" name="Google Shape;324;p31"/>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25" name="Google Shape;325;p31"/>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26" name="Google Shape;326;p31"/>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27" name="Google Shape;327;p31"/>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28" name="Google Shape;328;p31"/>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29" name="Google Shape;329;p31"/>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30" name="Google Shape;330;p31"/>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31" name="Google Shape;331;p31"/>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32" name="Google Shape;332;p31"/>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33" name="Google Shape;333;p31"/>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34" name="Google Shape;334;p31"/>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35" name="Google Shape;335;p31"/>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36" name="Google Shape;336;p31"/>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37" name="Google Shape;337;p31"/>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38" name="Google Shape;338;p31"/>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39" name="Google Shape;339;p31"/>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40" name="Google Shape;340;p31"/>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41" name="Google Shape;341;p31"/>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grpSp>
        <p:nvGrpSpPr>
          <p:cNvPr id="346" name="Google Shape;346;p32"/>
          <p:cNvGrpSpPr/>
          <p:nvPr/>
        </p:nvGrpSpPr>
        <p:grpSpPr>
          <a:xfrm>
            <a:off x="-619764" y="-436680"/>
            <a:ext cx="1235990" cy="1227266"/>
            <a:chOff x="1173550" y="238600"/>
            <a:chExt cx="5252825" cy="5215750"/>
          </a:xfrm>
        </p:grpSpPr>
        <p:sp>
          <p:nvSpPr>
            <p:cNvPr id="347" name="Google Shape;347;p3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48" name="Google Shape;348;p3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49" name="Google Shape;349;p3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0" name="Google Shape;350;p3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1" name="Google Shape;351;p3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2" name="Google Shape;352;p3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3" name="Google Shape;353;p3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4" name="Google Shape;354;p3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5" name="Google Shape;355;p3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6" name="Google Shape;356;p3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7" name="Google Shape;357;p3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8" name="Google Shape;358;p3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9" name="Google Shape;359;p3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60" name="Google Shape;360;p3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61" name="Google Shape;361;p3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62" name="Google Shape;362;p3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63" name="Google Shape;363;p3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64" name="Google Shape;364;p3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65" name="Google Shape;365;p3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66" name="Google Shape;366;p3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67" name="Google Shape;367;p3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68" name="Google Shape;368;p3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69" name="Google Shape;369;p3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70" name="Google Shape;370;p3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71" name="Google Shape;371;p3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72" name="Google Shape;372;p3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73" name="Google Shape;373;p3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74" name="Google Shape;374;p3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75" name="Google Shape;375;p3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76" name="Google Shape;376;p3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77" name="Google Shape;377;p3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78" name="Google Shape;378;p3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79" name="Google Shape;379;p3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0" name="Google Shape;380;p3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1" name="Google Shape;381;p3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2" name="Google Shape;382;p3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3" name="Google Shape;383;p3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4" name="Google Shape;384;p3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5" name="Google Shape;385;p3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6" name="Google Shape;386;p3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7" name="Google Shape;387;p3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8" name="Google Shape;388;p3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89" name="Google Shape;389;p3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90" name="Google Shape;390;p3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91" name="Google Shape;391;p3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92" name="Google Shape;392;p3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93" name="Google Shape;393;p3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94" name="Google Shape;394;p3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95" name="Google Shape;395;p3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96" name="Google Shape;396;p3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97" name="Google Shape;397;p3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98" name="Google Shape;398;p3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99" name="Google Shape;399;p3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00" name="Google Shape;400;p3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01" name="Google Shape;401;p3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02" name="Google Shape;402;p3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03" name="Google Shape;403;p3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04" name="Google Shape;404;p3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05" name="Google Shape;405;p3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06" name="Google Shape;406;p3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07" name="Google Shape;407;p3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08" name="Google Shape;408;p3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09" name="Google Shape;409;p3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10" name="Google Shape;410;p3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11" name="Google Shape;411;p3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12" name="Google Shape;412;p3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13" name="Google Shape;413;p3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14" name="Google Shape;414;p3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15" name="Google Shape;415;p3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16" name="Google Shape;416;p3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17" name="Google Shape;417;p3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18" name="Google Shape;418;p3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19" name="Google Shape;419;p3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0" name="Google Shape;420;p3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1" name="Google Shape;421;p3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2" name="Google Shape;422;p3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3" name="Google Shape;423;p3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4" name="Google Shape;424;p3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5" name="Google Shape;425;p3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6" name="Google Shape;426;p3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7" name="Google Shape;427;p3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8" name="Google Shape;428;p3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29" name="Google Shape;429;p3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30" name="Google Shape;430;p3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31" name="Google Shape;431;p3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32" name="Google Shape;432;p3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33" name="Google Shape;433;p3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34" name="Google Shape;434;p3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35" name="Google Shape;435;p3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36" name="Google Shape;436;p3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37" name="Google Shape;437;p3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38" name="Google Shape;438;p3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39" name="Google Shape;439;p3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40" name="Google Shape;440;p3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41" name="Google Shape;441;p3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42" name="Google Shape;442;p3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43" name="Google Shape;443;p3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44" name="Google Shape;444;p3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45" name="Google Shape;445;p3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46" name="Google Shape;446;p3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47" name="Google Shape;447;p3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48" name="Google Shape;448;p3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49" name="Google Shape;449;p3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50" name="Google Shape;450;p3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51" name="Google Shape;451;p3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52" name="Google Shape;452;p3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53" name="Google Shape;453;p3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54" name="Google Shape;454;p3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55" name="Google Shape;455;p3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56" name="Google Shape;456;p3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57" name="Google Shape;457;p3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58" name="Google Shape;458;p3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59" name="Google Shape;459;p3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0" name="Google Shape;460;p3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1" name="Google Shape;461;p3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2" name="Google Shape;462;p3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3" name="Google Shape;463;p3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4" name="Google Shape;464;p3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5" name="Google Shape;465;p3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6" name="Google Shape;466;p3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7" name="Google Shape;467;p3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8" name="Google Shape;468;p3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69" name="Google Shape;469;p3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70" name="Google Shape;470;p3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71" name="Google Shape;471;p3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72" name="Google Shape;472;p3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73" name="Google Shape;473;p3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74" name="Google Shape;474;p3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75" name="Google Shape;475;p3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76" name="Google Shape;476;p3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77" name="Google Shape;477;p3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78" name="Google Shape;478;p3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79" name="Google Shape;479;p3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80" name="Google Shape;480;p3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81" name="Google Shape;481;p3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82" name="Google Shape;482;p3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83" name="Google Shape;483;p3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84" name="Google Shape;484;p3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85" name="Google Shape;485;p3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86" name="Google Shape;486;p3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87" name="Google Shape;487;p3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88" name="Google Shape;488;p3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89" name="Google Shape;489;p3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0" name="Google Shape;490;p3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1" name="Google Shape;491;p3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2" name="Google Shape;492;p3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3" name="Google Shape;493;p3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4" name="Google Shape;494;p3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5" name="Google Shape;495;p3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6" name="Google Shape;496;p3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7" name="Google Shape;497;p3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8" name="Google Shape;498;p3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499" name="Google Shape;499;p3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00" name="Google Shape;500;p3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01" name="Google Shape;501;p3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02" name="Google Shape;502;p3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03" name="Google Shape;503;p3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04" name="Google Shape;504;p3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05" name="Google Shape;505;p3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06" name="Google Shape;506;p3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07" name="Google Shape;507;p3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08" name="Google Shape;508;p3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09" name="Google Shape;509;p3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10" name="Google Shape;510;p3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11" name="Google Shape;511;p3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12" name="Google Shape;512;p3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13" name="Google Shape;513;p3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14" name="Google Shape;514;p3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15" name="Google Shape;515;p3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16" name="Google Shape;516;p3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17" name="Google Shape;517;p3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18" name="Google Shape;518;p3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19" name="Google Shape;519;p3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20" name="Google Shape;520;p3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21" name="Google Shape;521;p3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22" name="Google Shape;522;p3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23" name="Google Shape;523;p3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24" name="Google Shape;524;p3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25" name="Google Shape;525;p3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26" name="Google Shape;526;p3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27" name="Google Shape;527;p3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28" name="Google Shape;528;p3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29" name="Google Shape;529;p3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30" name="Google Shape;530;p3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31" name="Google Shape;531;p3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grpSp>
        <p:nvGrpSpPr>
          <p:cNvPr id="532" name="Google Shape;532;p32"/>
          <p:cNvGrpSpPr/>
          <p:nvPr/>
        </p:nvGrpSpPr>
        <p:grpSpPr>
          <a:xfrm rot="-8521147" flipH="1">
            <a:off x="6742384" y="3345617"/>
            <a:ext cx="2712826" cy="621429"/>
            <a:chOff x="234200" y="2027925"/>
            <a:chExt cx="7146700" cy="1637100"/>
          </a:xfrm>
        </p:grpSpPr>
        <p:sp>
          <p:nvSpPr>
            <p:cNvPr id="533" name="Google Shape;533;p32"/>
            <p:cNvSpPr/>
            <p:nvPr/>
          </p:nvSpPr>
          <p:spPr>
            <a:xfrm>
              <a:off x="234200" y="3510875"/>
              <a:ext cx="311250" cy="154150"/>
            </a:xfrm>
            <a:custGeom>
              <a:avLst/>
              <a:gdLst/>
              <a:ahLst/>
              <a:cxnLst/>
              <a:rect l="l" t="t" r="r" b="b"/>
              <a:pathLst>
                <a:path w="12450" h="6166" extrusionOk="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34" name="Google Shape;534;p32"/>
            <p:cNvSpPr/>
            <p:nvPr/>
          </p:nvSpPr>
          <p:spPr>
            <a:xfrm>
              <a:off x="706400" y="2918875"/>
              <a:ext cx="577575" cy="299350"/>
            </a:xfrm>
            <a:custGeom>
              <a:avLst/>
              <a:gdLst/>
              <a:ahLst/>
              <a:cxnLst/>
              <a:rect l="l" t="t" r="r" b="b"/>
              <a:pathLst>
                <a:path w="23103" h="11974" extrusionOk="0">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35" name="Google Shape;535;p32"/>
            <p:cNvSpPr/>
            <p:nvPr/>
          </p:nvSpPr>
          <p:spPr>
            <a:xfrm>
              <a:off x="1324925" y="3370600"/>
              <a:ext cx="297575" cy="139600"/>
            </a:xfrm>
            <a:custGeom>
              <a:avLst/>
              <a:gdLst/>
              <a:ahLst/>
              <a:cxnLst/>
              <a:rect l="l" t="t" r="r" b="b"/>
              <a:pathLst>
                <a:path w="11903" h="5584" extrusionOk="0">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36" name="Google Shape;536;p32"/>
            <p:cNvSpPr/>
            <p:nvPr/>
          </p:nvSpPr>
          <p:spPr>
            <a:xfrm>
              <a:off x="1835650" y="2826000"/>
              <a:ext cx="666825" cy="31695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37" name="Google Shape;537;p32"/>
            <p:cNvSpPr/>
            <p:nvPr/>
          </p:nvSpPr>
          <p:spPr>
            <a:xfrm>
              <a:off x="2948775" y="2707475"/>
              <a:ext cx="236625" cy="119550"/>
            </a:xfrm>
            <a:custGeom>
              <a:avLst/>
              <a:gdLst/>
              <a:ahLst/>
              <a:cxnLst/>
              <a:rect l="l" t="t" r="r" b="b"/>
              <a:pathLst>
                <a:path w="9465" h="4782" extrusionOk="0">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38" name="Google Shape;538;p32"/>
            <p:cNvSpPr/>
            <p:nvPr/>
          </p:nvSpPr>
          <p:spPr>
            <a:xfrm>
              <a:off x="3072675" y="3192025"/>
              <a:ext cx="529300" cy="291075"/>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39" name="Google Shape;539;p32"/>
            <p:cNvSpPr/>
            <p:nvPr/>
          </p:nvSpPr>
          <p:spPr>
            <a:xfrm>
              <a:off x="3409275" y="2154825"/>
              <a:ext cx="217575" cy="135250"/>
            </a:xfrm>
            <a:custGeom>
              <a:avLst/>
              <a:gdLst/>
              <a:ahLst/>
              <a:cxnLst/>
              <a:rect l="l" t="t" r="r" b="b"/>
              <a:pathLst>
                <a:path w="8703" h="5410" extrusionOk="0">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40" name="Google Shape;540;p32"/>
            <p:cNvSpPr/>
            <p:nvPr/>
          </p:nvSpPr>
          <p:spPr>
            <a:xfrm>
              <a:off x="3648775" y="2476625"/>
              <a:ext cx="324400" cy="168925"/>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41" name="Google Shape;541;p32"/>
            <p:cNvSpPr/>
            <p:nvPr/>
          </p:nvSpPr>
          <p:spPr>
            <a:xfrm>
              <a:off x="3804875" y="2648175"/>
              <a:ext cx="773175" cy="407800"/>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42" name="Google Shape;542;p32"/>
            <p:cNvSpPr/>
            <p:nvPr/>
          </p:nvSpPr>
          <p:spPr>
            <a:xfrm>
              <a:off x="4308275" y="3203875"/>
              <a:ext cx="536600" cy="279225"/>
            </a:xfrm>
            <a:custGeom>
              <a:avLst/>
              <a:gdLst/>
              <a:ahLst/>
              <a:cxnLst/>
              <a:rect l="l" t="t" r="r" b="b"/>
              <a:pathLst>
                <a:path w="21464" h="11169" extrusionOk="0">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43" name="Google Shape;543;p32"/>
            <p:cNvSpPr/>
            <p:nvPr/>
          </p:nvSpPr>
          <p:spPr>
            <a:xfrm>
              <a:off x="4321925" y="2027925"/>
              <a:ext cx="564400" cy="342625"/>
            </a:xfrm>
            <a:custGeom>
              <a:avLst/>
              <a:gdLst/>
              <a:ahLst/>
              <a:cxnLst/>
              <a:rect l="l" t="t" r="r" b="b"/>
              <a:pathLst>
                <a:path w="22576" h="13705" extrusionOk="0">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44" name="Google Shape;544;p32"/>
            <p:cNvSpPr/>
            <p:nvPr/>
          </p:nvSpPr>
          <p:spPr>
            <a:xfrm>
              <a:off x="5256550" y="3187950"/>
              <a:ext cx="620975" cy="355425"/>
            </a:xfrm>
            <a:custGeom>
              <a:avLst/>
              <a:gdLst/>
              <a:ahLst/>
              <a:cxnLst/>
              <a:rect l="l" t="t" r="r" b="b"/>
              <a:pathLst>
                <a:path w="24839" h="14217" extrusionOk="0">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45" name="Google Shape;545;p32"/>
            <p:cNvSpPr/>
            <p:nvPr/>
          </p:nvSpPr>
          <p:spPr>
            <a:xfrm>
              <a:off x="5290200" y="2689950"/>
              <a:ext cx="400025" cy="21560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46" name="Google Shape;546;p32"/>
            <p:cNvSpPr/>
            <p:nvPr/>
          </p:nvSpPr>
          <p:spPr>
            <a:xfrm>
              <a:off x="5925800" y="2568125"/>
              <a:ext cx="588800" cy="334100"/>
            </a:xfrm>
            <a:custGeom>
              <a:avLst/>
              <a:gdLst/>
              <a:ahLst/>
              <a:cxnLst/>
              <a:rect l="l" t="t" r="r" b="b"/>
              <a:pathLst>
                <a:path w="23552" h="13364" extrusionOk="0">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47" name="Google Shape;547;p32"/>
            <p:cNvSpPr/>
            <p:nvPr/>
          </p:nvSpPr>
          <p:spPr>
            <a:xfrm>
              <a:off x="6654075" y="3183400"/>
              <a:ext cx="688800" cy="377550"/>
            </a:xfrm>
            <a:custGeom>
              <a:avLst/>
              <a:gdLst/>
              <a:ahLst/>
              <a:cxnLst/>
              <a:rect l="l" t="t" r="r" b="b"/>
              <a:pathLst>
                <a:path w="27552" h="15102" extrusionOk="0">
                  <a:moveTo>
                    <a:pt x="13725" y="1"/>
                  </a:moveTo>
                  <a:cubicBezTo>
                    <a:pt x="9046" y="1"/>
                    <a:pt x="4460" y="1509"/>
                    <a:pt x="2147" y="4300"/>
                  </a:cubicBezTo>
                  <a:cubicBezTo>
                    <a:pt x="1503" y="5022"/>
                    <a:pt x="1054" y="5880"/>
                    <a:pt x="800" y="6817"/>
                  </a:cubicBezTo>
                  <a:cubicBezTo>
                    <a:pt x="664" y="7499"/>
                    <a:pt x="469" y="8163"/>
                    <a:pt x="254" y="8826"/>
                  </a:cubicBezTo>
                  <a:cubicBezTo>
                    <a:pt x="137" y="9099"/>
                    <a:pt x="59" y="9392"/>
                    <a:pt x="0" y="9685"/>
                  </a:cubicBezTo>
                  <a:cubicBezTo>
                    <a:pt x="20" y="9724"/>
                    <a:pt x="137" y="10114"/>
                    <a:pt x="254" y="10543"/>
                  </a:cubicBezTo>
                  <a:cubicBezTo>
                    <a:pt x="547" y="11538"/>
                    <a:pt x="1191" y="12260"/>
                    <a:pt x="2576" y="13119"/>
                  </a:cubicBezTo>
                  <a:cubicBezTo>
                    <a:pt x="4137" y="14094"/>
                    <a:pt x="6147" y="14641"/>
                    <a:pt x="9054" y="14816"/>
                  </a:cubicBezTo>
                  <a:cubicBezTo>
                    <a:pt x="10400" y="14894"/>
                    <a:pt x="12098" y="15011"/>
                    <a:pt x="12878" y="15070"/>
                  </a:cubicBezTo>
                  <a:cubicBezTo>
                    <a:pt x="13122" y="15091"/>
                    <a:pt x="13398" y="15101"/>
                    <a:pt x="13697" y="15101"/>
                  </a:cubicBezTo>
                  <a:cubicBezTo>
                    <a:pt x="15598" y="15101"/>
                    <a:pt x="18443" y="14695"/>
                    <a:pt x="20078" y="14172"/>
                  </a:cubicBezTo>
                  <a:cubicBezTo>
                    <a:pt x="24956" y="12573"/>
                    <a:pt x="27551" y="9334"/>
                    <a:pt x="26419" y="6251"/>
                  </a:cubicBezTo>
                  <a:cubicBezTo>
                    <a:pt x="25776" y="4514"/>
                    <a:pt x="24644" y="3265"/>
                    <a:pt x="22693" y="2153"/>
                  </a:cubicBezTo>
                  <a:cubicBezTo>
                    <a:pt x="20114" y="695"/>
                    <a:pt x="16898" y="1"/>
                    <a:pt x="1372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48" name="Google Shape;548;p32"/>
            <p:cNvSpPr/>
            <p:nvPr/>
          </p:nvSpPr>
          <p:spPr>
            <a:xfrm>
              <a:off x="6900400" y="2703250"/>
              <a:ext cx="480500" cy="225550"/>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sp>
        <p:nvSpPr>
          <p:cNvPr id="549" name="Google Shape;549;p32"/>
          <p:cNvSpPr/>
          <p:nvPr/>
        </p:nvSpPr>
        <p:spPr>
          <a:xfrm>
            <a:off x="1326477" y="790574"/>
            <a:ext cx="1008551" cy="964324"/>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nvGrpSpPr>
          <p:cNvPr id="550" name="Google Shape;550;p32"/>
          <p:cNvGrpSpPr/>
          <p:nvPr/>
        </p:nvGrpSpPr>
        <p:grpSpPr>
          <a:xfrm rot="10800000" flipH="1">
            <a:off x="1630638" y="300798"/>
            <a:ext cx="8589319" cy="4738713"/>
            <a:chOff x="236225" y="821275"/>
            <a:chExt cx="7149425" cy="4059550"/>
          </a:xfrm>
        </p:grpSpPr>
        <p:sp>
          <p:nvSpPr>
            <p:cNvPr id="551" name="Google Shape;551;p32"/>
            <p:cNvSpPr/>
            <p:nvPr/>
          </p:nvSpPr>
          <p:spPr>
            <a:xfrm>
              <a:off x="280050" y="944225"/>
              <a:ext cx="7020350" cy="3821725"/>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3"/>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52" name="Google Shape;552;p32"/>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3"/>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sp>
        <p:nvSpPr>
          <p:cNvPr id="553" name="Google Shape;553;p32"/>
          <p:cNvSpPr/>
          <p:nvPr/>
        </p:nvSpPr>
        <p:spPr>
          <a:xfrm rot="-8521147" flipH="1">
            <a:off x="8282986" y="3299968"/>
            <a:ext cx="293491" cy="154797"/>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54" name="Google Shape;554;p32"/>
          <p:cNvSpPr/>
          <p:nvPr/>
        </p:nvSpPr>
        <p:spPr>
          <a:xfrm rot="-8521147" flipH="1">
            <a:off x="8646175" y="3191560"/>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55" name="Google Shape;555;p32"/>
          <p:cNvSpPr/>
          <p:nvPr/>
        </p:nvSpPr>
        <p:spPr>
          <a:xfrm rot="-8521147" flipH="1">
            <a:off x="8621000" y="3508103"/>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56" name="Google Shape;556;p32"/>
          <p:cNvSpPr/>
          <p:nvPr/>
        </p:nvSpPr>
        <p:spPr>
          <a:xfrm rot="-8521372" flipH="1">
            <a:off x="8487742" y="2722527"/>
            <a:ext cx="308090" cy="16249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57" name="Google Shape;557;p32"/>
          <p:cNvSpPr/>
          <p:nvPr/>
        </p:nvSpPr>
        <p:spPr>
          <a:xfrm>
            <a:off x="-114300" y="1445225"/>
            <a:ext cx="2418600" cy="2083500"/>
          </a:xfrm>
          <a:prstGeom prst="rect">
            <a:avLst/>
          </a:prstGeom>
          <a:solidFill>
            <a:schemeClr val="accent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58" name="Google Shape;558;p32"/>
          <p:cNvSpPr/>
          <p:nvPr/>
        </p:nvSpPr>
        <p:spPr>
          <a:xfrm rot="-8520759" flipH="1">
            <a:off x="8457466" y="2961056"/>
            <a:ext cx="210916" cy="111245"/>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59" name="Google Shape;559;p32"/>
          <p:cNvSpPr txBox="1">
            <a:spLocks noGrp="1"/>
          </p:cNvSpPr>
          <p:nvPr>
            <p:ph type="ctrTitle"/>
          </p:nvPr>
        </p:nvSpPr>
        <p:spPr>
          <a:xfrm flipH="1">
            <a:off x="0" y="1627800"/>
            <a:ext cx="2418600" cy="1887900"/>
          </a:xfrm>
          <a:prstGeom prst="rect">
            <a:avLst/>
          </a:prstGeom>
        </p:spPr>
        <p:txBody>
          <a:bodyPr spcFirstLastPara="1" wrap="square" lIns="91425" tIns="91425" rIns="91425" bIns="91425" rtlCol="0" anchor="ctr" anchorCtr="0">
            <a:noAutofit/>
          </a:bodyPr>
          <a:lstStyle/>
          <a:p>
            <a:pPr marL="0" lvl="0" indent="0" algn="l" rtl="0">
              <a:spcBef>
                <a:spcPts val="0"/>
              </a:spcBef>
              <a:spcAft>
                <a:spcPts val="0"/>
              </a:spcAft>
              <a:buClr>
                <a:schemeClr val="dk1"/>
              </a:buClr>
              <a:buSzPts val="1100"/>
              <a:buFont typeface="Arial"/>
              <a:buNone/>
            </a:pPr>
            <a:r>
              <a:rPr lang="ko" sz="3000">
                <a:solidFill>
                  <a:schemeClr val="accent2"/>
                </a:solidFill>
              </a:rPr>
              <a:t>목표</a:t>
            </a:r>
            <a:endParaRPr>
              <a:solidFill>
                <a:schemeClr val="accent2"/>
              </a:solidFill>
            </a:endParaRPr>
          </a:p>
        </p:txBody>
      </p:sp>
      <p:sp>
        <p:nvSpPr>
          <p:cNvPr id="560" name="Google Shape;560;p32"/>
          <p:cNvSpPr txBox="1">
            <a:spLocks noGrp="1"/>
          </p:cNvSpPr>
          <p:nvPr>
            <p:ph type="title" idx="5"/>
          </p:nvPr>
        </p:nvSpPr>
        <p:spPr>
          <a:xfrm flipH="1">
            <a:off x="2819175" y="3153496"/>
            <a:ext cx="2248500" cy="1528500"/>
          </a:xfrm>
          <a:prstGeom prst="rect">
            <a:avLst/>
          </a:prstGeom>
        </p:spPr>
        <p:txBody>
          <a:bodyPr spcFirstLastPara="1" wrap="square" lIns="91425" tIns="91425" rIns="91425" bIns="91425" rtlCol="0" anchor="ctr" anchorCtr="0">
            <a:noAutofit/>
          </a:bodyPr>
          <a:lstStyle/>
          <a:p>
            <a:pPr marL="0" lvl="0" indent="0" algn="l" rtl="0">
              <a:lnSpc>
                <a:spcPct val="115000"/>
              </a:lnSpc>
              <a:spcBef>
                <a:spcPts val="0"/>
              </a:spcBef>
              <a:spcAft>
                <a:spcPts val="0"/>
              </a:spcAft>
              <a:buNone/>
            </a:pPr>
            <a:r>
              <a:rPr lang="ko" sz="1800">
                <a:solidFill>
                  <a:srgbClr val="660000"/>
                </a:solidFill>
                <a:latin typeface="Roboto"/>
                <a:ea typeface="Roboto"/>
                <a:cs typeface="Roboto"/>
                <a:sym typeface="Roboto"/>
              </a:rPr>
              <a:t>COVID19 검사 방법 및 타인으로부터 자신을 분리하거나 격리해야 하는 시점을 알 수 있습니다</a:t>
            </a:r>
            <a:endParaRPr sz="1800">
              <a:solidFill>
                <a:srgbClr val="660000"/>
              </a:solidFill>
              <a:latin typeface="Roboto"/>
              <a:ea typeface="Roboto"/>
              <a:cs typeface="Roboto"/>
              <a:sym typeface="Roboto"/>
            </a:endParaRPr>
          </a:p>
        </p:txBody>
      </p:sp>
      <p:sp>
        <p:nvSpPr>
          <p:cNvPr id="561" name="Google Shape;561;p32"/>
          <p:cNvSpPr txBox="1">
            <a:spLocks noGrp="1"/>
          </p:cNvSpPr>
          <p:nvPr>
            <p:ph type="title" idx="6"/>
          </p:nvPr>
        </p:nvSpPr>
        <p:spPr>
          <a:xfrm flipH="1">
            <a:off x="5836300" y="2678500"/>
            <a:ext cx="2067300" cy="2083500"/>
          </a:xfrm>
          <a:prstGeom prst="rect">
            <a:avLst/>
          </a:prstGeom>
        </p:spPr>
        <p:txBody>
          <a:bodyPr spcFirstLastPara="1" wrap="square" lIns="91425" tIns="91425" rIns="91425" bIns="91425" rtlCol="0" anchor="ctr" anchorCtr="0">
            <a:noAutofit/>
          </a:bodyPr>
          <a:lstStyle/>
          <a:p>
            <a:pPr marL="0" lvl="0" indent="0" algn="l" rtl="0">
              <a:lnSpc>
                <a:spcPct val="115000"/>
              </a:lnSpc>
              <a:spcBef>
                <a:spcPts val="0"/>
              </a:spcBef>
              <a:spcAft>
                <a:spcPts val="0"/>
              </a:spcAft>
              <a:buNone/>
            </a:pPr>
            <a:r>
              <a:rPr lang="ko" sz="1800">
                <a:solidFill>
                  <a:srgbClr val="660000"/>
                </a:solidFill>
                <a:latin typeface="Roboto"/>
                <a:ea typeface="Roboto"/>
                <a:cs typeface="Roboto"/>
                <a:sym typeface="Roboto"/>
              </a:rPr>
              <a:t>이 정보를 공유할 방법에 대한 계획을 세울 수 있습니다 </a:t>
            </a:r>
            <a:r>
              <a:rPr lang="ko" sz="1200">
                <a:solidFill>
                  <a:srgbClr val="000000"/>
                </a:solidFill>
                <a:latin typeface="Open Sans"/>
                <a:ea typeface="Open Sans"/>
                <a:cs typeface="Open Sans"/>
                <a:sym typeface="Open Sans"/>
              </a:rPr>
              <a:t>  </a:t>
            </a:r>
            <a:endParaRPr sz="1800">
              <a:solidFill>
                <a:srgbClr val="660000"/>
              </a:solidFill>
              <a:latin typeface="Roboto"/>
              <a:ea typeface="Roboto"/>
              <a:cs typeface="Roboto"/>
              <a:sym typeface="Roboto"/>
            </a:endParaRPr>
          </a:p>
        </p:txBody>
      </p:sp>
      <p:sp>
        <p:nvSpPr>
          <p:cNvPr id="562" name="Google Shape;562;p32"/>
          <p:cNvSpPr txBox="1">
            <a:spLocks noGrp="1"/>
          </p:cNvSpPr>
          <p:nvPr>
            <p:ph type="title" idx="7"/>
          </p:nvPr>
        </p:nvSpPr>
        <p:spPr>
          <a:xfrm flipH="1">
            <a:off x="2611950" y="790600"/>
            <a:ext cx="2798700" cy="1887900"/>
          </a:xfrm>
          <a:prstGeom prst="rect">
            <a:avLst/>
          </a:prstGeom>
        </p:spPr>
        <p:txBody>
          <a:bodyPr spcFirstLastPara="1" wrap="square" lIns="91425" tIns="91425" rIns="91425" bIns="91425" rtlCol="0" anchor="ctr" anchorCtr="0">
            <a:noAutofit/>
          </a:bodyPr>
          <a:lstStyle/>
          <a:p>
            <a:pPr marL="0" lvl="0" indent="0" algn="l" rtl="0">
              <a:lnSpc>
                <a:spcPct val="115000"/>
              </a:lnSpc>
              <a:spcBef>
                <a:spcPts val="0"/>
              </a:spcBef>
              <a:spcAft>
                <a:spcPts val="0"/>
              </a:spcAft>
              <a:buNone/>
            </a:pPr>
            <a:r>
              <a:rPr lang="ko" sz="1800">
                <a:solidFill>
                  <a:srgbClr val="660000"/>
                </a:solidFill>
                <a:latin typeface="Roboto"/>
                <a:ea typeface="Roboto"/>
                <a:cs typeface="Roboto"/>
                <a:sym typeface="Roboto"/>
              </a:rPr>
              <a:t>백신 작용 방식, 백신 승인 과정, 돌파 감염 사례, 부스터 샷을 비롯한 COVID19 백신의 기본 사항에 대해 설명할 수 있습니다</a:t>
            </a:r>
            <a:endParaRPr sz="1800">
              <a:solidFill>
                <a:srgbClr val="660000"/>
              </a:solidFill>
              <a:latin typeface="Roboto"/>
              <a:ea typeface="Roboto"/>
              <a:cs typeface="Roboto"/>
              <a:sym typeface="Roboto"/>
            </a:endParaRPr>
          </a:p>
        </p:txBody>
      </p:sp>
      <p:sp>
        <p:nvSpPr>
          <p:cNvPr id="563" name="Google Shape;563;p32"/>
          <p:cNvSpPr txBox="1">
            <a:spLocks noGrp="1"/>
          </p:cNvSpPr>
          <p:nvPr>
            <p:ph type="title" idx="8"/>
          </p:nvPr>
        </p:nvSpPr>
        <p:spPr>
          <a:xfrm flipH="1">
            <a:off x="5836225" y="449775"/>
            <a:ext cx="3135600" cy="2410200"/>
          </a:xfrm>
          <a:prstGeom prst="rect">
            <a:avLst/>
          </a:prstGeom>
        </p:spPr>
        <p:txBody>
          <a:bodyPr spcFirstLastPara="1" wrap="square" lIns="91425" tIns="91425" rIns="91425" bIns="91425" rtlCol="0" anchor="ctr" anchorCtr="0">
            <a:noAutofit/>
          </a:bodyPr>
          <a:lstStyle/>
          <a:p>
            <a:pPr marL="0" lvl="0" indent="0" algn="l" rtl="0">
              <a:lnSpc>
                <a:spcPct val="115000"/>
              </a:lnSpc>
              <a:spcBef>
                <a:spcPts val="0"/>
              </a:spcBef>
              <a:spcAft>
                <a:spcPts val="0"/>
              </a:spcAft>
              <a:buNone/>
            </a:pPr>
            <a:r>
              <a:rPr lang="ko" sz="1800">
                <a:solidFill>
                  <a:srgbClr val="660000"/>
                </a:solidFill>
                <a:latin typeface="Roboto"/>
                <a:ea typeface="Roboto"/>
                <a:cs typeface="Roboto"/>
                <a:sym typeface="Roboto"/>
              </a:rPr>
              <a:t>COVID19 백신과 관련된 지역 사회의 우려에 대처할 수 있는 지역 사회를 위한 백신 아웃리치 전략 및 전달하고자 하는 메시지를 배웁니다</a:t>
            </a:r>
            <a:endParaRPr sz="1800">
              <a:solidFill>
                <a:srgbClr val="660000"/>
              </a:solidFill>
              <a:latin typeface="Roboto"/>
              <a:ea typeface="Roboto"/>
              <a:cs typeface="Roboto"/>
              <a:sym typeface="Roboto"/>
            </a:endParaRPr>
          </a:p>
        </p:txBody>
      </p:sp>
      <p:sp>
        <p:nvSpPr>
          <p:cNvPr id="564" name="Google Shape;564;p32"/>
          <p:cNvSpPr/>
          <p:nvPr/>
        </p:nvSpPr>
        <p:spPr>
          <a:xfrm>
            <a:off x="3308690" y="2907914"/>
            <a:ext cx="537900" cy="107400"/>
          </a:xfrm>
          <a:prstGeom prst="rect">
            <a:avLst/>
          </a:prstGeom>
          <a:solidFill>
            <a:srgbClr val="FAE1C8"/>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65" name="Google Shape;565;p32"/>
          <p:cNvSpPr/>
          <p:nvPr/>
        </p:nvSpPr>
        <p:spPr>
          <a:xfrm>
            <a:off x="6649750" y="2907914"/>
            <a:ext cx="537900" cy="107400"/>
          </a:xfrm>
          <a:prstGeom prst="rect">
            <a:avLst/>
          </a:prstGeom>
          <a:solidFill>
            <a:srgbClr val="FAE1C8"/>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66" name="Google Shape;566;p32"/>
          <p:cNvSpPr txBox="1"/>
          <p:nvPr/>
        </p:nvSpPr>
        <p:spPr>
          <a:xfrm>
            <a:off x="2335025" y="898600"/>
            <a:ext cx="326700" cy="569400"/>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r>
              <a:rPr lang="ko" sz="2500" b="1">
                <a:solidFill>
                  <a:schemeClr val="accent2"/>
                </a:solidFill>
                <a:latin typeface="Roboto"/>
                <a:ea typeface="Roboto"/>
                <a:cs typeface="Roboto"/>
                <a:sym typeface="Roboto"/>
              </a:rPr>
              <a:t>1</a:t>
            </a:r>
            <a:endParaRPr sz="2500" b="1">
              <a:solidFill>
                <a:schemeClr val="accent2"/>
              </a:solidFill>
              <a:latin typeface="Roboto"/>
              <a:ea typeface="Roboto"/>
              <a:cs typeface="Roboto"/>
              <a:sym typeface="Roboto"/>
            </a:endParaRPr>
          </a:p>
        </p:txBody>
      </p:sp>
      <p:sp>
        <p:nvSpPr>
          <p:cNvPr id="567" name="Google Shape;567;p32"/>
          <p:cNvSpPr txBox="1"/>
          <p:nvPr/>
        </p:nvSpPr>
        <p:spPr>
          <a:xfrm>
            <a:off x="2285225" y="3023975"/>
            <a:ext cx="326700" cy="569400"/>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r>
              <a:rPr lang="ko" sz="2500" b="1">
                <a:solidFill>
                  <a:schemeClr val="accent2"/>
                </a:solidFill>
                <a:latin typeface="Roboto"/>
                <a:ea typeface="Roboto"/>
                <a:cs typeface="Roboto"/>
                <a:sym typeface="Roboto"/>
              </a:rPr>
              <a:t>2</a:t>
            </a:r>
            <a:endParaRPr sz="2500" b="1">
              <a:solidFill>
                <a:schemeClr val="accent2"/>
              </a:solidFill>
              <a:latin typeface="Roboto"/>
              <a:ea typeface="Roboto"/>
              <a:cs typeface="Roboto"/>
              <a:sym typeface="Roboto"/>
            </a:endParaRPr>
          </a:p>
        </p:txBody>
      </p:sp>
      <p:sp>
        <p:nvSpPr>
          <p:cNvPr id="568" name="Google Shape;568;p32"/>
          <p:cNvSpPr txBox="1"/>
          <p:nvPr/>
        </p:nvSpPr>
        <p:spPr>
          <a:xfrm>
            <a:off x="5460088" y="790600"/>
            <a:ext cx="326700" cy="569400"/>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r>
              <a:rPr lang="ko" sz="2500" b="1">
                <a:solidFill>
                  <a:schemeClr val="accent2"/>
                </a:solidFill>
                <a:latin typeface="Roboto"/>
                <a:ea typeface="Roboto"/>
                <a:cs typeface="Roboto"/>
                <a:sym typeface="Roboto"/>
              </a:rPr>
              <a:t>3</a:t>
            </a:r>
            <a:endParaRPr sz="2500" b="1">
              <a:solidFill>
                <a:schemeClr val="accent2"/>
              </a:solidFill>
              <a:latin typeface="Roboto"/>
              <a:ea typeface="Roboto"/>
              <a:cs typeface="Roboto"/>
              <a:sym typeface="Roboto"/>
            </a:endParaRPr>
          </a:p>
        </p:txBody>
      </p:sp>
      <p:sp>
        <p:nvSpPr>
          <p:cNvPr id="569" name="Google Shape;569;p32"/>
          <p:cNvSpPr txBox="1"/>
          <p:nvPr/>
        </p:nvSpPr>
        <p:spPr>
          <a:xfrm>
            <a:off x="5448550" y="3092663"/>
            <a:ext cx="326700" cy="569400"/>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r>
              <a:rPr lang="ko" sz="2500" b="1">
                <a:solidFill>
                  <a:schemeClr val="accent2"/>
                </a:solidFill>
                <a:latin typeface="Roboto"/>
                <a:ea typeface="Roboto"/>
                <a:cs typeface="Roboto"/>
                <a:sym typeface="Roboto"/>
              </a:rPr>
              <a:t>4</a:t>
            </a:r>
            <a:endParaRPr sz="2500" b="1">
              <a:solidFill>
                <a:schemeClr val="accent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E1C8"/>
        </a:solidFill>
        <a:effectLst/>
      </p:bgPr>
    </p:bg>
    <p:spTree>
      <p:nvGrpSpPr>
        <p:cNvPr id="1" name="Shape 573"/>
        <p:cNvGrpSpPr/>
        <p:nvPr/>
      </p:nvGrpSpPr>
      <p:grpSpPr>
        <a:xfrm>
          <a:off x="0" y="0"/>
          <a:ext cx="0" cy="0"/>
          <a:chOff x="0" y="0"/>
          <a:chExt cx="0" cy="0"/>
        </a:xfrm>
      </p:grpSpPr>
      <p:sp>
        <p:nvSpPr>
          <p:cNvPr id="574" name="Google Shape;574;p33"/>
          <p:cNvSpPr txBox="1">
            <a:spLocks noGrp="1"/>
          </p:cNvSpPr>
          <p:nvPr>
            <p:ph type="ctrTitle"/>
          </p:nvPr>
        </p:nvSpPr>
        <p:spPr>
          <a:xfrm flipH="1">
            <a:off x="2260700" y="366525"/>
            <a:ext cx="4622400" cy="1229700"/>
          </a:xfrm>
          <a:prstGeom prst="rect">
            <a:avLst/>
          </a:prstGeom>
        </p:spPr>
        <p:txBody>
          <a:bodyPr spcFirstLastPara="1" wrap="square" lIns="91425" tIns="91425" rIns="91425" bIns="91425" rtlCol="0" anchor="t" anchorCtr="0">
            <a:noAutofit/>
          </a:bodyPr>
          <a:lstStyle/>
          <a:p>
            <a:pPr marL="0" lvl="0" indent="0" algn="ctr" rtl="0">
              <a:spcBef>
                <a:spcPts val="0"/>
              </a:spcBef>
              <a:spcAft>
                <a:spcPts val="0"/>
              </a:spcAft>
              <a:buNone/>
            </a:pPr>
            <a:r>
              <a:rPr lang="ko"/>
              <a:t>진행 순서</a:t>
            </a:r>
            <a:endParaRPr/>
          </a:p>
        </p:txBody>
      </p:sp>
      <p:grpSp>
        <p:nvGrpSpPr>
          <p:cNvPr id="575" name="Google Shape;575;p33"/>
          <p:cNvGrpSpPr/>
          <p:nvPr/>
        </p:nvGrpSpPr>
        <p:grpSpPr>
          <a:xfrm>
            <a:off x="3454419" y="5322921"/>
            <a:ext cx="114944" cy="81856"/>
            <a:chOff x="-59015625" y="1993850"/>
            <a:chExt cx="144950" cy="103225"/>
          </a:xfrm>
        </p:grpSpPr>
        <p:sp>
          <p:nvSpPr>
            <p:cNvPr id="576" name="Google Shape;576;p33"/>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FFFF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77" name="Google Shape;577;p33"/>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78" name="Google Shape;578;p33"/>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79" name="Google Shape;579;p33"/>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FFFF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80" name="Google Shape;580;p33"/>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FFFF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81" name="Google Shape;581;p33"/>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FFFF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82" name="Google Shape;582;p33"/>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FFFF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83" name="Google Shape;583;p33"/>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84" name="Google Shape;584;p33"/>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sp>
        <p:nvSpPr>
          <p:cNvPr id="585" name="Google Shape;585;p33"/>
          <p:cNvSpPr/>
          <p:nvPr/>
        </p:nvSpPr>
        <p:spPr>
          <a:xfrm>
            <a:off x="-781050" y="1586700"/>
            <a:ext cx="10420448" cy="2877445"/>
          </a:xfrm>
          <a:custGeom>
            <a:avLst/>
            <a:gdLst/>
            <a:ahLst/>
            <a:cxnLst/>
            <a:rect l="l" t="t" r="r" b="b"/>
            <a:pathLst>
              <a:path w="285394" h="76254" extrusionOk="0">
                <a:moveTo>
                  <a:pt x="234394" y="54933"/>
                </a:moveTo>
                <a:cubicBezTo>
                  <a:pt x="234324" y="55093"/>
                  <a:pt x="234252" y="55252"/>
                  <a:pt x="234175" y="55407"/>
                </a:cubicBezTo>
                <a:cubicBezTo>
                  <a:pt x="234247" y="55250"/>
                  <a:pt x="234321" y="55092"/>
                  <a:pt x="234394" y="54933"/>
                </a:cubicBezTo>
                <a:close/>
                <a:moveTo>
                  <a:pt x="231563" y="64903"/>
                </a:moveTo>
                <a:lnTo>
                  <a:pt x="231563" y="64903"/>
                </a:lnTo>
                <a:cubicBezTo>
                  <a:pt x="231083" y="65457"/>
                  <a:pt x="230587" y="65994"/>
                  <a:pt x="230075" y="66516"/>
                </a:cubicBezTo>
                <a:lnTo>
                  <a:pt x="230075" y="66516"/>
                </a:lnTo>
                <a:cubicBezTo>
                  <a:pt x="230587" y="65995"/>
                  <a:pt x="231083" y="65457"/>
                  <a:pt x="231563" y="64903"/>
                </a:cubicBezTo>
                <a:close/>
                <a:moveTo>
                  <a:pt x="177399" y="27328"/>
                </a:moveTo>
                <a:lnTo>
                  <a:pt x="177399" y="27328"/>
                </a:lnTo>
                <a:cubicBezTo>
                  <a:pt x="178485" y="31370"/>
                  <a:pt x="179060" y="35465"/>
                  <a:pt x="179624" y="39498"/>
                </a:cubicBezTo>
                <a:cubicBezTo>
                  <a:pt x="180188" y="43530"/>
                  <a:pt x="180731" y="47531"/>
                  <a:pt x="181671" y="51406"/>
                </a:cubicBezTo>
                <a:cubicBezTo>
                  <a:pt x="182131" y="53329"/>
                  <a:pt x="182726" y="55209"/>
                  <a:pt x="183458" y="57048"/>
                </a:cubicBezTo>
                <a:cubicBezTo>
                  <a:pt x="184178" y="58865"/>
                  <a:pt x="185098" y="60589"/>
                  <a:pt x="186184" y="62208"/>
                </a:cubicBezTo>
                <a:cubicBezTo>
                  <a:pt x="188357" y="65415"/>
                  <a:pt x="191376" y="68027"/>
                  <a:pt x="194802" y="69876"/>
                </a:cubicBezTo>
                <a:cubicBezTo>
                  <a:pt x="198260" y="71735"/>
                  <a:pt x="202073" y="72842"/>
                  <a:pt x="205990" y="73124"/>
                </a:cubicBezTo>
                <a:lnTo>
                  <a:pt x="206722" y="73166"/>
                </a:lnTo>
                <a:lnTo>
                  <a:pt x="207453" y="73187"/>
                </a:lnTo>
                <a:cubicBezTo>
                  <a:pt x="207578" y="73192"/>
                  <a:pt x="207701" y="73195"/>
                  <a:pt x="207822" y="73195"/>
                </a:cubicBezTo>
                <a:cubicBezTo>
                  <a:pt x="207944" y="73195"/>
                  <a:pt x="208064" y="73192"/>
                  <a:pt x="208184" y="73187"/>
                </a:cubicBezTo>
                <a:cubicBezTo>
                  <a:pt x="208435" y="73177"/>
                  <a:pt x="208675" y="73187"/>
                  <a:pt x="208926" y="73166"/>
                </a:cubicBezTo>
                <a:cubicBezTo>
                  <a:pt x="210879" y="73104"/>
                  <a:pt x="212812" y="72801"/>
                  <a:pt x="214703" y="72289"/>
                </a:cubicBezTo>
                <a:cubicBezTo>
                  <a:pt x="215643" y="72028"/>
                  <a:pt x="216573" y="71725"/>
                  <a:pt x="217492" y="71369"/>
                </a:cubicBezTo>
                <a:cubicBezTo>
                  <a:pt x="221159" y="69907"/>
                  <a:pt x="224501" y="67745"/>
                  <a:pt x="227332" y="64987"/>
                </a:cubicBezTo>
                <a:cubicBezTo>
                  <a:pt x="230184" y="62239"/>
                  <a:pt x="232503" y="58991"/>
                  <a:pt x="234175" y="55407"/>
                </a:cubicBezTo>
                <a:lnTo>
                  <a:pt x="234175" y="55407"/>
                </a:lnTo>
                <a:cubicBezTo>
                  <a:pt x="232472" y="59064"/>
                  <a:pt x="230111" y="62365"/>
                  <a:pt x="227207" y="65143"/>
                </a:cubicBezTo>
                <a:cubicBezTo>
                  <a:pt x="224324" y="67922"/>
                  <a:pt x="220918" y="70085"/>
                  <a:pt x="217189" y="71526"/>
                </a:cubicBezTo>
                <a:cubicBezTo>
                  <a:pt x="215340" y="72226"/>
                  <a:pt x="213418" y="72717"/>
                  <a:pt x="211454" y="72989"/>
                </a:cubicBezTo>
                <a:cubicBezTo>
                  <a:pt x="210267" y="73154"/>
                  <a:pt x="209072" y="73234"/>
                  <a:pt x="207874" y="73234"/>
                </a:cubicBezTo>
                <a:cubicBezTo>
                  <a:pt x="207101" y="73234"/>
                  <a:pt x="206326" y="73200"/>
                  <a:pt x="205552" y="73135"/>
                </a:cubicBezTo>
                <a:cubicBezTo>
                  <a:pt x="201624" y="72801"/>
                  <a:pt x="197811" y="71620"/>
                  <a:pt x="194374" y="69698"/>
                </a:cubicBezTo>
                <a:cubicBezTo>
                  <a:pt x="190958" y="67776"/>
                  <a:pt x="188002" y="65102"/>
                  <a:pt x="185892" y="61863"/>
                </a:cubicBezTo>
                <a:cubicBezTo>
                  <a:pt x="184847" y="60234"/>
                  <a:pt x="183959" y="58489"/>
                  <a:pt x="183270" y="56671"/>
                </a:cubicBezTo>
                <a:cubicBezTo>
                  <a:pt x="182570" y="54843"/>
                  <a:pt x="181995" y="52963"/>
                  <a:pt x="181546" y="51051"/>
                </a:cubicBezTo>
                <a:cubicBezTo>
                  <a:pt x="180648" y="47207"/>
                  <a:pt x="180125" y="43248"/>
                  <a:pt x="179572" y="39278"/>
                </a:cubicBezTo>
                <a:cubicBezTo>
                  <a:pt x="179018" y="35309"/>
                  <a:pt x="178454" y="31287"/>
                  <a:pt x="177399" y="27328"/>
                </a:cubicBezTo>
                <a:close/>
                <a:moveTo>
                  <a:pt x="259173" y="0"/>
                </a:moveTo>
                <a:cubicBezTo>
                  <a:pt x="258348" y="11"/>
                  <a:pt x="257439" y="21"/>
                  <a:pt x="256488" y="84"/>
                </a:cubicBezTo>
                <a:cubicBezTo>
                  <a:pt x="256008" y="115"/>
                  <a:pt x="255517" y="146"/>
                  <a:pt x="255005" y="209"/>
                </a:cubicBezTo>
                <a:cubicBezTo>
                  <a:pt x="254503" y="272"/>
                  <a:pt x="253981" y="324"/>
                  <a:pt x="253459" y="408"/>
                </a:cubicBezTo>
                <a:cubicBezTo>
                  <a:pt x="251161" y="742"/>
                  <a:pt x="248904" y="1306"/>
                  <a:pt x="246710" y="2089"/>
                </a:cubicBezTo>
                <a:cubicBezTo>
                  <a:pt x="245509" y="2518"/>
                  <a:pt x="244329" y="3019"/>
                  <a:pt x="243190" y="3594"/>
                </a:cubicBezTo>
                <a:cubicBezTo>
                  <a:pt x="241989" y="4200"/>
                  <a:pt x="240829" y="4899"/>
                  <a:pt x="239743" y="5683"/>
                </a:cubicBezTo>
                <a:cubicBezTo>
                  <a:pt x="239461" y="5892"/>
                  <a:pt x="239189" y="6090"/>
                  <a:pt x="238917" y="6320"/>
                </a:cubicBezTo>
                <a:cubicBezTo>
                  <a:pt x="238782" y="6425"/>
                  <a:pt x="238646" y="6529"/>
                  <a:pt x="238510" y="6644"/>
                </a:cubicBezTo>
                <a:lnTo>
                  <a:pt x="238123" y="6999"/>
                </a:lnTo>
                <a:lnTo>
                  <a:pt x="237925" y="7166"/>
                </a:lnTo>
                <a:lnTo>
                  <a:pt x="237737" y="7354"/>
                </a:lnTo>
                <a:lnTo>
                  <a:pt x="237350" y="7720"/>
                </a:lnTo>
                <a:lnTo>
                  <a:pt x="236974" y="8117"/>
                </a:lnTo>
                <a:cubicBezTo>
                  <a:pt x="236849" y="8232"/>
                  <a:pt x="236734" y="8368"/>
                  <a:pt x="236619" y="8503"/>
                </a:cubicBezTo>
                <a:lnTo>
                  <a:pt x="236264" y="8911"/>
                </a:lnTo>
                <a:cubicBezTo>
                  <a:pt x="236149" y="9057"/>
                  <a:pt x="236034" y="9193"/>
                  <a:pt x="235930" y="9339"/>
                </a:cubicBezTo>
                <a:lnTo>
                  <a:pt x="235763" y="9558"/>
                </a:lnTo>
                <a:cubicBezTo>
                  <a:pt x="235700" y="9632"/>
                  <a:pt x="235648" y="9705"/>
                  <a:pt x="235595" y="9778"/>
                </a:cubicBezTo>
                <a:lnTo>
                  <a:pt x="235282" y="10227"/>
                </a:lnTo>
                <a:cubicBezTo>
                  <a:pt x="234875" y="10854"/>
                  <a:pt x="234519" y="11502"/>
                  <a:pt x="234216" y="12181"/>
                </a:cubicBezTo>
                <a:cubicBezTo>
                  <a:pt x="234133" y="12348"/>
                  <a:pt x="234060" y="12525"/>
                  <a:pt x="233997" y="12703"/>
                </a:cubicBezTo>
                <a:cubicBezTo>
                  <a:pt x="233934" y="12880"/>
                  <a:pt x="233861" y="13048"/>
                  <a:pt x="233809" y="13236"/>
                </a:cubicBezTo>
                <a:lnTo>
                  <a:pt x="233631" y="13768"/>
                </a:lnTo>
                <a:lnTo>
                  <a:pt x="233506" y="14291"/>
                </a:lnTo>
                <a:cubicBezTo>
                  <a:pt x="233423" y="14635"/>
                  <a:pt x="233329" y="14980"/>
                  <a:pt x="233266" y="15325"/>
                </a:cubicBezTo>
                <a:lnTo>
                  <a:pt x="233172" y="15847"/>
                </a:lnTo>
                <a:lnTo>
                  <a:pt x="233120" y="16108"/>
                </a:lnTo>
                <a:lnTo>
                  <a:pt x="233088" y="16370"/>
                </a:lnTo>
                <a:cubicBezTo>
                  <a:pt x="232890" y="17738"/>
                  <a:pt x="232806" y="19106"/>
                  <a:pt x="232827" y="20475"/>
                </a:cubicBezTo>
                <a:cubicBezTo>
                  <a:pt x="232848" y="23170"/>
                  <a:pt x="233172" y="25719"/>
                  <a:pt x="233548" y="28101"/>
                </a:cubicBezTo>
                <a:cubicBezTo>
                  <a:pt x="233914" y="30472"/>
                  <a:pt x="234342" y="32687"/>
                  <a:pt x="234697" y="34692"/>
                </a:cubicBezTo>
                <a:cubicBezTo>
                  <a:pt x="235167" y="37461"/>
                  <a:pt x="235627" y="40218"/>
                  <a:pt x="235794" y="42945"/>
                </a:cubicBezTo>
                <a:cubicBezTo>
                  <a:pt x="235971" y="45682"/>
                  <a:pt x="235867" y="48408"/>
                  <a:pt x="235157" y="50916"/>
                </a:cubicBezTo>
                <a:cubicBezTo>
                  <a:pt x="235115" y="51072"/>
                  <a:pt x="235084" y="51229"/>
                  <a:pt x="235031" y="51386"/>
                </a:cubicBezTo>
                <a:lnTo>
                  <a:pt x="234864" y="51866"/>
                </a:lnTo>
                <a:cubicBezTo>
                  <a:pt x="234770" y="52190"/>
                  <a:pt x="234645" y="52514"/>
                  <a:pt x="234530" y="52838"/>
                </a:cubicBezTo>
                <a:cubicBezTo>
                  <a:pt x="234415" y="53151"/>
                  <a:pt x="234279" y="53464"/>
                  <a:pt x="234154" y="53788"/>
                </a:cubicBezTo>
                <a:cubicBezTo>
                  <a:pt x="234028" y="54102"/>
                  <a:pt x="233882" y="54415"/>
                  <a:pt x="233746" y="54728"/>
                </a:cubicBezTo>
                <a:cubicBezTo>
                  <a:pt x="233193" y="55982"/>
                  <a:pt x="232545" y="57194"/>
                  <a:pt x="231835" y="58353"/>
                </a:cubicBezTo>
                <a:cubicBezTo>
                  <a:pt x="230372" y="60704"/>
                  <a:pt x="228617" y="62845"/>
                  <a:pt x="226612" y="64736"/>
                </a:cubicBezTo>
                <a:cubicBezTo>
                  <a:pt x="224595" y="66637"/>
                  <a:pt x="222339" y="68246"/>
                  <a:pt x="219884" y="69531"/>
                </a:cubicBezTo>
                <a:cubicBezTo>
                  <a:pt x="217450" y="70805"/>
                  <a:pt x="214828" y="71693"/>
                  <a:pt x="212112" y="72153"/>
                </a:cubicBezTo>
                <a:cubicBezTo>
                  <a:pt x="210691" y="72387"/>
                  <a:pt x="209259" y="72505"/>
                  <a:pt x="207828" y="72505"/>
                </a:cubicBezTo>
                <a:cubicBezTo>
                  <a:pt x="206512" y="72505"/>
                  <a:pt x="205196" y="72405"/>
                  <a:pt x="203891" y="72205"/>
                </a:cubicBezTo>
                <a:cubicBezTo>
                  <a:pt x="201164" y="71787"/>
                  <a:pt x="198500" y="70962"/>
                  <a:pt x="196025" y="69750"/>
                </a:cubicBezTo>
                <a:cubicBezTo>
                  <a:pt x="193549" y="68549"/>
                  <a:pt x="191292" y="66951"/>
                  <a:pt x="189349" y="65008"/>
                </a:cubicBezTo>
                <a:cubicBezTo>
                  <a:pt x="188388" y="64047"/>
                  <a:pt x="187521" y="62991"/>
                  <a:pt x="186748" y="61874"/>
                </a:cubicBezTo>
                <a:cubicBezTo>
                  <a:pt x="185975" y="60746"/>
                  <a:pt x="185296" y="59555"/>
                  <a:pt x="184722" y="58312"/>
                </a:cubicBezTo>
                <a:cubicBezTo>
                  <a:pt x="183541" y="55804"/>
                  <a:pt x="182716" y="53120"/>
                  <a:pt x="182079" y="50351"/>
                </a:cubicBezTo>
                <a:cubicBezTo>
                  <a:pt x="181441" y="47594"/>
                  <a:pt x="181003" y="44752"/>
                  <a:pt x="180574" y="41879"/>
                </a:cubicBezTo>
                <a:cubicBezTo>
                  <a:pt x="180157" y="39017"/>
                  <a:pt x="179780" y="36113"/>
                  <a:pt x="179269" y="33209"/>
                </a:cubicBezTo>
                <a:cubicBezTo>
                  <a:pt x="178767" y="30305"/>
                  <a:pt x="178130" y="27380"/>
                  <a:pt x="177148" y="24507"/>
                </a:cubicBezTo>
                <a:cubicBezTo>
                  <a:pt x="176667" y="23066"/>
                  <a:pt x="176072" y="21655"/>
                  <a:pt x="175393" y="20287"/>
                </a:cubicBezTo>
                <a:cubicBezTo>
                  <a:pt x="174693" y="18908"/>
                  <a:pt x="173878" y="17581"/>
                  <a:pt x="172949" y="16349"/>
                </a:cubicBezTo>
                <a:cubicBezTo>
                  <a:pt x="172019" y="15105"/>
                  <a:pt x="170964" y="13956"/>
                  <a:pt x="169804" y="12922"/>
                </a:cubicBezTo>
                <a:cubicBezTo>
                  <a:pt x="168634" y="11898"/>
                  <a:pt x="167381" y="10990"/>
                  <a:pt x="166054" y="10196"/>
                </a:cubicBezTo>
                <a:cubicBezTo>
                  <a:pt x="164142" y="9099"/>
                  <a:pt x="162116" y="8200"/>
                  <a:pt x="160016" y="7542"/>
                </a:cubicBezTo>
                <a:cubicBezTo>
                  <a:pt x="157958" y="6905"/>
                  <a:pt x="155858" y="6414"/>
                  <a:pt x="153727" y="6080"/>
                </a:cubicBezTo>
                <a:cubicBezTo>
                  <a:pt x="152672" y="5923"/>
                  <a:pt x="151617" y="5777"/>
                  <a:pt x="150572" y="5672"/>
                </a:cubicBezTo>
                <a:cubicBezTo>
                  <a:pt x="150040" y="5620"/>
                  <a:pt x="149517" y="5558"/>
                  <a:pt x="148995" y="5516"/>
                </a:cubicBezTo>
                <a:lnTo>
                  <a:pt x="148212" y="5453"/>
                </a:lnTo>
                <a:lnTo>
                  <a:pt x="147418" y="5401"/>
                </a:lnTo>
                <a:cubicBezTo>
                  <a:pt x="146352" y="5328"/>
                  <a:pt x="145287" y="5296"/>
                  <a:pt x="144221" y="5296"/>
                </a:cubicBezTo>
                <a:cubicBezTo>
                  <a:pt x="143155" y="5296"/>
                  <a:pt x="142080" y="5328"/>
                  <a:pt x="141014" y="5390"/>
                </a:cubicBezTo>
                <a:cubicBezTo>
                  <a:pt x="138852" y="5516"/>
                  <a:pt x="136700" y="5808"/>
                  <a:pt x="134589" y="6278"/>
                </a:cubicBezTo>
                <a:cubicBezTo>
                  <a:pt x="134057" y="6393"/>
                  <a:pt x="133524" y="6529"/>
                  <a:pt x="132991" y="6675"/>
                </a:cubicBezTo>
                <a:lnTo>
                  <a:pt x="132208" y="6905"/>
                </a:lnTo>
                <a:cubicBezTo>
                  <a:pt x="131947" y="6989"/>
                  <a:pt x="131685" y="7083"/>
                  <a:pt x="131424" y="7166"/>
                </a:cubicBezTo>
                <a:cubicBezTo>
                  <a:pt x="130359" y="7521"/>
                  <a:pt x="129324" y="7950"/>
                  <a:pt x="128322" y="8430"/>
                </a:cubicBezTo>
                <a:cubicBezTo>
                  <a:pt x="127298" y="8932"/>
                  <a:pt x="126316" y="9517"/>
                  <a:pt x="125386" y="10164"/>
                </a:cubicBezTo>
                <a:cubicBezTo>
                  <a:pt x="124425" y="10833"/>
                  <a:pt x="123548" y="11585"/>
                  <a:pt x="122733" y="12410"/>
                </a:cubicBezTo>
                <a:cubicBezTo>
                  <a:pt x="121918" y="13256"/>
                  <a:pt x="121187" y="14176"/>
                  <a:pt x="120560" y="15168"/>
                </a:cubicBezTo>
                <a:cubicBezTo>
                  <a:pt x="120403" y="15419"/>
                  <a:pt x="120247" y="15670"/>
                  <a:pt x="120100" y="15920"/>
                </a:cubicBezTo>
                <a:lnTo>
                  <a:pt x="119693" y="16693"/>
                </a:lnTo>
                <a:cubicBezTo>
                  <a:pt x="119620" y="16829"/>
                  <a:pt x="119568" y="16944"/>
                  <a:pt x="119505" y="17080"/>
                </a:cubicBezTo>
                <a:lnTo>
                  <a:pt x="119327" y="17456"/>
                </a:lnTo>
                <a:cubicBezTo>
                  <a:pt x="119202" y="17707"/>
                  <a:pt x="119108" y="17968"/>
                  <a:pt x="118993" y="18219"/>
                </a:cubicBezTo>
                <a:cubicBezTo>
                  <a:pt x="118565" y="19232"/>
                  <a:pt x="118189" y="20266"/>
                  <a:pt x="117875" y="21311"/>
                </a:cubicBezTo>
                <a:cubicBezTo>
                  <a:pt x="117551" y="22355"/>
                  <a:pt x="117290" y="23410"/>
                  <a:pt x="117050" y="24455"/>
                </a:cubicBezTo>
                <a:cubicBezTo>
                  <a:pt x="116820" y="25510"/>
                  <a:pt x="116632" y="26565"/>
                  <a:pt x="116465" y="27610"/>
                </a:cubicBezTo>
                <a:cubicBezTo>
                  <a:pt x="116298" y="28665"/>
                  <a:pt x="116173" y="29720"/>
                  <a:pt x="116058" y="30765"/>
                </a:cubicBezTo>
                <a:cubicBezTo>
                  <a:pt x="115629" y="34974"/>
                  <a:pt x="115556" y="39142"/>
                  <a:pt x="115546" y="43269"/>
                </a:cubicBezTo>
                <a:lnTo>
                  <a:pt x="115546" y="46350"/>
                </a:lnTo>
                <a:lnTo>
                  <a:pt x="115546" y="47876"/>
                </a:lnTo>
                <a:lnTo>
                  <a:pt x="115525" y="48565"/>
                </a:lnTo>
                <a:lnTo>
                  <a:pt x="115514" y="48920"/>
                </a:lnTo>
                <a:cubicBezTo>
                  <a:pt x="115504" y="49035"/>
                  <a:pt x="115514" y="49150"/>
                  <a:pt x="115493" y="49265"/>
                </a:cubicBezTo>
                <a:cubicBezTo>
                  <a:pt x="115358" y="51114"/>
                  <a:pt x="114971" y="52942"/>
                  <a:pt x="114324" y="54676"/>
                </a:cubicBezTo>
                <a:cubicBezTo>
                  <a:pt x="113676" y="56431"/>
                  <a:pt x="112809" y="58092"/>
                  <a:pt x="111722" y="59617"/>
                </a:cubicBezTo>
                <a:cubicBezTo>
                  <a:pt x="110625" y="61153"/>
                  <a:pt x="109351" y="62563"/>
                  <a:pt x="107930" y="63817"/>
                </a:cubicBezTo>
                <a:lnTo>
                  <a:pt x="107565" y="64141"/>
                </a:lnTo>
                <a:lnTo>
                  <a:pt x="107377" y="64308"/>
                </a:lnTo>
                <a:cubicBezTo>
                  <a:pt x="107314" y="64360"/>
                  <a:pt x="107251" y="64412"/>
                  <a:pt x="107189" y="64464"/>
                </a:cubicBezTo>
                <a:lnTo>
                  <a:pt x="106416" y="65081"/>
                </a:lnTo>
                <a:cubicBezTo>
                  <a:pt x="106154" y="65279"/>
                  <a:pt x="105883" y="65467"/>
                  <a:pt x="105622" y="65666"/>
                </a:cubicBezTo>
                <a:cubicBezTo>
                  <a:pt x="105486" y="65760"/>
                  <a:pt x="105350" y="65864"/>
                  <a:pt x="105225" y="65958"/>
                </a:cubicBezTo>
                <a:lnTo>
                  <a:pt x="104807" y="66230"/>
                </a:lnTo>
                <a:lnTo>
                  <a:pt x="104389" y="66501"/>
                </a:lnTo>
                <a:cubicBezTo>
                  <a:pt x="104253" y="66595"/>
                  <a:pt x="104117" y="66679"/>
                  <a:pt x="103971" y="66763"/>
                </a:cubicBezTo>
                <a:lnTo>
                  <a:pt x="103115" y="67285"/>
                </a:lnTo>
                <a:cubicBezTo>
                  <a:pt x="102832" y="67452"/>
                  <a:pt x="102530" y="67598"/>
                  <a:pt x="102237" y="67765"/>
                </a:cubicBezTo>
                <a:lnTo>
                  <a:pt x="101798" y="68006"/>
                </a:lnTo>
                <a:lnTo>
                  <a:pt x="101349" y="68225"/>
                </a:lnTo>
                <a:cubicBezTo>
                  <a:pt x="100148" y="68821"/>
                  <a:pt x="98905" y="69343"/>
                  <a:pt x="97641" y="69792"/>
                </a:cubicBezTo>
                <a:cubicBezTo>
                  <a:pt x="96366" y="70241"/>
                  <a:pt x="95071" y="70607"/>
                  <a:pt x="93744" y="70899"/>
                </a:cubicBezTo>
                <a:lnTo>
                  <a:pt x="92752" y="71108"/>
                </a:lnTo>
                <a:lnTo>
                  <a:pt x="91759" y="71275"/>
                </a:lnTo>
                <a:cubicBezTo>
                  <a:pt x="91425" y="71338"/>
                  <a:pt x="91091" y="71380"/>
                  <a:pt x="90756" y="71422"/>
                </a:cubicBezTo>
                <a:lnTo>
                  <a:pt x="90245" y="71484"/>
                </a:lnTo>
                <a:lnTo>
                  <a:pt x="89994" y="71516"/>
                </a:lnTo>
                <a:lnTo>
                  <a:pt x="89743" y="71537"/>
                </a:lnTo>
                <a:lnTo>
                  <a:pt x="88730" y="71620"/>
                </a:lnTo>
                <a:cubicBezTo>
                  <a:pt x="88396" y="71641"/>
                  <a:pt x="88051" y="71641"/>
                  <a:pt x="87717" y="71662"/>
                </a:cubicBezTo>
                <a:lnTo>
                  <a:pt x="87215" y="71683"/>
                </a:lnTo>
                <a:lnTo>
                  <a:pt x="86202" y="71683"/>
                </a:lnTo>
                <a:cubicBezTo>
                  <a:pt x="86024" y="71683"/>
                  <a:pt x="85857" y="71683"/>
                  <a:pt x="85690" y="71672"/>
                </a:cubicBezTo>
                <a:lnTo>
                  <a:pt x="84687" y="71620"/>
                </a:lnTo>
                <a:cubicBezTo>
                  <a:pt x="84520" y="71620"/>
                  <a:pt x="84353" y="71599"/>
                  <a:pt x="84186" y="71578"/>
                </a:cubicBezTo>
                <a:lnTo>
                  <a:pt x="83684" y="71526"/>
                </a:lnTo>
                <a:lnTo>
                  <a:pt x="83183" y="71484"/>
                </a:lnTo>
                <a:lnTo>
                  <a:pt x="82692" y="71411"/>
                </a:lnTo>
                <a:lnTo>
                  <a:pt x="82190" y="71338"/>
                </a:lnTo>
                <a:lnTo>
                  <a:pt x="81950" y="71296"/>
                </a:lnTo>
                <a:lnTo>
                  <a:pt x="81699" y="71244"/>
                </a:lnTo>
                <a:lnTo>
                  <a:pt x="80728" y="71056"/>
                </a:lnTo>
                <a:lnTo>
                  <a:pt x="79756" y="70805"/>
                </a:lnTo>
                <a:cubicBezTo>
                  <a:pt x="79673" y="70784"/>
                  <a:pt x="79600" y="70764"/>
                  <a:pt x="79516" y="70743"/>
                </a:cubicBezTo>
                <a:lnTo>
                  <a:pt x="79276" y="70670"/>
                </a:lnTo>
                <a:lnTo>
                  <a:pt x="78806" y="70523"/>
                </a:lnTo>
                <a:cubicBezTo>
                  <a:pt x="78649" y="70471"/>
                  <a:pt x="78492" y="70429"/>
                  <a:pt x="78336" y="70367"/>
                </a:cubicBezTo>
                <a:lnTo>
                  <a:pt x="77866" y="70199"/>
                </a:lnTo>
                <a:cubicBezTo>
                  <a:pt x="76623" y="69750"/>
                  <a:pt x="75432" y="69186"/>
                  <a:pt x="74293" y="68507"/>
                </a:cubicBezTo>
                <a:cubicBezTo>
                  <a:pt x="73154" y="67839"/>
                  <a:pt x="72068" y="67066"/>
                  <a:pt x="71065" y="66209"/>
                </a:cubicBezTo>
                <a:cubicBezTo>
                  <a:pt x="69028" y="64496"/>
                  <a:pt x="67294" y="62417"/>
                  <a:pt x="65811" y="60161"/>
                </a:cubicBezTo>
                <a:cubicBezTo>
                  <a:pt x="65058" y="59022"/>
                  <a:pt x="64379" y="57841"/>
                  <a:pt x="63774" y="56630"/>
                </a:cubicBezTo>
                <a:cubicBezTo>
                  <a:pt x="63627" y="56327"/>
                  <a:pt x="63460" y="56034"/>
                  <a:pt x="63314" y="55721"/>
                </a:cubicBezTo>
                <a:lnTo>
                  <a:pt x="62886" y="54791"/>
                </a:lnTo>
                <a:cubicBezTo>
                  <a:pt x="62614" y="54164"/>
                  <a:pt x="62353" y="53538"/>
                  <a:pt x="62092" y="52911"/>
                </a:cubicBezTo>
                <a:cubicBezTo>
                  <a:pt x="61820" y="52274"/>
                  <a:pt x="61580" y="51636"/>
                  <a:pt x="61360" y="50989"/>
                </a:cubicBezTo>
                <a:cubicBezTo>
                  <a:pt x="61131" y="50351"/>
                  <a:pt x="60922" y="49693"/>
                  <a:pt x="60702" y="49046"/>
                </a:cubicBezTo>
                <a:cubicBezTo>
                  <a:pt x="60493" y="48387"/>
                  <a:pt x="60316" y="47729"/>
                  <a:pt x="60117" y="47071"/>
                </a:cubicBezTo>
                <a:cubicBezTo>
                  <a:pt x="59940" y="46413"/>
                  <a:pt x="59752" y="45745"/>
                  <a:pt x="59605" y="45097"/>
                </a:cubicBezTo>
                <a:cubicBezTo>
                  <a:pt x="58341" y="39863"/>
                  <a:pt x="58049" y="34254"/>
                  <a:pt x="56733" y="28696"/>
                </a:cubicBezTo>
                <a:lnTo>
                  <a:pt x="56472" y="27652"/>
                </a:lnTo>
                <a:lnTo>
                  <a:pt x="56179" y="26607"/>
                </a:lnTo>
                <a:lnTo>
                  <a:pt x="56022" y="26085"/>
                </a:lnTo>
                <a:lnTo>
                  <a:pt x="55855" y="25562"/>
                </a:lnTo>
                <a:lnTo>
                  <a:pt x="55500" y="24539"/>
                </a:lnTo>
                <a:lnTo>
                  <a:pt x="55093" y="23525"/>
                </a:lnTo>
                <a:lnTo>
                  <a:pt x="54894" y="23013"/>
                </a:lnTo>
                <a:lnTo>
                  <a:pt x="54664" y="22522"/>
                </a:lnTo>
                <a:lnTo>
                  <a:pt x="54194" y="21530"/>
                </a:lnTo>
                <a:cubicBezTo>
                  <a:pt x="54017" y="21206"/>
                  <a:pt x="53860" y="20882"/>
                  <a:pt x="53672" y="20569"/>
                </a:cubicBezTo>
                <a:cubicBezTo>
                  <a:pt x="52251" y="18062"/>
                  <a:pt x="50444" y="15795"/>
                  <a:pt x="48323" y="13862"/>
                </a:cubicBezTo>
                <a:cubicBezTo>
                  <a:pt x="46276" y="11992"/>
                  <a:pt x="44009" y="10394"/>
                  <a:pt x="41565" y="9109"/>
                </a:cubicBezTo>
                <a:cubicBezTo>
                  <a:pt x="39204" y="7856"/>
                  <a:pt x="36728" y="6863"/>
                  <a:pt x="34169" y="6132"/>
                </a:cubicBezTo>
                <a:cubicBezTo>
                  <a:pt x="32904" y="5777"/>
                  <a:pt x="31640" y="5474"/>
                  <a:pt x="30376" y="5255"/>
                </a:cubicBezTo>
                <a:cubicBezTo>
                  <a:pt x="29112" y="5035"/>
                  <a:pt x="27869" y="4868"/>
                  <a:pt x="26626" y="4743"/>
                </a:cubicBezTo>
                <a:cubicBezTo>
                  <a:pt x="24960" y="4593"/>
                  <a:pt x="23295" y="4516"/>
                  <a:pt x="21629" y="4516"/>
                </a:cubicBezTo>
                <a:cubicBezTo>
                  <a:pt x="20861" y="4516"/>
                  <a:pt x="20092" y="4532"/>
                  <a:pt x="19324" y="4565"/>
                </a:cubicBezTo>
                <a:cubicBezTo>
                  <a:pt x="15835" y="4732"/>
                  <a:pt x="12356" y="5150"/>
                  <a:pt x="8930" y="5829"/>
                </a:cubicBezTo>
                <a:cubicBezTo>
                  <a:pt x="6193" y="6362"/>
                  <a:pt x="4156" y="6863"/>
                  <a:pt x="2714" y="7271"/>
                </a:cubicBezTo>
                <a:cubicBezTo>
                  <a:pt x="1283" y="7678"/>
                  <a:pt x="469" y="7971"/>
                  <a:pt x="186" y="8127"/>
                </a:cubicBezTo>
                <a:cubicBezTo>
                  <a:pt x="0" y="8242"/>
                  <a:pt x="70" y="8298"/>
                  <a:pt x="381" y="8298"/>
                </a:cubicBezTo>
                <a:cubicBezTo>
                  <a:pt x="524" y="8298"/>
                  <a:pt x="717" y="8286"/>
                  <a:pt x="959" y="8263"/>
                </a:cubicBezTo>
                <a:cubicBezTo>
                  <a:pt x="1346" y="8221"/>
                  <a:pt x="1858" y="8159"/>
                  <a:pt x="2495" y="8075"/>
                </a:cubicBezTo>
                <a:cubicBezTo>
                  <a:pt x="3122" y="7981"/>
                  <a:pt x="3874" y="7877"/>
                  <a:pt x="4752" y="7741"/>
                </a:cubicBezTo>
                <a:cubicBezTo>
                  <a:pt x="6486" y="7490"/>
                  <a:pt x="8679" y="7166"/>
                  <a:pt x="11301" y="6874"/>
                </a:cubicBezTo>
                <a:cubicBezTo>
                  <a:pt x="14320" y="6529"/>
                  <a:pt x="17350" y="6362"/>
                  <a:pt x="20390" y="6362"/>
                </a:cubicBezTo>
                <a:cubicBezTo>
                  <a:pt x="22093" y="6393"/>
                  <a:pt x="23889" y="6456"/>
                  <a:pt x="25770" y="6665"/>
                </a:cubicBezTo>
                <a:cubicBezTo>
                  <a:pt x="26240" y="6707"/>
                  <a:pt x="26710" y="6780"/>
                  <a:pt x="27180" y="6832"/>
                </a:cubicBezTo>
                <a:cubicBezTo>
                  <a:pt x="27660" y="6884"/>
                  <a:pt x="28131" y="6978"/>
                  <a:pt x="28621" y="7051"/>
                </a:cubicBezTo>
                <a:cubicBezTo>
                  <a:pt x="29593" y="7208"/>
                  <a:pt x="30575" y="7417"/>
                  <a:pt x="31567" y="7657"/>
                </a:cubicBezTo>
                <a:lnTo>
                  <a:pt x="31484" y="8002"/>
                </a:lnTo>
                <a:cubicBezTo>
                  <a:pt x="30502" y="7772"/>
                  <a:pt x="29551" y="7574"/>
                  <a:pt x="28642" y="7448"/>
                </a:cubicBezTo>
                <a:lnTo>
                  <a:pt x="27963" y="7344"/>
                </a:lnTo>
                <a:lnTo>
                  <a:pt x="27640" y="7292"/>
                </a:lnTo>
                <a:lnTo>
                  <a:pt x="27305" y="7250"/>
                </a:lnTo>
                <a:lnTo>
                  <a:pt x="26031" y="7104"/>
                </a:lnTo>
                <a:cubicBezTo>
                  <a:pt x="24463" y="6975"/>
                  <a:pt x="23054" y="6894"/>
                  <a:pt x="21768" y="6894"/>
                </a:cubicBezTo>
                <a:cubicBezTo>
                  <a:pt x="21691" y="6894"/>
                  <a:pt x="21615" y="6894"/>
                  <a:pt x="21539" y="6895"/>
                </a:cubicBezTo>
                <a:cubicBezTo>
                  <a:pt x="19450" y="6895"/>
                  <a:pt x="17360" y="7010"/>
                  <a:pt x="15271" y="7250"/>
                </a:cubicBezTo>
                <a:cubicBezTo>
                  <a:pt x="12179" y="7626"/>
                  <a:pt x="11072" y="7950"/>
                  <a:pt x="10831" y="8106"/>
                </a:cubicBezTo>
                <a:cubicBezTo>
                  <a:pt x="10601" y="8263"/>
                  <a:pt x="11249" y="8315"/>
                  <a:pt x="11709" y="8389"/>
                </a:cubicBezTo>
                <a:cubicBezTo>
                  <a:pt x="11939" y="8430"/>
                  <a:pt x="12127" y="8472"/>
                  <a:pt x="12127" y="8545"/>
                </a:cubicBezTo>
                <a:cubicBezTo>
                  <a:pt x="12127" y="8608"/>
                  <a:pt x="11949" y="8691"/>
                  <a:pt x="11458" y="8827"/>
                </a:cubicBezTo>
                <a:cubicBezTo>
                  <a:pt x="14669" y="8364"/>
                  <a:pt x="17894" y="8063"/>
                  <a:pt x="21105" y="8063"/>
                </a:cubicBezTo>
                <a:cubicBezTo>
                  <a:pt x="21874" y="8063"/>
                  <a:pt x="22642" y="8081"/>
                  <a:pt x="23409" y="8117"/>
                </a:cubicBezTo>
                <a:cubicBezTo>
                  <a:pt x="25383" y="8211"/>
                  <a:pt x="27347" y="8420"/>
                  <a:pt x="29290" y="8765"/>
                </a:cubicBezTo>
                <a:cubicBezTo>
                  <a:pt x="31223" y="9109"/>
                  <a:pt x="33113" y="9611"/>
                  <a:pt x="34962" y="10269"/>
                </a:cubicBezTo>
                <a:cubicBezTo>
                  <a:pt x="38640" y="11596"/>
                  <a:pt x="42097" y="13518"/>
                  <a:pt x="44980" y="16056"/>
                </a:cubicBezTo>
                <a:cubicBezTo>
                  <a:pt x="46422" y="17310"/>
                  <a:pt x="47707" y="18730"/>
                  <a:pt x="48804" y="20287"/>
                </a:cubicBezTo>
                <a:cubicBezTo>
                  <a:pt x="49347" y="21060"/>
                  <a:pt x="49838" y="21864"/>
                  <a:pt x="50287" y="22700"/>
                </a:cubicBezTo>
                <a:lnTo>
                  <a:pt x="50611" y="23327"/>
                </a:lnTo>
                <a:lnTo>
                  <a:pt x="50904" y="23985"/>
                </a:lnTo>
                <a:lnTo>
                  <a:pt x="51186" y="24633"/>
                </a:lnTo>
                <a:lnTo>
                  <a:pt x="51447" y="25301"/>
                </a:lnTo>
                <a:cubicBezTo>
                  <a:pt x="51530" y="25520"/>
                  <a:pt x="51624" y="25750"/>
                  <a:pt x="51718" y="26001"/>
                </a:cubicBezTo>
                <a:lnTo>
                  <a:pt x="51990" y="26795"/>
                </a:lnTo>
                <a:lnTo>
                  <a:pt x="52136" y="27223"/>
                </a:lnTo>
                <a:cubicBezTo>
                  <a:pt x="52178" y="27359"/>
                  <a:pt x="52220" y="27516"/>
                  <a:pt x="52262" y="27662"/>
                </a:cubicBezTo>
                <a:lnTo>
                  <a:pt x="52533" y="28602"/>
                </a:lnTo>
                <a:cubicBezTo>
                  <a:pt x="52868" y="29897"/>
                  <a:pt x="53191" y="31339"/>
                  <a:pt x="53453" y="32812"/>
                </a:cubicBezTo>
                <a:cubicBezTo>
                  <a:pt x="53703" y="34285"/>
                  <a:pt x="53933" y="35789"/>
                  <a:pt x="54132" y="37179"/>
                </a:cubicBezTo>
                <a:cubicBezTo>
                  <a:pt x="54330" y="38568"/>
                  <a:pt x="54518" y="39842"/>
                  <a:pt x="54685" y="40877"/>
                </a:cubicBezTo>
                <a:cubicBezTo>
                  <a:pt x="54915" y="42381"/>
                  <a:pt x="55197" y="43906"/>
                  <a:pt x="55542" y="45421"/>
                </a:cubicBezTo>
                <a:lnTo>
                  <a:pt x="55813" y="46570"/>
                </a:lnTo>
                <a:cubicBezTo>
                  <a:pt x="55907" y="46946"/>
                  <a:pt x="56012" y="47312"/>
                  <a:pt x="56106" y="47688"/>
                </a:cubicBezTo>
                <a:cubicBezTo>
                  <a:pt x="56200" y="48064"/>
                  <a:pt x="56315" y="48429"/>
                  <a:pt x="56419" y="48805"/>
                </a:cubicBezTo>
                <a:cubicBezTo>
                  <a:pt x="56534" y="49171"/>
                  <a:pt x="56628" y="49547"/>
                  <a:pt x="56754" y="49913"/>
                </a:cubicBezTo>
                <a:cubicBezTo>
                  <a:pt x="57203" y="51386"/>
                  <a:pt x="57725" y="52848"/>
                  <a:pt x="58300" y="54290"/>
                </a:cubicBezTo>
                <a:cubicBezTo>
                  <a:pt x="58446" y="54645"/>
                  <a:pt x="58582" y="55010"/>
                  <a:pt x="58738" y="55366"/>
                </a:cubicBezTo>
                <a:lnTo>
                  <a:pt x="59208" y="56431"/>
                </a:lnTo>
                <a:lnTo>
                  <a:pt x="59699" y="57486"/>
                </a:lnTo>
                <a:cubicBezTo>
                  <a:pt x="59867" y="57841"/>
                  <a:pt x="60044" y="58186"/>
                  <a:pt x="60222" y="58531"/>
                </a:cubicBezTo>
                <a:cubicBezTo>
                  <a:pt x="60932" y="59920"/>
                  <a:pt x="61726" y="61278"/>
                  <a:pt x="62593" y="62584"/>
                </a:cubicBezTo>
                <a:cubicBezTo>
                  <a:pt x="63471" y="63890"/>
                  <a:pt x="64432" y="65143"/>
                  <a:pt x="65487" y="66324"/>
                </a:cubicBezTo>
                <a:cubicBezTo>
                  <a:pt x="66542" y="67525"/>
                  <a:pt x="67691" y="68622"/>
                  <a:pt x="68924" y="69635"/>
                </a:cubicBezTo>
                <a:cubicBezTo>
                  <a:pt x="71410" y="71662"/>
                  <a:pt x="74251" y="73218"/>
                  <a:pt x="77291" y="74242"/>
                </a:cubicBezTo>
                <a:lnTo>
                  <a:pt x="78440" y="74597"/>
                </a:lnTo>
                <a:lnTo>
                  <a:pt x="79600" y="74890"/>
                </a:lnTo>
                <a:cubicBezTo>
                  <a:pt x="79788" y="74942"/>
                  <a:pt x="79986" y="74984"/>
                  <a:pt x="80174" y="75015"/>
                </a:cubicBezTo>
                <a:lnTo>
                  <a:pt x="80759" y="75141"/>
                </a:lnTo>
                <a:cubicBezTo>
                  <a:pt x="80958" y="75172"/>
                  <a:pt x="81156" y="75224"/>
                  <a:pt x="81344" y="75245"/>
                </a:cubicBezTo>
                <a:lnTo>
                  <a:pt x="81940" y="75339"/>
                </a:lnTo>
                <a:cubicBezTo>
                  <a:pt x="82723" y="75464"/>
                  <a:pt x="83507" y="75527"/>
                  <a:pt x="84290" y="75600"/>
                </a:cubicBezTo>
                <a:lnTo>
                  <a:pt x="85460" y="75652"/>
                </a:lnTo>
                <a:lnTo>
                  <a:pt x="85753" y="75673"/>
                </a:lnTo>
                <a:lnTo>
                  <a:pt x="87215" y="75673"/>
                </a:lnTo>
                <a:cubicBezTo>
                  <a:pt x="87414" y="75673"/>
                  <a:pt x="87612" y="75652"/>
                  <a:pt x="87800" y="75652"/>
                </a:cubicBezTo>
                <a:cubicBezTo>
                  <a:pt x="88187" y="75632"/>
                  <a:pt x="88584" y="75632"/>
                  <a:pt x="88970" y="75600"/>
                </a:cubicBezTo>
                <a:lnTo>
                  <a:pt x="90140" y="75506"/>
                </a:lnTo>
                <a:cubicBezTo>
                  <a:pt x="90234" y="75496"/>
                  <a:pt x="90328" y="75496"/>
                  <a:pt x="90433" y="75485"/>
                </a:cubicBezTo>
                <a:lnTo>
                  <a:pt x="90715" y="75443"/>
                </a:lnTo>
                <a:lnTo>
                  <a:pt x="91300" y="75370"/>
                </a:lnTo>
                <a:lnTo>
                  <a:pt x="91874" y="75297"/>
                </a:lnTo>
                <a:cubicBezTo>
                  <a:pt x="92073" y="75276"/>
                  <a:pt x="92261" y="75245"/>
                  <a:pt x="92449" y="75214"/>
                </a:cubicBezTo>
                <a:cubicBezTo>
                  <a:pt x="92835" y="75141"/>
                  <a:pt x="93222" y="75088"/>
                  <a:pt x="93598" y="75015"/>
                </a:cubicBezTo>
                <a:lnTo>
                  <a:pt x="94737" y="74775"/>
                </a:lnTo>
                <a:cubicBezTo>
                  <a:pt x="94935" y="74733"/>
                  <a:pt x="95123" y="74691"/>
                  <a:pt x="95311" y="74639"/>
                </a:cubicBezTo>
                <a:lnTo>
                  <a:pt x="95875" y="74503"/>
                </a:lnTo>
                <a:lnTo>
                  <a:pt x="96439" y="74357"/>
                </a:lnTo>
                <a:cubicBezTo>
                  <a:pt x="96627" y="74305"/>
                  <a:pt x="96805" y="74253"/>
                  <a:pt x="96993" y="74190"/>
                </a:cubicBezTo>
                <a:cubicBezTo>
                  <a:pt x="97369" y="74085"/>
                  <a:pt x="97745" y="73981"/>
                  <a:pt x="98111" y="73856"/>
                </a:cubicBezTo>
                <a:lnTo>
                  <a:pt x="99208" y="73480"/>
                </a:lnTo>
                <a:cubicBezTo>
                  <a:pt x="99396" y="73417"/>
                  <a:pt x="99573" y="73354"/>
                  <a:pt x="99751" y="73281"/>
                </a:cubicBezTo>
                <a:lnTo>
                  <a:pt x="100294" y="73072"/>
                </a:lnTo>
                <a:cubicBezTo>
                  <a:pt x="101746" y="72508"/>
                  <a:pt x="103156" y="71850"/>
                  <a:pt x="104525" y="71098"/>
                </a:cubicBezTo>
                <a:cubicBezTo>
                  <a:pt x="105893" y="70356"/>
                  <a:pt x="107199" y="69510"/>
                  <a:pt x="108453" y="68591"/>
                </a:cubicBezTo>
                <a:cubicBezTo>
                  <a:pt x="108766" y="68361"/>
                  <a:pt x="109069" y="68121"/>
                  <a:pt x="109382" y="67870"/>
                </a:cubicBezTo>
                <a:cubicBezTo>
                  <a:pt x="109685" y="67630"/>
                  <a:pt x="109988" y="67389"/>
                  <a:pt x="110281" y="67128"/>
                </a:cubicBezTo>
                <a:cubicBezTo>
                  <a:pt x="110573" y="66867"/>
                  <a:pt x="110876" y="66606"/>
                  <a:pt x="111158" y="66345"/>
                </a:cubicBezTo>
                <a:lnTo>
                  <a:pt x="112004" y="65530"/>
                </a:lnTo>
                <a:cubicBezTo>
                  <a:pt x="113112" y="64402"/>
                  <a:pt x="114125" y="63200"/>
                  <a:pt x="115044" y="61926"/>
                </a:cubicBezTo>
                <a:cubicBezTo>
                  <a:pt x="115953" y="60631"/>
                  <a:pt x="116747" y="59252"/>
                  <a:pt x="117416" y="57821"/>
                </a:cubicBezTo>
                <a:cubicBezTo>
                  <a:pt x="118084" y="56379"/>
                  <a:pt x="118607" y="54864"/>
                  <a:pt x="118962" y="53318"/>
                </a:cubicBezTo>
                <a:lnTo>
                  <a:pt x="119097" y="52733"/>
                </a:lnTo>
                <a:cubicBezTo>
                  <a:pt x="119118" y="52639"/>
                  <a:pt x="119139" y="52545"/>
                  <a:pt x="119160" y="52441"/>
                </a:cubicBezTo>
                <a:lnTo>
                  <a:pt x="119212" y="52148"/>
                </a:lnTo>
                <a:lnTo>
                  <a:pt x="119400" y="50978"/>
                </a:lnTo>
                <a:cubicBezTo>
                  <a:pt x="119484" y="50184"/>
                  <a:pt x="119578" y="49390"/>
                  <a:pt x="119588" y="48607"/>
                </a:cubicBezTo>
                <a:cubicBezTo>
                  <a:pt x="119599" y="48210"/>
                  <a:pt x="119609" y="47802"/>
                  <a:pt x="119609" y="47447"/>
                </a:cubicBezTo>
                <a:lnTo>
                  <a:pt x="119609" y="44178"/>
                </a:lnTo>
                <a:cubicBezTo>
                  <a:pt x="119620" y="41274"/>
                  <a:pt x="119651" y="38390"/>
                  <a:pt x="119797" y="35539"/>
                </a:cubicBezTo>
                <a:cubicBezTo>
                  <a:pt x="119923" y="32718"/>
                  <a:pt x="120226" y="29897"/>
                  <a:pt x="120696" y="27108"/>
                </a:cubicBezTo>
                <a:cubicBezTo>
                  <a:pt x="120936" y="25750"/>
                  <a:pt x="121239" y="24392"/>
                  <a:pt x="121626" y="23066"/>
                </a:cubicBezTo>
                <a:cubicBezTo>
                  <a:pt x="121991" y="21760"/>
                  <a:pt x="122461" y="20475"/>
                  <a:pt x="123015" y="19242"/>
                </a:cubicBezTo>
                <a:cubicBezTo>
                  <a:pt x="123161" y="18939"/>
                  <a:pt x="123297" y="18626"/>
                  <a:pt x="123454" y="18354"/>
                </a:cubicBezTo>
                <a:lnTo>
                  <a:pt x="123673" y="17936"/>
                </a:lnTo>
                <a:lnTo>
                  <a:pt x="123924" y="17529"/>
                </a:lnTo>
                <a:cubicBezTo>
                  <a:pt x="124248" y="16996"/>
                  <a:pt x="124624" y="16484"/>
                  <a:pt x="125021" y="15993"/>
                </a:cubicBezTo>
                <a:cubicBezTo>
                  <a:pt x="125856" y="15022"/>
                  <a:pt x="126807" y="14165"/>
                  <a:pt x="127862" y="13445"/>
                </a:cubicBezTo>
                <a:cubicBezTo>
                  <a:pt x="128948" y="12703"/>
                  <a:pt x="130108" y="12076"/>
                  <a:pt x="131330" y="11585"/>
                </a:cubicBezTo>
                <a:cubicBezTo>
                  <a:pt x="132573" y="11063"/>
                  <a:pt x="133858" y="10655"/>
                  <a:pt x="135174" y="10352"/>
                </a:cubicBezTo>
                <a:cubicBezTo>
                  <a:pt x="137859" y="9736"/>
                  <a:pt x="140607" y="9412"/>
                  <a:pt x="143375" y="9381"/>
                </a:cubicBezTo>
                <a:cubicBezTo>
                  <a:pt x="143715" y="9373"/>
                  <a:pt x="144055" y="9369"/>
                  <a:pt x="144395" y="9369"/>
                </a:cubicBezTo>
                <a:cubicBezTo>
                  <a:pt x="145442" y="9369"/>
                  <a:pt x="146489" y="9407"/>
                  <a:pt x="147553" y="9485"/>
                </a:cubicBezTo>
                <a:cubicBezTo>
                  <a:pt x="148953" y="9579"/>
                  <a:pt x="150363" y="9705"/>
                  <a:pt x="151742" y="9882"/>
                </a:cubicBezTo>
                <a:cubicBezTo>
                  <a:pt x="153132" y="10070"/>
                  <a:pt x="154511" y="10300"/>
                  <a:pt x="155858" y="10593"/>
                </a:cubicBezTo>
                <a:cubicBezTo>
                  <a:pt x="157195" y="10885"/>
                  <a:pt x="158512" y="11261"/>
                  <a:pt x="159807" y="11710"/>
                </a:cubicBezTo>
                <a:lnTo>
                  <a:pt x="160758" y="12055"/>
                </a:lnTo>
                <a:lnTo>
                  <a:pt x="161687" y="12452"/>
                </a:lnTo>
                <a:lnTo>
                  <a:pt x="161928" y="12546"/>
                </a:lnTo>
                <a:cubicBezTo>
                  <a:pt x="162001" y="12577"/>
                  <a:pt x="162074" y="12619"/>
                  <a:pt x="162147" y="12651"/>
                </a:cubicBezTo>
                <a:lnTo>
                  <a:pt x="162596" y="12870"/>
                </a:lnTo>
                <a:lnTo>
                  <a:pt x="163056" y="13089"/>
                </a:lnTo>
                <a:lnTo>
                  <a:pt x="163495" y="13330"/>
                </a:lnTo>
                <a:lnTo>
                  <a:pt x="163923" y="13570"/>
                </a:lnTo>
                <a:lnTo>
                  <a:pt x="164142" y="13695"/>
                </a:lnTo>
                <a:lnTo>
                  <a:pt x="164351" y="13821"/>
                </a:lnTo>
                <a:lnTo>
                  <a:pt x="165197" y="14343"/>
                </a:lnTo>
                <a:lnTo>
                  <a:pt x="165991" y="14928"/>
                </a:lnTo>
                <a:lnTo>
                  <a:pt x="166200" y="15064"/>
                </a:lnTo>
                <a:lnTo>
                  <a:pt x="166388" y="15220"/>
                </a:lnTo>
                <a:lnTo>
                  <a:pt x="166764" y="15534"/>
                </a:lnTo>
                <a:lnTo>
                  <a:pt x="167151" y="15847"/>
                </a:lnTo>
                <a:lnTo>
                  <a:pt x="167516" y="16181"/>
                </a:lnTo>
                <a:lnTo>
                  <a:pt x="167694" y="16349"/>
                </a:lnTo>
                <a:lnTo>
                  <a:pt x="167872" y="16526"/>
                </a:lnTo>
                <a:lnTo>
                  <a:pt x="168227" y="16871"/>
                </a:lnTo>
                <a:cubicBezTo>
                  <a:pt x="168676" y="17341"/>
                  <a:pt x="169125" y="17832"/>
                  <a:pt x="169533" y="18354"/>
                </a:cubicBezTo>
                <a:cubicBezTo>
                  <a:pt x="169940" y="18866"/>
                  <a:pt x="170337" y="19399"/>
                  <a:pt x="170692" y="19963"/>
                </a:cubicBezTo>
                <a:cubicBezTo>
                  <a:pt x="170870" y="20235"/>
                  <a:pt x="171047" y="20517"/>
                  <a:pt x="171214" y="20809"/>
                </a:cubicBezTo>
                <a:cubicBezTo>
                  <a:pt x="171371" y="21102"/>
                  <a:pt x="171549" y="21384"/>
                  <a:pt x="171705" y="21687"/>
                </a:cubicBezTo>
                <a:cubicBezTo>
                  <a:pt x="172969" y="24048"/>
                  <a:pt x="173847" y="26659"/>
                  <a:pt x="174526" y="29365"/>
                </a:cubicBezTo>
                <a:cubicBezTo>
                  <a:pt x="175195" y="32070"/>
                  <a:pt x="175654" y="34870"/>
                  <a:pt x="176093" y="37711"/>
                </a:cubicBezTo>
                <a:cubicBezTo>
                  <a:pt x="176521" y="40553"/>
                  <a:pt x="176897" y="43436"/>
                  <a:pt x="177399" y="46340"/>
                </a:cubicBezTo>
                <a:cubicBezTo>
                  <a:pt x="177890" y="49244"/>
                  <a:pt x="178485" y="52169"/>
                  <a:pt x="179394" y="55052"/>
                </a:cubicBezTo>
                <a:cubicBezTo>
                  <a:pt x="180303" y="57935"/>
                  <a:pt x="181515" y="60798"/>
                  <a:pt x="183217" y="63409"/>
                </a:cubicBezTo>
                <a:cubicBezTo>
                  <a:pt x="184063" y="64726"/>
                  <a:pt x="185035" y="65969"/>
                  <a:pt x="186111" y="67107"/>
                </a:cubicBezTo>
                <a:cubicBezTo>
                  <a:pt x="187187" y="68246"/>
                  <a:pt x="188346" y="69280"/>
                  <a:pt x="189600" y="70220"/>
                </a:cubicBezTo>
                <a:cubicBezTo>
                  <a:pt x="192097" y="72090"/>
                  <a:pt x="194865" y="73553"/>
                  <a:pt x="197811" y="74566"/>
                </a:cubicBezTo>
                <a:cubicBezTo>
                  <a:pt x="200746" y="75579"/>
                  <a:pt x="203828" y="76143"/>
                  <a:pt x="206941" y="76237"/>
                </a:cubicBezTo>
                <a:cubicBezTo>
                  <a:pt x="207265" y="76248"/>
                  <a:pt x="207590" y="76254"/>
                  <a:pt x="207915" y="76254"/>
                </a:cubicBezTo>
                <a:cubicBezTo>
                  <a:pt x="209150" y="76254"/>
                  <a:pt x="210387" y="76175"/>
                  <a:pt x="211611" y="76018"/>
                </a:cubicBezTo>
                <a:cubicBezTo>
                  <a:pt x="213157" y="75809"/>
                  <a:pt x="214692" y="75485"/>
                  <a:pt x="216197" y="75036"/>
                </a:cubicBezTo>
                <a:cubicBezTo>
                  <a:pt x="217690" y="74587"/>
                  <a:pt x="219142" y="74023"/>
                  <a:pt x="220553" y="73354"/>
                </a:cubicBezTo>
                <a:cubicBezTo>
                  <a:pt x="221952" y="72686"/>
                  <a:pt x="223310" y="71913"/>
                  <a:pt x="224606" y="71056"/>
                </a:cubicBezTo>
                <a:cubicBezTo>
                  <a:pt x="226579" y="69730"/>
                  <a:pt x="228411" y="68209"/>
                  <a:pt x="230075" y="66516"/>
                </a:cubicBezTo>
                <a:lnTo>
                  <a:pt x="230075" y="66516"/>
                </a:lnTo>
                <a:cubicBezTo>
                  <a:pt x="227786" y="68842"/>
                  <a:pt x="225179" y="70828"/>
                  <a:pt x="222329" y="72424"/>
                </a:cubicBezTo>
                <a:cubicBezTo>
                  <a:pt x="217911" y="74923"/>
                  <a:pt x="212931" y="76229"/>
                  <a:pt x="207886" y="76229"/>
                </a:cubicBezTo>
                <a:cubicBezTo>
                  <a:pt x="206942" y="76229"/>
                  <a:pt x="205996" y="76183"/>
                  <a:pt x="205050" y="76091"/>
                </a:cubicBezTo>
                <a:cubicBezTo>
                  <a:pt x="204068" y="76008"/>
                  <a:pt x="203086" y="75851"/>
                  <a:pt x="202115" y="75673"/>
                </a:cubicBezTo>
                <a:cubicBezTo>
                  <a:pt x="201634" y="75579"/>
                  <a:pt x="201154" y="75464"/>
                  <a:pt x="200673" y="75360"/>
                </a:cubicBezTo>
                <a:cubicBezTo>
                  <a:pt x="200193" y="75245"/>
                  <a:pt x="199723" y="75109"/>
                  <a:pt x="199242" y="74984"/>
                </a:cubicBezTo>
                <a:cubicBezTo>
                  <a:pt x="195440" y="73877"/>
                  <a:pt x="191898" y="72028"/>
                  <a:pt x="188827" y="69552"/>
                </a:cubicBezTo>
                <a:cubicBezTo>
                  <a:pt x="188430" y="69238"/>
                  <a:pt x="188075" y="68915"/>
                  <a:pt x="187699" y="68591"/>
                </a:cubicBezTo>
                <a:lnTo>
                  <a:pt x="187156" y="68079"/>
                </a:lnTo>
                <a:lnTo>
                  <a:pt x="186884" y="67818"/>
                </a:lnTo>
                <a:lnTo>
                  <a:pt x="186623" y="67557"/>
                </a:lnTo>
                <a:lnTo>
                  <a:pt x="186101" y="67024"/>
                </a:lnTo>
                <a:lnTo>
                  <a:pt x="185610" y="66470"/>
                </a:lnTo>
                <a:lnTo>
                  <a:pt x="185359" y="66198"/>
                </a:lnTo>
                <a:lnTo>
                  <a:pt x="185119" y="65916"/>
                </a:lnTo>
                <a:lnTo>
                  <a:pt x="184648" y="65342"/>
                </a:lnTo>
                <a:lnTo>
                  <a:pt x="184199" y="64746"/>
                </a:lnTo>
                <a:lnTo>
                  <a:pt x="183980" y="64444"/>
                </a:lnTo>
                <a:lnTo>
                  <a:pt x="183771" y="64141"/>
                </a:lnTo>
                <a:lnTo>
                  <a:pt x="183353" y="63524"/>
                </a:lnTo>
                <a:lnTo>
                  <a:pt x="182956" y="62908"/>
                </a:lnTo>
                <a:cubicBezTo>
                  <a:pt x="182444" y="62062"/>
                  <a:pt x="181974" y="61205"/>
                  <a:pt x="181546" y="60328"/>
                </a:cubicBezTo>
                <a:cubicBezTo>
                  <a:pt x="180700" y="58594"/>
                  <a:pt x="179989" y="56797"/>
                  <a:pt x="179425" y="54948"/>
                </a:cubicBezTo>
                <a:cubicBezTo>
                  <a:pt x="178861" y="53120"/>
                  <a:pt x="178422" y="51281"/>
                  <a:pt x="178046" y="49443"/>
                </a:cubicBezTo>
                <a:cubicBezTo>
                  <a:pt x="177294" y="45765"/>
                  <a:pt x="176824" y="42099"/>
                  <a:pt x="176291" y="38495"/>
                </a:cubicBezTo>
                <a:cubicBezTo>
                  <a:pt x="175769" y="34901"/>
                  <a:pt x="175205" y="31350"/>
                  <a:pt x="174254" y="27965"/>
                </a:cubicBezTo>
                <a:cubicBezTo>
                  <a:pt x="173805" y="26283"/>
                  <a:pt x="173210" y="24653"/>
                  <a:pt x="172510" y="23066"/>
                </a:cubicBezTo>
                <a:cubicBezTo>
                  <a:pt x="171810" y="21509"/>
                  <a:pt x="170953" y="20047"/>
                  <a:pt x="169930" y="18689"/>
                </a:cubicBezTo>
                <a:cubicBezTo>
                  <a:pt x="169428" y="18010"/>
                  <a:pt x="168874" y="17372"/>
                  <a:pt x="168289" y="16777"/>
                </a:cubicBezTo>
                <a:lnTo>
                  <a:pt x="167840" y="16328"/>
                </a:lnTo>
                <a:cubicBezTo>
                  <a:pt x="167694" y="16181"/>
                  <a:pt x="167537" y="16046"/>
                  <a:pt x="167381" y="15899"/>
                </a:cubicBezTo>
                <a:cubicBezTo>
                  <a:pt x="167234" y="15753"/>
                  <a:pt x="167067" y="15628"/>
                  <a:pt x="166911" y="15492"/>
                </a:cubicBezTo>
                <a:lnTo>
                  <a:pt x="166420" y="15095"/>
                </a:lnTo>
                <a:cubicBezTo>
                  <a:pt x="165093" y="14061"/>
                  <a:pt x="163641" y="13183"/>
                  <a:pt x="162095" y="12483"/>
                </a:cubicBezTo>
                <a:cubicBezTo>
                  <a:pt x="158982" y="11063"/>
                  <a:pt x="155534" y="10258"/>
                  <a:pt x="152014" y="9778"/>
                </a:cubicBezTo>
                <a:lnTo>
                  <a:pt x="150677" y="9621"/>
                </a:lnTo>
                <a:lnTo>
                  <a:pt x="149350" y="9485"/>
                </a:lnTo>
                <a:lnTo>
                  <a:pt x="148003" y="9370"/>
                </a:lnTo>
                <a:cubicBezTo>
                  <a:pt x="147553" y="9350"/>
                  <a:pt x="147115" y="9308"/>
                  <a:pt x="146665" y="9297"/>
                </a:cubicBezTo>
                <a:cubicBezTo>
                  <a:pt x="145847" y="9254"/>
                  <a:pt x="145029" y="9233"/>
                  <a:pt x="144212" y="9233"/>
                </a:cubicBezTo>
                <a:cubicBezTo>
                  <a:pt x="143254" y="9233"/>
                  <a:pt x="142296" y="9262"/>
                  <a:pt x="141338" y="9318"/>
                </a:cubicBezTo>
                <a:cubicBezTo>
                  <a:pt x="140460" y="9370"/>
                  <a:pt x="139572" y="9444"/>
                  <a:pt x="138705" y="9558"/>
                </a:cubicBezTo>
                <a:cubicBezTo>
                  <a:pt x="137828" y="9684"/>
                  <a:pt x="136961" y="9809"/>
                  <a:pt x="136104" y="9997"/>
                </a:cubicBezTo>
                <a:cubicBezTo>
                  <a:pt x="135248" y="10175"/>
                  <a:pt x="134391" y="10373"/>
                  <a:pt x="133566" y="10624"/>
                </a:cubicBezTo>
                <a:lnTo>
                  <a:pt x="133252" y="10718"/>
                </a:lnTo>
                <a:cubicBezTo>
                  <a:pt x="133148" y="10749"/>
                  <a:pt x="133054" y="10791"/>
                  <a:pt x="132949" y="10823"/>
                </a:cubicBezTo>
                <a:cubicBezTo>
                  <a:pt x="132740" y="10896"/>
                  <a:pt x="132542" y="10958"/>
                  <a:pt x="132333" y="11031"/>
                </a:cubicBezTo>
                <a:cubicBezTo>
                  <a:pt x="131936" y="11178"/>
                  <a:pt x="131529" y="11324"/>
                  <a:pt x="131132" y="11502"/>
                </a:cubicBezTo>
                <a:cubicBezTo>
                  <a:pt x="130933" y="11585"/>
                  <a:pt x="130735" y="11669"/>
                  <a:pt x="130547" y="11763"/>
                </a:cubicBezTo>
                <a:cubicBezTo>
                  <a:pt x="130359" y="11846"/>
                  <a:pt x="130160" y="11940"/>
                  <a:pt x="129972" y="12034"/>
                </a:cubicBezTo>
                <a:lnTo>
                  <a:pt x="129408" y="12327"/>
                </a:lnTo>
                <a:cubicBezTo>
                  <a:pt x="129210" y="12421"/>
                  <a:pt x="129032" y="12536"/>
                  <a:pt x="128854" y="12640"/>
                </a:cubicBezTo>
                <a:cubicBezTo>
                  <a:pt x="128123" y="13058"/>
                  <a:pt x="127434" y="13528"/>
                  <a:pt x="126786" y="14061"/>
                </a:cubicBezTo>
                <a:cubicBezTo>
                  <a:pt x="126619" y="14186"/>
                  <a:pt x="126473" y="14322"/>
                  <a:pt x="126316" y="14458"/>
                </a:cubicBezTo>
                <a:cubicBezTo>
                  <a:pt x="126159" y="14604"/>
                  <a:pt x="126003" y="14729"/>
                  <a:pt x="125856" y="14886"/>
                </a:cubicBezTo>
                <a:lnTo>
                  <a:pt x="125418" y="15314"/>
                </a:lnTo>
                <a:lnTo>
                  <a:pt x="125010" y="15774"/>
                </a:lnTo>
                <a:cubicBezTo>
                  <a:pt x="124477" y="16401"/>
                  <a:pt x="123997" y="17069"/>
                  <a:pt x="123589" y="17780"/>
                </a:cubicBezTo>
                <a:cubicBezTo>
                  <a:pt x="123485" y="17947"/>
                  <a:pt x="123391" y="18135"/>
                  <a:pt x="123297" y="18323"/>
                </a:cubicBezTo>
                <a:lnTo>
                  <a:pt x="123151" y="18595"/>
                </a:lnTo>
                <a:lnTo>
                  <a:pt x="123025" y="18887"/>
                </a:lnTo>
                <a:cubicBezTo>
                  <a:pt x="122837" y="19274"/>
                  <a:pt x="122670" y="19671"/>
                  <a:pt x="122503" y="20078"/>
                </a:cubicBezTo>
                <a:cubicBezTo>
                  <a:pt x="122169" y="20882"/>
                  <a:pt x="121876" y="21708"/>
                  <a:pt x="121626" y="22554"/>
                </a:cubicBezTo>
                <a:cubicBezTo>
                  <a:pt x="121364" y="23410"/>
                  <a:pt x="121145" y="24267"/>
                  <a:pt x="120947" y="25144"/>
                </a:cubicBezTo>
                <a:cubicBezTo>
                  <a:pt x="120748" y="26022"/>
                  <a:pt x="120581" y="26899"/>
                  <a:pt x="120435" y="27798"/>
                </a:cubicBezTo>
                <a:cubicBezTo>
                  <a:pt x="119850" y="31381"/>
                  <a:pt x="119630" y="35068"/>
                  <a:pt x="119536" y="38798"/>
                </a:cubicBezTo>
                <a:cubicBezTo>
                  <a:pt x="119515" y="38578"/>
                  <a:pt x="119494" y="38140"/>
                  <a:pt x="119463" y="38035"/>
                </a:cubicBezTo>
                <a:cubicBezTo>
                  <a:pt x="119460" y="38020"/>
                  <a:pt x="119457" y="38011"/>
                  <a:pt x="119453" y="38011"/>
                </a:cubicBezTo>
                <a:cubicBezTo>
                  <a:pt x="119430" y="38011"/>
                  <a:pt x="119393" y="38300"/>
                  <a:pt x="119348" y="39226"/>
                </a:cubicBezTo>
                <a:cubicBezTo>
                  <a:pt x="119411" y="35424"/>
                  <a:pt x="119599" y="31652"/>
                  <a:pt x="120163" y="27996"/>
                </a:cubicBezTo>
                <a:cubicBezTo>
                  <a:pt x="120435" y="26179"/>
                  <a:pt x="120832" y="24392"/>
                  <a:pt x="121343" y="22627"/>
                </a:cubicBezTo>
                <a:cubicBezTo>
                  <a:pt x="121605" y="21760"/>
                  <a:pt x="121887" y="20903"/>
                  <a:pt x="122221" y="20068"/>
                </a:cubicBezTo>
                <a:cubicBezTo>
                  <a:pt x="122545" y="19253"/>
                  <a:pt x="122921" y="18459"/>
                  <a:pt x="123339" y="17686"/>
                </a:cubicBezTo>
                <a:cubicBezTo>
                  <a:pt x="123767" y="16954"/>
                  <a:pt x="124258" y="16255"/>
                  <a:pt x="124801" y="15607"/>
                </a:cubicBezTo>
                <a:lnTo>
                  <a:pt x="125230" y="15126"/>
                </a:lnTo>
                <a:cubicBezTo>
                  <a:pt x="125376" y="14970"/>
                  <a:pt x="125532" y="14823"/>
                  <a:pt x="125679" y="14677"/>
                </a:cubicBezTo>
                <a:cubicBezTo>
                  <a:pt x="125825" y="14521"/>
                  <a:pt x="125992" y="14385"/>
                  <a:pt x="126149" y="14238"/>
                </a:cubicBezTo>
                <a:lnTo>
                  <a:pt x="126389" y="14030"/>
                </a:lnTo>
                <a:cubicBezTo>
                  <a:pt x="126473" y="13956"/>
                  <a:pt x="126556" y="13894"/>
                  <a:pt x="126640" y="13821"/>
                </a:cubicBezTo>
                <a:cubicBezTo>
                  <a:pt x="127308" y="13277"/>
                  <a:pt x="128029" y="12786"/>
                  <a:pt x="128781" y="12358"/>
                </a:cubicBezTo>
                <a:cubicBezTo>
                  <a:pt x="129147" y="12128"/>
                  <a:pt x="129533" y="11919"/>
                  <a:pt x="129930" y="11731"/>
                </a:cubicBezTo>
                <a:cubicBezTo>
                  <a:pt x="130327" y="11543"/>
                  <a:pt x="130724" y="11355"/>
                  <a:pt x="131132" y="11188"/>
                </a:cubicBezTo>
                <a:cubicBezTo>
                  <a:pt x="131330" y="11105"/>
                  <a:pt x="131539" y="11021"/>
                  <a:pt x="131748" y="10948"/>
                </a:cubicBezTo>
                <a:cubicBezTo>
                  <a:pt x="131957" y="10864"/>
                  <a:pt x="132166" y="10791"/>
                  <a:pt x="132375" y="10718"/>
                </a:cubicBezTo>
                <a:cubicBezTo>
                  <a:pt x="132793" y="10572"/>
                  <a:pt x="133211" y="10436"/>
                  <a:pt x="133639" y="10311"/>
                </a:cubicBezTo>
                <a:cubicBezTo>
                  <a:pt x="134067" y="10175"/>
                  <a:pt x="134495" y="10060"/>
                  <a:pt x="134934" y="9955"/>
                </a:cubicBezTo>
                <a:cubicBezTo>
                  <a:pt x="135373" y="9861"/>
                  <a:pt x="135812" y="9757"/>
                  <a:pt x="136250" y="9663"/>
                </a:cubicBezTo>
                <a:cubicBezTo>
                  <a:pt x="136689" y="9569"/>
                  <a:pt x="137128" y="9496"/>
                  <a:pt x="137577" y="9423"/>
                </a:cubicBezTo>
                <a:cubicBezTo>
                  <a:pt x="138016" y="9360"/>
                  <a:pt x="138465" y="9287"/>
                  <a:pt x="138914" y="9245"/>
                </a:cubicBezTo>
                <a:cubicBezTo>
                  <a:pt x="139813" y="9130"/>
                  <a:pt x="140711" y="9057"/>
                  <a:pt x="141620" y="9005"/>
                </a:cubicBezTo>
                <a:cubicBezTo>
                  <a:pt x="142500" y="8959"/>
                  <a:pt x="143382" y="8936"/>
                  <a:pt x="144266" y="8936"/>
                </a:cubicBezTo>
                <a:cubicBezTo>
                  <a:pt x="145197" y="8936"/>
                  <a:pt x="146130" y="8962"/>
                  <a:pt x="147062" y="9015"/>
                </a:cubicBezTo>
                <a:cubicBezTo>
                  <a:pt x="147512" y="9047"/>
                  <a:pt x="147971" y="9078"/>
                  <a:pt x="148431" y="9109"/>
                </a:cubicBezTo>
                <a:cubicBezTo>
                  <a:pt x="148880" y="9151"/>
                  <a:pt x="149340" y="9193"/>
                  <a:pt x="149799" y="9235"/>
                </a:cubicBezTo>
                <a:cubicBezTo>
                  <a:pt x="150249" y="9276"/>
                  <a:pt x="150698" y="9339"/>
                  <a:pt x="151157" y="9381"/>
                </a:cubicBezTo>
                <a:cubicBezTo>
                  <a:pt x="151607" y="9433"/>
                  <a:pt x="152056" y="9496"/>
                  <a:pt x="152505" y="9558"/>
                </a:cubicBezTo>
                <a:cubicBezTo>
                  <a:pt x="154291" y="9809"/>
                  <a:pt x="156057" y="10175"/>
                  <a:pt x="157801" y="10645"/>
                </a:cubicBezTo>
                <a:cubicBezTo>
                  <a:pt x="159504" y="11115"/>
                  <a:pt x="161165" y="11731"/>
                  <a:pt x="162763" y="12504"/>
                </a:cubicBezTo>
                <a:cubicBezTo>
                  <a:pt x="164320" y="13256"/>
                  <a:pt x="165782" y="14207"/>
                  <a:pt x="167119" y="15325"/>
                </a:cubicBezTo>
                <a:cubicBezTo>
                  <a:pt x="167778" y="15879"/>
                  <a:pt x="168404" y="16474"/>
                  <a:pt x="168979" y="17111"/>
                </a:cubicBezTo>
                <a:cubicBezTo>
                  <a:pt x="169564" y="17759"/>
                  <a:pt x="170097" y="18427"/>
                  <a:pt x="170588" y="19138"/>
                </a:cubicBezTo>
                <a:cubicBezTo>
                  <a:pt x="171580" y="20569"/>
                  <a:pt x="172416" y="22115"/>
                  <a:pt x="173084" y="23734"/>
                </a:cubicBezTo>
                <a:cubicBezTo>
                  <a:pt x="173753" y="25385"/>
                  <a:pt x="174307" y="27077"/>
                  <a:pt x="174745" y="28811"/>
                </a:cubicBezTo>
                <a:cubicBezTo>
                  <a:pt x="175633" y="32300"/>
                  <a:pt x="176156" y="35935"/>
                  <a:pt x="176678" y="39602"/>
                </a:cubicBezTo>
                <a:cubicBezTo>
                  <a:pt x="177200" y="43279"/>
                  <a:pt x="177702" y="47009"/>
                  <a:pt x="178537" y="50727"/>
                </a:cubicBezTo>
                <a:cubicBezTo>
                  <a:pt x="178945" y="52608"/>
                  <a:pt x="179467" y="54467"/>
                  <a:pt x="180083" y="56295"/>
                </a:cubicBezTo>
                <a:cubicBezTo>
                  <a:pt x="180721" y="58144"/>
                  <a:pt x="181515" y="59941"/>
                  <a:pt x="182465" y="61665"/>
                </a:cubicBezTo>
                <a:cubicBezTo>
                  <a:pt x="183426" y="63409"/>
                  <a:pt x="184586" y="65039"/>
                  <a:pt x="185923" y="66522"/>
                </a:cubicBezTo>
                <a:cubicBezTo>
                  <a:pt x="186257" y="66898"/>
                  <a:pt x="186612" y="67243"/>
                  <a:pt x="186957" y="67609"/>
                </a:cubicBezTo>
                <a:cubicBezTo>
                  <a:pt x="187135" y="67786"/>
                  <a:pt x="187323" y="67953"/>
                  <a:pt x="187500" y="68131"/>
                </a:cubicBezTo>
                <a:lnTo>
                  <a:pt x="187772" y="68392"/>
                </a:lnTo>
                <a:cubicBezTo>
                  <a:pt x="187866" y="68476"/>
                  <a:pt x="187960" y="68549"/>
                  <a:pt x="188054" y="68632"/>
                </a:cubicBezTo>
                <a:lnTo>
                  <a:pt x="188618" y="69123"/>
                </a:lnTo>
                <a:lnTo>
                  <a:pt x="189203" y="69594"/>
                </a:lnTo>
                <a:lnTo>
                  <a:pt x="189496" y="69834"/>
                </a:lnTo>
                <a:lnTo>
                  <a:pt x="189788" y="70053"/>
                </a:lnTo>
                <a:cubicBezTo>
                  <a:pt x="189987" y="70199"/>
                  <a:pt x="190185" y="70346"/>
                  <a:pt x="190394" y="70492"/>
                </a:cubicBezTo>
                <a:cubicBezTo>
                  <a:pt x="193653" y="72790"/>
                  <a:pt x="197341" y="74420"/>
                  <a:pt x="201248" y="75276"/>
                </a:cubicBezTo>
                <a:cubicBezTo>
                  <a:pt x="203397" y="75758"/>
                  <a:pt x="205587" y="76000"/>
                  <a:pt x="207779" y="76000"/>
                </a:cubicBezTo>
                <a:cubicBezTo>
                  <a:pt x="209581" y="76000"/>
                  <a:pt x="211385" y="75836"/>
                  <a:pt x="213167" y="75506"/>
                </a:cubicBezTo>
                <a:cubicBezTo>
                  <a:pt x="217126" y="74723"/>
                  <a:pt x="220897" y="73166"/>
                  <a:pt x="224251" y="70931"/>
                </a:cubicBezTo>
                <a:cubicBezTo>
                  <a:pt x="227604" y="68706"/>
                  <a:pt x="230539" y="65896"/>
                  <a:pt x="232932" y="62647"/>
                </a:cubicBezTo>
                <a:lnTo>
                  <a:pt x="233214" y="62856"/>
                </a:lnTo>
                <a:cubicBezTo>
                  <a:pt x="234916" y="60547"/>
                  <a:pt x="236348" y="58040"/>
                  <a:pt x="237444" y="55397"/>
                </a:cubicBezTo>
                <a:cubicBezTo>
                  <a:pt x="237580" y="55063"/>
                  <a:pt x="237726" y="54728"/>
                  <a:pt x="237841" y="54384"/>
                </a:cubicBezTo>
                <a:cubicBezTo>
                  <a:pt x="237967" y="54049"/>
                  <a:pt x="238103" y="53715"/>
                  <a:pt x="238207" y="53370"/>
                </a:cubicBezTo>
                <a:cubicBezTo>
                  <a:pt x="238322" y="53026"/>
                  <a:pt x="238437" y="52691"/>
                  <a:pt x="238541" y="52336"/>
                </a:cubicBezTo>
                <a:lnTo>
                  <a:pt x="238844" y="51250"/>
                </a:lnTo>
                <a:cubicBezTo>
                  <a:pt x="239189" y="49798"/>
                  <a:pt x="239387" y="48325"/>
                  <a:pt x="239450" y="46841"/>
                </a:cubicBezTo>
                <a:cubicBezTo>
                  <a:pt x="239513" y="45400"/>
                  <a:pt x="239492" y="43958"/>
                  <a:pt x="239387" y="42517"/>
                </a:cubicBezTo>
                <a:cubicBezTo>
                  <a:pt x="239283" y="41096"/>
                  <a:pt x="239105" y="39696"/>
                  <a:pt x="238907" y="38317"/>
                </a:cubicBezTo>
                <a:cubicBezTo>
                  <a:pt x="238510" y="35549"/>
                  <a:pt x="237977" y="32864"/>
                  <a:pt x="237507" y="30190"/>
                </a:cubicBezTo>
                <a:cubicBezTo>
                  <a:pt x="237277" y="28863"/>
                  <a:pt x="237058" y="27537"/>
                  <a:pt x="236880" y="26220"/>
                </a:cubicBezTo>
                <a:cubicBezTo>
                  <a:pt x="236703" y="24904"/>
                  <a:pt x="236556" y="23598"/>
                  <a:pt x="236483" y="22303"/>
                </a:cubicBezTo>
                <a:cubicBezTo>
                  <a:pt x="236337" y="19723"/>
                  <a:pt x="236452" y="17163"/>
                  <a:pt x="237121" y="14844"/>
                </a:cubicBezTo>
                <a:cubicBezTo>
                  <a:pt x="237277" y="14312"/>
                  <a:pt x="237486" y="13800"/>
                  <a:pt x="237726" y="13298"/>
                </a:cubicBezTo>
                <a:cubicBezTo>
                  <a:pt x="237988" y="12797"/>
                  <a:pt x="238291" y="12316"/>
                  <a:pt x="238635" y="11857"/>
                </a:cubicBezTo>
                <a:cubicBezTo>
                  <a:pt x="238708" y="11731"/>
                  <a:pt x="238813" y="11627"/>
                  <a:pt x="238896" y="11512"/>
                </a:cubicBezTo>
                <a:cubicBezTo>
                  <a:pt x="238990" y="11397"/>
                  <a:pt x="239074" y="11282"/>
                  <a:pt x="239179" y="11167"/>
                </a:cubicBezTo>
                <a:lnTo>
                  <a:pt x="239471" y="10833"/>
                </a:lnTo>
                <a:lnTo>
                  <a:pt x="239784" y="10520"/>
                </a:lnTo>
                <a:lnTo>
                  <a:pt x="239941" y="10352"/>
                </a:lnTo>
                <a:lnTo>
                  <a:pt x="240098" y="10196"/>
                </a:lnTo>
                <a:lnTo>
                  <a:pt x="240432" y="9893"/>
                </a:lnTo>
                <a:cubicBezTo>
                  <a:pt x="240662" y="9694"/>
                  <a:pt x="240881" y="9485"/>
                  <a:pt x="241132" y="9297"/>
                </a:cubicBezTo>
                <a:lnTo>
                  <a:pt x="241487" y="9015"/>
                </a:lnTo>
                <a:lnTo>
                  <a:pt x="241863" y="8733"/>
                </a:lnTo>
                <a:lnTo>
                  <a:pt x="242051" y="8597"/>
                </a:lnTo>
                <a:lnTo>
                  <a:pt x="242239" y="8472"/>
                </a:lnTo>
                <a:lnTo>
                  <a:pt x="242636" y="8211"/>
                </a:lnTo>
                <a:cubicBezTo>
                  <a:pt x="243159" y="7877"/>
                  <a:pt x="243691" y="7542"/>
                  <a:pt x="244255" y="7250"/>
                </a:cubicBezTo>
                <a:cubicBezTo>
                  <a:pt x="245384" y="6654"/>
                  <a:pt x="246554" y="6132"/>
                  <a:pt x="247755" y="5693"/>
                </a:cubicBezTo>
                <a:cubicBezTo>
                  <a:pt x="249708" y="4993"/>
                  <a:pt x="251725" y="4461"/>
                  <a:pt x="253772" y="4116"/>
                </a:cubicBezTo>
                <a:cubicBezTo>
                  <a:pt x="254765" y="3949"/>
                  <a:pt x="255746" y="3834"/>
                  <a:pt x="256708" y="3740"/>
                </a:cubicBezTo>
                <a:cubicBezTo>
                  <a:pt x="257669" y="3656"/>
                  <a:pt x="258619" y="3615"/>
                  <a:pt x="259559" y="3604"/>
                </a:cubicBezTo>
                <a:cubicBezTo>
                  <a:pt x="259697" y="3602"/>
                  <a:pt x="259835" y="3602"/>
                  <a:pt x="259973" y="3602"/>
                </a:cubicBezTo>
                <a:cubicBezTo>
                  <a:pt x="261621" y="3602"/>
                  <a:pt x="263269" y="3717"/>
                  <a:pt x="264908" y="3938"/>
                </a:cubicBezTo>
                <a:cubicBezTo>
                  <a:pt x="266527" y="4168"/>
                  <a:pt x="268125" y="4523"/>
                  <a:pt x="269703" y="4983"/>
                </a:cubicBezTo>
                <a:cubicBezTo>
                  <a:pt x="266295" y="3831"/>
                  <a:pt x="262729" y="3235"/>
                  <a:pt x="259133" y="3235"/>
                </a:cubicBezTo>
                <a:cubicBezTo>
                  <a:pt x="258816" y="3235"/>
                  <a:pt x="258498" y="3240"/>
                  <a:pt x="258180" y="3249"/>
                </a:cubicBezTo>
                <a:cubicBezTo>
                  <a:pt x="256206" y="3291"/>
                  <a:pt x="254242" y="3500"/>
                  <a:pt x="252299" y="3876"/>
                </a:cubicBezTo>
                <a:cubicBezTo>
                  <a:pt x="251328" y="4064"/>
                  <a:pt x="250356" y="4294"/>
                  <a:pt x="249406" y="4576"/>
                </a:cubicBezTo>
                <a:cubicBezTo>
                  <a:pt x="248455" y="4847"/>
                  <a:pt x="247515" y="5161"/>
                  <a:pt x="246606" y="5526"/>
                </a:cubicBezTo>
                <a:cubicBezTo>
                  <a:pt x="244778" y="6247"/>
                  <a:pt x="243054" y="7187"/>
                  <a:pt x="241456" y="8326"/>
                </a:cubicBezTo>
                <a:cubicBezTo>
                  <a:pt x="239899" y="9454"/>
                  <a:pt x="238520" y="10823"/>
                  <a:pt x="237559" y="12400"/>
                </a:cubicBezTo>
                <a:cubicBezTo>
                  <a:pt x="237444" y="12598"/>
                  <a:pt x="237319" y="12797"/>
                  <a:pt x="237225" y="13006"/>
                </a:cubicBezTo>
                <a:cubicBezTo>
                  <a:pt x="237131" y="13215"/>
                  <a:pt x="237016" y="13413"/>
                  <a:pt x="236933" y="13622"/>
                </a:cubicBezTo>
                <a:cubicBezTo>
                  <a:pt x="236859" y="13831"/>
                  <a:pt x="236755" y="14040"/>
                  <a:pt x="236692" y="14249"/>
                </a:cubicBezTo>
                <a:lnTo>
                  <a:pt x="236588" y="14573"/>
                </a:lnTo>
                <a:cubicBezTo>
                  <a:pt x="236556" y="14677"/>
                  <a:pt x="236525" y="14803"/>
                  <a:pt x="236494" y="14917"/>
                </a:cubicBezTo>
                <a:lnTo>
                  <a:pt x="236316" y="15617"/>
                </a:lnTo>
                <a:lnTo>
                  <a:pt x="236170" y="16338"/>
                </a:lnTo>
                <a:cubicBezTo>
                  <a:pt x="236118" y="16578"/>
                  <a:pt x="236086" y="16819"/>
                  <a:pt x="236055" y="17059"/>
                </a:cubicBezTo>
                <a:lnTo>
                  <a:pt x="236003" y="17425"/>
                </a:lnTo>
                <a:cubicBezTo>
                  <a:pt x="235982" y="17550"/>
                  <a:pt x="235971" y="17665"/>
                  <a:pt x="235961" y="17790"/>
                </a:cubicBezTo>
                <a:lnTo>
                  <a:pt x="235898" y="18532"/>
                </a:lnTo>
                <a:cubicBezTo>
                  <a:pt x="235867" y="18783"/>
                  <a:pt x="235867" y="19033"/>
                  <a:pt x="235857" y="19284"/>
                </a:cubicBezTo>
                <a:cubicBezTo>
                  <a:pt x="235825" y="19775"/>
                  <a:pt x="235825" y="20287"/>
                  <a:pt x="235825" y="20788"/>
                </a:cubicBezTo>
                <a:cubicBezTo>
                  <a:pt x="235846" y="21802"/>
                  <a:pt x="235888" y="22815"/>
                  <a:pt x="235992" y="23839"/>
                </a:cubicBezTo>
                <a:cubicBezTo>
                  <a:pt x="236180" y="25886"/>
                  <a:pt x="236504" y="27954"/>
                  <a:pt x="236859" y="30033"/>
                </a:cubicBezTo>
                <a:cubicBezTo>
                  <a:pt x="237215" y="32112"/>
                  <a:pt x="237612" y="34201"/>
                  <a:pt x="237967" y="36332"/>
                </a:cubicBezTo>
                <a:cubicBezTo>
                  <a:pt x="238311" y="38453"/>
                  <a:pt x="238625" y="40615"/>
                  <a:pt x="238771" y="42820"/>
                </a:cubicBezTo>
                <a:cubicBezTo>
                  <a:pt x="238802" y="43373"/>
                  <a:pt x="238844" y="43916"/>
                  <a:pt x="238844" y="44481"/>
                </a:cubicBezTo>
                <a:cubicBezTo>
                  <a:pt x="238844" y="44763"/>
                  <a:pt x="238865" y="45034"/>
                  <a:pt x="238855" y="45316"/>
                </a:cubicBezTo>
                <a:lnTo>
                  <a:pt x="238844" y="46152"/>
                </a:lnTo>
                <a:cubicBezTo>
                  <a:pt x="238844" y="46434"/>
                  <a:pt x="238823" y="46716"/>
                  <a:pt x="238802" y="46998"/>
                </a:cubicBezTo>
                <a:cubicBezTo>
                  <a:pt x="238792" y="47280"/>
                  <a:pt x="238782" y="47562"/>
                  <a:pt x="238740" y="47844"/>
                </a:cubicBezTo>
                <a:lnTo>
                  <a:pt x="238656" y="48680"/>
                </a:lnTo>
                <a:lnTo>
                  <a:pt x="238531" y="49526"/>
                </a:lnTo>
                <a:cubicBezTo>
                  <a:pt x="238500" y="49672"/>
                  <a:pt x="238489" y="49808"/>
                  <a:pt x="238458" y="49954"/>
                </a:cubicBezTo>
                <a:lnTo>
                  <a:pt x="238364" y="50372"/>
                </a:lnTo>
                <a:lnTo>
                  <a:pt x="238280" y="50790"/>
                </a:lnTo>
                <a:cubicBezTo>
                  <a:pt x="238249" y="50936"/>
                  <a:pt x="238217" y="51072"/>
                  <a:pt x="238176" y="51208"/>
                </a:cubicBezTo>
                <a:lnTo>
                  <a:pt x="237946" y="52044"/>
                </a:lnTo>
                <a:cubicBezTo>
                  <a:pt x="237904" y="52190"/>
                  <a:pt x="237862" y="52315"/>
                  <a:pt x="237820" y="52451"/>
                </a:cubicBezTo>
                <a:lnTo>
                  <a:pt x="237685" y="52848"/>
                </a:lnTo>
                <a:cubicBezTo>
                  <a:pt x="237340" y="53914"/>
                  <a:pt x="236933" y="54948"/>
                  <a:pt x="236473" y="55972"/>
                </a:cubicBezTo>
                <a:cubicBezTo>
                  <a:pt x="236013" y="56985"/>
                  <a:pt x="235512" y="57988"/>
                  <a:pt x="234948" y="58959"/>
                </a:cubicBezTo>
                <a:cubicBezTo>
                  <a:pt x="234394" y="59920"/>
                  <a:pt x="233788" y="60871"/>
                  <a:pt x="233141" y="61780"/>
                </a:cubicBezTo>
                <a:cubicBezTo>
                  <a:pt x="230550" y="65446"/>
                  <a:pt x="227249" y="68570"/>
                  <a:pt x="223446" y="70962"/>
                </a:cubicBezTo>
                <a:cubicBezTo>
                  <a:pt x="219644" y="73344"/>
                  <a:pt x="215298" y="74942"/>
                  <a:pt x="210785" y="75391"/>
                </a:cubicBezTo>
                <a:cubicBezTo>
                  <a:pt x="209814" y="75486"/>
                  <a:pt x="208841" y="75533"/>
                  <a:pt x="207870" y="75533"/>
                </a:cubicBezTo>
                <a:cubicBezTo>
                  <a:pt x="204330" y="75533"/>
                  <a:pt x="200813" y="74908"/>
                  <a:pt x="197477" y="73678"/>
                </a:cubicBezTo>
                <a:cubicBezTo>
                  <a:pt x="195356" y="72905"/>
                  <a:pt x="193329" y="71881"/>
                  <a:pt x="191439" y="70638"/>
                </a:cubicBezTo>
                <a:cubicBezTo>
                  <a:pt x="189548" y="69385"/>
                  <a:pt x="187824" y="67901"/>
                  <a:pt x="186299" y="66219"/>
                </a:cubicBezTo>
                <a:cubicBezTo>
                  <a:pt x="185912" y="65812"/>
                  <a:pt x="185536" y="65384"/>
                  <a:pt x="185202" y="64924"/>
                </a:cubicBezTo>
                <a:cubicBezTo>
                  <a:pt x="184857" y="64475"/>
                  <a:pt x="184513" y="64026"/>
                  <a:pt x="184189" y="63556"/>
                </a:cubicBezTo>
                <a:cubicBezTo>
                  <a:pt x="183552" y="62615"/>
                  <a:pt x="182977" y="61644"/>
                  <a:pt x="182455" y="60641"/>
                </a:cubicBezTo>
                <a:cubicBezTo>
                  <a:pt x="181441" y="58656"/>
                  <a:pt x="180616" y="56577"/>
                  <a:pt x="179979" y="54425"/>
                </a:cubicBezTo>
                <a:cubicBezTo>
                  <a:pt x="178694" y="50174"/>
                  <a:pt x="178036" y="45849"/>
                  <a:pt x="177420" y="41576"/>
                </a:cubicBezTo>
                <a:cubicBezTo>
                  <a:pt x="176803" y="37304"/>
                  <a:pt x="176250" y="33063"/>
                  <a:pt x="175236" y="28978"/>
                </a:cubicBezTo>
                <a:cubicBezTo>
                  <a:pt x="174745" y="26952"/>
                  <a:pt x="174077" y="24977"/>
                  <a:pt x="173262" y="23066"/>
                </a:cubicBezTo>
                <a:cubicBezTo>
                  <a:pt x="172447" y="21185"/>
                  <a:pt x="171392" y="19420"/>
                  <a:pt x="170128" y="17811"/>
                </a:cubicBezTo>
                <a:cubicBezTo>
                  <a:pt x="169491" y="17017"/>
                  <a:pt x="168801" y="16275"/>
                  <a:pt x="168060" y="15596"/>
                </a:cubicBezTo>
                <a:cubicBezTo>
                  <a:pt x="167694" y="15241"/>
                  <a:pt x="167297" y="14928"/>
                  <a:pt x="166911" y="14604"/>
                </a:cubicBezTo>
                <a:cubicBezTo>
                  <a:pt x="166712" y="14437"/>
                  <a:pt x="166514" y="14291"/>
                  <a:pt x="166305" y="14144"/>
                </a:cubicBezTo>
                <a:lnTo>
                  <a:pt x="165688" y="13706"/>
                </a:lnTo>
                <a:cubicBezTo>
                  <a:pt x="163996" y="12577"/>
                  <a:pt x="162157" y="11658"/>
                  <a:pt x="160235" y="10979"/>
                </a:cubicBezTo>
                <a:lnTo>
                  <a:pt x="160235" y="10979"/>
                </a:lnTo>
                <a:cubicBezTo>
                  <a:pt x="161875" y="11554"/>
                  <a:pt x="163442" y="12295"/>
                  <a:pt x="164926" y="13194"/>
                </a:cubicBezTo>
                <a:cubicBezTo>
                  <a:pt x="165291" y="13434"/>
                  <a:pt x="165657" y="13664"/>
                  <a:pt x="166012" y="13915"/>
                </a:cubicBezTo>
                <a:cubicBezTo>
                  <a:pt x="166367" y="14165"/>
                  <a:pt x="166733" y="14416"/>
                  <a:pt x="167057" y="14698"/>
                </a:cubicBezTo>
                <a:cubicBezTo>
                  <a:pt x="167746" y="15241"/>
                  <a:pt x="168394" y="15837"/>
                  <a:pt x="168989" y="16464"/>
                </a:cubicBezTo>
                <a:cubicBezTo>
                  <a:pt x="170212" y="17748"/>
                  <a:pt x="171277" y="19190"/>
                  <a:pt x="172144" y="20736"/>
                </a:cubicBezTo>
                <a:cubicBezTo>
                  <a:pt x="173022" y="22313"/>
                  <a:pt x="173763" y="23974"/>
                  <a:pt x="174338" y="25698"/>
                </a:cubicBezTo>
                <a:cubicBezTo>
                  <a:pt x="175518" y="29177"/>
                  <a:pt x="176208" y="32875"/>
                  <a:pt x="176782" y="36635"/>
                </a:cubicBezTo>
                <a:cubicBezTo>
                  <a:pt x="177367" y="40396"/>
                  <a:pt x="177837" y="44230"/>
                  <a:pt x="178569" y="48043"/>
                </a:cubicBezTo>
                <a:cubicBezTo>
                  <a:pt x="178924" y="49954"/>
                  <a:pt x="179352" y="51866"/>
                  <a:pt x="179895" y="53746"/>
                </a:cubicBezTo>
                <a:cubicBezTo>
                  <a:pt x="180428" y="55648"/>
                  <a:pt x="181107" y="57497"/>
                  <a:pt x="181932" y="59293"/>
                </a:cubicBezTo>
                <a:cubicBezTo>
                  <a:pt x="182340" y="60192"/>
                  <a:pt x="182799" y="61069"/>
                  <a:pt x="183301" y="61926"/>
                </a:cubicBezTo>
                <a:cubicBezTo>
                  <a:pt x="183802" y="62783"/>
                  <a:pt x="184356" y="63618"/>
                  <a:pt x="184951" y="64412"/>
                </a:cubicBezTo>
                <a:cubicBezTo>
                  <a:pt x="186153" y="65990"/>
                  <a:pt x="187521" y="67431"/>
                  <a:pt x="189036" y="68695"/>
                </a:cubicBezTo>
                <a:cubicBezTo>
                  <a:pt x="192044" y="71181"/>
                  <a:pt x="195523" y="73041"/>
                  <a:pt x="199252" y="74159"/>
                </a:cubicBezTo>
                <a:lnTo>
                  <a:pt x="199952" y="74357"/>
                </a:lnTo>
                <a:lnTo>
                  <a:pt x="200297" y="74462"/>
                </a:lnTo>
                <a:lnTo>
                  <a:pt x="200642" y="74545"/>
                </a:lnTo>
                <a:lnTo>
                  <a:pt x="201342" y="74712"/>
                </a:lnTo>
                <a:lnTo>
                  <a:pt x="202042" y="74858"/>
                </a:lnTo>
                <a:lnTo>
                  <a:pt x="202386" y="74932"/>
                </a:lnTo>
                <a:lnTo>
                  <a:pt x="202742" y="74994"/>
                </a:lnTo>
                <a:lnTo>
                  <a:pt x="203441" y="75109"/>
                </a:lnTo>
                <a:lnTo>
                  <a:pt x="204152" y="75214"/>
                </a:lnTo>
                <a:lnTo>
                  <a:pt x="204507" y="75255"/>
                </a:lnTo>
                <a:lnTo>
                  <a:pt x="204862" y="75297"/>
                </a:lnTo>
                <a:lnTo>
                  <a:pt x="205562" y="75360"/>
                </a:lnTo>
                <a:lnTo>
                  <a:pt x="206272" y="75412"/>
                </a:lnTo>
                <a:cubicBezTo>
                  <a:pt x="206743" y="75443"/>
                  <a:pt x="207213" y="75443"/>
                  <a:pt x="207683" y="75464"/>
                </a:cubicBezTo>
                <a:cubicBezTo>
                  <a:pt x="208633" y="75464"/>
                  <a:pt x="209563" y="75443"/>
                  <a:pt x="210503" y="75349"/>
                </a:cubicBezTo>
                <a:cubicBezTo>
                  <a:pt x="211830" y="75224"/>
                  <a:pt x="213146" y="75015"/>
                  <a:pt x="214442" y="74712"/>
                </a:cubicBezTo>
                <a:cubicBezTo>
                  <a:pt x="215726" y="74399"/>
                  <a:pt x="216990" y="74012"/>
                  <a:pt x="218234" y="73532"/>
                </a:cubicBezTo>
                <a:cubicBezTo>
                  <a:pt x="220668" y="72581"/>
                  <a:pt x="222976" y="71328"/>
                  <a:pt x="225107" y="69792"/>
                </a:cubicBezTo>
                <a:cubicBezTo>
                  <a:pt x="226162" y="69040"/>
                  <a:pt x="227176" y="68236"/>
                  <a:pt x="228137" y="67368"/>
                </a:cubicBezTo>
                <a:cubicBezTo>
                  <a:pt x="229087" y="66491"/>
                  <a:pt x="229986" y="65572"/>
                  <a:pt x="230842" y="64611"/>
                </a:cubicBezTo>
                <a:cubicBezTo>
                  <a:pt x="233381" y="61738"/>
                  <a:pt x="235418" y="58458"/>
                  <a:pt x="236870" y="54906"/>
                </a:cubicBezTo>
                <a:cubicBezTo>
                  <a:pt x="236985" y="54614"/>
                  <a:pt x="237110" y="54321"/>
                  <a:pt x="237215" y="54029"/>
                </a:cubicBezTo>
                <a:cubicBezTo>
                  <a:pt x="237319" y="53726"/>
                  <a:pt x="237434" y="53433"/>
                  <a:pt x="237538" y="53130"/>
                </a:cubicBezTo>
                <a:lnTo>
                  <a:pt x="237831" y="52232"/>
                </a:lnTo>
                <a:cubicBezTo>
                  <a:pt x="237915" y="51918"/>
                  <a:pt x="237998" y="51605"/>
                  <a:pt x="238092" y="51292"/>
                </a:cubicBezTo>
                <a:cubicBezTo>
                  <a:pt x="238395" y="50048"/>
                  <a:pt x="238604" y="48774"/>
                  <a:pt x="238698" y="47489"/>
                </a:cubicBezTo>
                <a:cubicBezTo>
                  <a:pt x="238782" y="46236"/>
                  <a:pt x="238792" y="44972"/>
                  <a:pt x="238740" y="43718"/>
                </a:cubicBezTo>
                <a:cubicBezTo>
                  <a:pt x="238677" y="42475"/>
                  <a:pt x="238562" y="41253"/>
                  <a:pt x="238416" y="40041"/>
                </a:cubicBezTo>
                <a:cubicBezTo>
                  <a:pt x="238259" y="38819"/>
                  <a:pt x="238071" y="37628"/>
                  <a:pt x="237883" y="36437"/>
                </a:cubicBezTo>
                <a:cubicBezTo>
                  <a:pt x="237476" y="34055"/>
                  <a:pt x="237027" y="31715"/>
                  <a:pt x="236630" y="29407"/>
                </a:cubicBezTo>
                <a:cubicBezTo>
                  <a:pt x="236431" y="28247"/>
                  <a:pt x="236254" y="27098"/>
                  <a:pt x="236097" y="25949"/>
                </a:cubicBezTo>
                <a:cubicBezTo>
                  <a:pt x="235940" y="24800"/>
                  <a:pt x="235815" y="23651"/>
                  <a:pt x="235752" y="22522"/>
                </a:cubicBezTo>
                <a:cubicBezTo>
                  <a:pt x="235731" y="22230"/>
                  <a:pt x="235710" y="21948"/>
                  <a:pt x="235710" y="21666"/>
                </a:cubicBezTo>
                <a:cubicBezTo>
                  <a:pt x="235700" y="21384"/>
                  <a:pt x="235679" y="21102"/>
                  <a:pt x="235679" y="20820"/>
                </a:cubicBezTo>
                <a:lnTo>
                  <a:pt x="235679" y="19973"/>
                </a:lnTo>
                <a:cubicBezTo>
                  <a:pt x="235679" y="19838"/>
                  <a:pt x="235679" y="19691"/>
                  <a:pt x="235689" y="19556"/>
                </a:cubicBezTo>
                <a:lnTo>
                  <a:pt x="235710" y="19138"/>
                </a:lnTo>
                <a:cubicBezTo>
                  <a:pt x="235742" y="18041"/>
                  <a:pt x="235877" y="16944"/>
                  <a:pt x="236097" y="15858"/>
                </a:cubicBezTo>
                <a:cubicBezTo>
                  <a:pt x="236139" y="15586"/>
                  <a:pt x="236212" y="15325"/>
                  <a:pt x="236285" y="15064"/>
                </a:cubicBezTo>
                <a:lnTo>
                  <a:pt x="236379" y="14677"/>
                </a:lnTo>
                <a:lnTo>
                  <a:pt x="236410" y="14573"/>
                </a:lnTo>
                <a:lnTo>
                  <a:pt x="236442" y="14489"/>
                </a:lnTo>
                <a:lnTo>
                  <a:pt x="236494" y="14301"/>
                </a:lnTo>
                <a:cubicBezTo>
                  <a:pt x="236650" y="13821"/>
                  <a:pt x="236849" y="13340"/>
                  <a:pt x="237089" y="12891"/>
                </a:cubicBezTo>
                <a:cubicBezTo>
                  <a:pt x="237580" y="11961"/>
                  <a:pt x="238186" y="11105"/>
                  <a:pt x="238896" y="10332"/>
                </a:cubicBezTo>
                <a:cubicBezTo>
                  <a:pt x="240338" y="8765"/>
                  <a:pt x="242145" y="7490"/>
                  <a:pt x="244088" y="6466"/>
                </a:cubicBezTo>
                <a:cubicBezTo>
                  <a:pt x="246052" y="5453"/>
                  <a:pt x="248131" y="4659"/>
                  <a:pt x="250273" y="4116"/>
                </a:cubicBezTo>
                <a:cubicBezTo>
                  <a:pt x="251359" y="3834"/>
                  <a:pt x="252445" y="3604"/>
                  <a:pt x="253542" y="3437"/>
                </a:cubicBezTo>
                <a:cubicBezTo>
                  <a:pt x="254639" y="3259"/>
                  <a:pt x="255746" y="3144"/>
                  <a:pt x="256854" y="3071"/>
                </a:cubicBezTo>
                <a:cubicBezTo>
                  <a:pt x="257581" y="3023"/>
                  <a:pt x="258308" y="2998"/>
                  <a:pt x="259036" y="2998"/>
                </a:cubicBezTo>
                <a:cubicBezTo>
                  <a:pt x="259416" y="2998"/>
                  <a:pt x="259796" y="3005"/>
                  <a:pt x="260176" y="3019"/>
                </a:cubicBezTo>
                <a:cubicBezTo>
                  <a:pt x="261283" y="3050"/>
                  <a:pt x="262390" y="3134"/>
                  <a:pt x="263487" y="3280"/>
                </a:cubicBezTo>
                <a:cubicBezTo>
                  <a:pt x="265671" y="3552"/>
                  <a:pt x="267822" y="4053"/>
                  <a:pt x="269912" y="4774"/>
                </a:cubicBezTo>
                <a:cubicBezTo>
                  <a:pt x="270810" y="5077"/>
                  <a:pt x="271688" y="5432"/>
                  <a:pt x="272555" y="5840"/>
                </a:cubicBezTo>
                <a:cubicBezTo>
                  <a:pt x="273411" y="6237"/>
                  <a:pt x="274257" y="6696"/>
                  <a:pt x="275072" y="7166"/>
                </a:cubicBezTo>
                <a:cubicBezTo>
                  <a:pt x="276117" y="7720"/>
                  <a:pt x="277120" y="8347"/>
                  <a:pt x="278081" y="9026"/>
                </a:cubicBezTo>
                <a:cubicBezTo>
                  <a:pt x="278937" y="9642"/>
                  <a:pt x="279763" y="10300"/>
                  <a:pt x="280536" y="11021"/>
                </a:cubicBezTo>
                <a:lnTo>
                  <a:pt x="280807" y="11261"/>
                </a:lnTo>
                <a:lnTo>
                  <a:pt x="281068" y="11502"/>
                </a:lnTo>
                <a:lnTo>
                  <a:pt x="281580" y="11982"/>
                </a:lnTo>
                <a:lnTo>
                  <a:pt x="282050" y="12463"/>
                </a:lnTo>
                <a:cubicBezTo>
                  <a:pt x="282197" y="12619"/>
                  <a:pt x="282353" y="12766"/>
                  <a:pt x="282489" y="12922"/>
                </a:cubicBezTo>
                <a:cubicBezTo>
                  <a:pt x="282761" y="13236"/>
                  <a:pt x="283032" y="13518"/>
                  <a:pt x="283273" y="13800"/>
                </a:cubicBezTo>
                <a:cubicBezTo>
                  <a:pt x="283513" y="14082"/>
                  <a:pt x="283743" y="14332"/>
                  <a:pt x="283931" y="14573"/>
                </a:cubicBezTo>
                <a:cubicBezTo>
                  <a:pt x="284129" y="14813"/>
                  <a:pt x="284317" y="15022"/>
                  <a:pt x="284474" y="15210"/>
                </a:cubicBezTo>
                <a:cubicBezTo>
                  <a:pt x="284631" y="15398"/>
                  <a:pt x="284766" y="15565"/>
                  <a:pt x="284881" y="15690"/>
                </a:cubicBezTo>
                <a:cubicBezTo>
                  <a:pt x="285097" y="15925"/>
                  <a:pt x="285246" y="16050"/>
                  <a:pt x="285312" y="16050"/>
                </a:cubicBezTo>
                <a:cubicBezTo>
                  <a:pt x="285319" y="16050"/>
                  <a:pt x="285325" y="16049"/>
                  <a:pt x="285331" y="16046"/>
                </a:cubicBezTo>
                <a:cubicBezTo>
                  <a:pt x="285393" y="16014"/>
                  <a:pt x="285351" y="15826"/>
                  <a:pt x="285195" y="15440"/>
                </a:cubicBezTo>
                <a:cubicBezTo>
                  <a:pt x="284934" y="14834"/>
                  <a:pt x="284641" y="14259"/>
                  <a:pt x="284296" y="13716"/>
                </a:cubicBezTo>
                <a:lnTo>
                  <a:pt x="283910" y="13100"/>
                </a:lnTo>
                <a:cubicBezTo>
                  <a:pt x="283774" y="12880"/>
                  <a:pt x="283607" y="12672"/>
                  <a:pt x="283440" y="12431"/>
                </a:cubicBezTo>
                <a:lnTo>
                  <a:pt x="283179" y="12066"/>
                </a:lnTo>
                <a:cubicBezTo>
                  <a:pt x="283095" y="11940"/>
                  <a:pt x="282991" y="11815"/>
                  <a:pt x="282897" y="11690"/>
                </a:cubicBezTo>
                <a:cubicBezTo>
                  <a:pt x="282688" y="11428"/>
                  <a:pt x="282479" y="11157"/>
                  <a:pt x="282238" y="10885"/>
                </a:cubicBezTo>
                <a:cubicBezTo>
                  <a:pt x="281110" y="9548"/>
                  <a:pt x="279836" y="8336"/>
                  <a:pt x="278457" y="7260"/>
                </a:cubicBezTo>
                <a:cubicBezTo>
                  <a:pt x="277464" y="6529"/>
                  <a:pt x="276430" y="5871"/>
                  <a:pt x="275354" y="5286"/>
                </a:cubicBezTo>
                <a:cubicBezTo>
                  <a:pt x="274174" y="4628"/>
                  <a:pt x="272941" y="4053"/>
                  <a:pt x="271677" y="3573"/>
                </a:cubicBezTo>
                <a:cubicBezTo>
                  <a:pt x="270653" y="3176"/>
                  <a:pt x="269609" y="2831"/>
                  <a:pt x="268554" y="2549"/>
                </a:cubicBezTo>
                <a:cubicBezTo>
                  <a:pt x="268355" y="2486"/>
                  <a:pt x="268167" y="2445"/>
                  <a:pt x="268011" y="2403"/>
                </a:cubicBezTo>
                <a:lnTo>
                  <a:pt x="267593" y="2298"/>
                </a:lnTo>
                <a:cubicBezTo>
                  <a:pt x="267373" y="2246"/>
                  <a:pt x="267248" y="2215"/>
                  <a:pt x="267248" y="2215"/>
                </a:cubicBezTo>
                <a:cubicBezTo>
                  <a:pt x="266464" y="1964"/>
                  <a:pt x="266318" y="1828"/>
                  <a:pt x="266485" y="1776"/>
                </a:cubicBezTo>
                <a:cubicBezTo>
                  <a:pt x="266580" y="1747"/>
                  <a:pt x="266777" y="1734"/>
                  <a:pt x="267020" y="1734"/>
                </a:cubicBezTo>
                <a:cubicBezTo>
                  <a:pt x="267209" y="1734"/>
                  <a:pt x="267426" y="1741"/>
                  <a:pt x="267645" y="1755"/>
                </a:cubicBezTo>
                <a:cubicBezTo>
                  <a:pt x="265994" y="1358"/>
                  <a:pt x="264323" y="1087"/>
                  <a:pt x="262641" y="930"/>
                </a:cubicBezTo>
                <a:cubicBezTo>
                  <a:pt x="261482" y="822"/>
                  <a:pt x="260319" y="769"/>
                  <a:pt x="259156" y="769"/>
                </a:cubicBezTo>
                <a:cubicBezTo>
                  <a:pt x="256935" y="769"/>
                  <a:pt x="254716" y="964"/>
                  <a:pt x="252529" y="1348"/>
                </a:cubicBezTo>
                <a:cubicBezTo>
                  <a:pt x="250847" y="1651"/>
                  <a:pt x="249197" y="2058"/>
                  <a:pt x="247588" y="2591"/>
                </a:cubicBezTo>
                <a:cubicBezTo>
                  <a:pt x="245958" y="3124"/>
                  <a:pt x="244391" y="3792"/>
                  <a:pt x="242887" y="4596"/>
                </a:cubicBezTo>
                <a:cubicBezTo>
                  <a:pt x="242500" y="4795"/>
                  <a:pt x="242124" y="5004"/>
                  <a:pt x="241759" y="5223"/>
                </a:cubicBezTo>
                <a:cubicBezTo>
                  <a:pt x="241404" y="5453"/>
                  <a:pt x="241038" y="5693"/>
                  <a:pt x="240683" y="5923"/>
                </a:cubicBezTo>
                <a:cubicBezTo>
                  <a:pt x="240328" y="6153"/>
                  <a:pt x="239983" y="6414"/>
                  <a:pt x="239638" y="6675"/>
                </a:cubicBezTo>
                <a:lnTo>
                  <a:pt x="239126" y="7083"/>
                </a:lnTo>
                <a:cubicBezTo>
                  <a:pt x="238959" y="7219"/>
                  <a:pt x="238802" y="7365"/>
                  <a:pt x="238635" y="7501"/>
                </a:cubicBezTo>
                <a:cubicBezTo>
                  <a:pt x="237977" y="8075"/>
                  <a:pt x="237371" y="8702"/>
                  <a:pt x="236807" y="9370"/>
                </a:cubicBezTo>
                <a:cubicBezTo>
                  <a:pt x="236233" y="10039"/>
                  <a:pt x="235731" y="10770"/>
                  <a:pt x="235303" y="11543"/>
                </a:cubicBezTo>
                <a:cubicBezTo>
                  <a:pt x="234864" y="12327"/>
                  <a:pt x="234519" y="13152"/>
                  <a:pt x="234269" y="14019"/>
                </a:cubicBezTo>
                <a:lnTo>
                  <a:pt x="234102" y="14646"/>
                </a:lnTo>
                <a:cubicBezTo>
                  <a:pt x="234049" y="14855"/>
                  <a:pt x="233987" y="15064"/>
                  <a:pt x="233955" y="15283"/>
                </a:cubicBezTo>
                <a:lnTo>
                  <a:pt x="233830" y="15920"/>
                </a:lnTo>
                <a:lnTo>
                  <a:pt x="233767" y="16234"/>
                </a:lnTo>
                <a:lnTo>
                  <a:pt x="233726" y="16558"/>
                </a:lnTo>
                <a:cubicBezTo>
                  <a:pt x="233485" y="18250"/>
                  <a:pt x="233402" y="19963"/>
                  <a:pt x="233475" y="21676"/>
                </a:cubicBezTo>
                <a:cubicBezTo>
                  <a:pt x="233548" y="23369"/>
                  <a:pt x="233705" y="25050"/>
                  <a:pt x="233945" y="26722"/>
                </a:cubicBezTo>
                <a:cubicBezTo>
                  <a:pt x="234405" y="30044"/>
                  <a:pt x="235073" y="33293"/>
                  <a:pt x="235616" y="36541"/>
                </a:cubicBezTo>
                <a:cubicBezTo>
                  <a:pt x="235888" y="38171"/>
                  <a:pt x="236128" y="39790"/>
                  <a:pt x="236295" y="41409"/>
                </a:cubicBezTo>
                <a:cubicBezTo>
                  <a:pt x="236473" y="43008"/>
                  <a:pt x="236546" y="44627"/>
                  <a:pt x="236504" y="46236"/>
                </a:cubicBezTo>
                <a:cubicBezTo>
                  <a:pt x="236462" y="47813"/>
                  <a:pt x="236243" y="49390"/>
                  <a:pt x="235846" y="50926"/>
                </a:cubicBezTo>
                <a:lnTo>
                  <a:pt x="235689" y="51490"/>
                </a:lnTo>
                <a:lnTo>
                  <a:pt x="235501" y="52054"/>
                </a:lnTo>
                <a:cubicBezTo>
                  <a:pt x="235386" y="52441"/>
                  <a:pt x="235240" y="52817"/>
                  <a:pt x="235104" y="53193"/>
                </a:cubicBezTo>
                <a:cubicBezTo>
                  <a:pt x="234969" y="53569"/>
                  <a:pt x="234822" y="53945"/>
                  <a:pt x="234666" y="54311"/>
                </a:cubicBezTo>
                <a:cubicBezTo>
                  <a:pt x="234655" y="54335"/>
                  <a:pt x="234644" y="54359"/>
                  <a:pt x="234633" y="54383"/>
                </a:cubicBezTo>
                <a:lnTo>
                  <a:pt x="234633" y="54383"/>
                </a:lnTo>
                <a:cubicBezTo>
                  <a:pt x="234644" y="54355"/>
                  <a:pt x="234655" y="54328"/>
                  <a:pt x="234666" y="54300"/>
                </a:cubicBezTo>
                <a:cubicBezTo>
                  <a:pt x="234812" y="53924"/>
                  <a:pt x="234969" y="53558"/>
                  <a:pt x="235104" y="53182"/>
                </a:cubicBezTo>
                <a:cubicBezTo>
                  <a:pt x="235230" y="52806"/>
                  <a:pt x="235376" y="52420"/>
                  <a:pt x="235491" y="52044"/>
                </a:cubicBezTo>
                <a:cubicBezTo>
                  <a:pt x="235554" y="51845"/>
                  <a:pt x="235616" y="51657"/>
                  <a:pt x="235679" y="51469"/>
                </a:cubicBezTo>
                <a:lnTo>
                  <a:pt x="235836" y="50905"/>
                </a:lnTo>
                <a:cubicBezTo>
                  <a:pt x="236233" y="49369"/>
                  <a:pt x="236452" y="47792"/>
                  <a:pt x="236483" y="46204"/>
                </a:cubicBezTo>
                <a:cubicBezTo>
                  <a:pt x="236515" y="44575"/>
                  <a:pt x="236442" y="42955"/>
                  <a:pt x="236264" y="41347"/>
                </a:cubicBezTo>
                <a:cubicBezTo>
                  <a:pt x="236086" y="39717"/>
                  <a:pt x="235846" y="38087"/>
                  <a:pt x="235564" y="36458"/>
                </a:cubicBezTo>
                <a:cubicBezTo>
                  <a:pt x="235010" y="33188"/>
                  <a:pt x="234331" y="29897"/>
                  <a:pt x="233872" y="26544"/>
                </a:cubicBezTo>
                <a:cubicBezTo>
                  <a:pt x="233631" y="24852"/>
                  <a:pt x="233475" y="23160"/>
                  <a:pt x="233402" y="21446"/>
                </a:cubicBezTo>
                <a:cubicBezTo>
                  <a:pt x="233339" y="19712"/>
                  <a:pt x="233433" y="17978"/>
                  <a:pt x="233684" y="16255"/>
                </a:cubicBezTo>
                <a:cubicBezTo>
                  <a:pt x="233726" y="16035"/>
                  <a:pt x="233767" y="15826"/>
                  <a:pt x="233809" y="15607"/>
                </a:cubicBezTo>
                <a:cubicBezTo>
                  <a:pt x="233851" y="15377"/>
                  <a:pt x="233882" y="15168"/>
                  <a:pt x="233934" y="14949"/>
                </a:cubicBezTo>
                <a:lnTo>
                  <a:pt x="234102" y="14312"/>
                </a:lnTo>
                <a:lnTo>
                  <a:pt x="234185" y="13988"/>
                </a:lnTo>
                <a:cubicBezTo>
                  <a:pt x="234216" y="13883"/>
                  <a:pt x="234248" y="13768"/>
                  <a:pt x="234290" y="13664"/>
                </a:cubicBezTo>
                <a:cubicBezTo>
                  <a:pt x="234561" y="12797"/>
                  <a:pt x="234937" y="11961"/>
                  <a:pt x="235397" y="11167"/>
                </a:cubicBezTo>
                <a:cubicBezTo>
                  <a:pt x="236337" y="9642"/>
                  <a:pt x="237518" y="8284"/>
                  <a:pt x="238886" y="7145"/>
                </a:cubicBezTo>
                <a:cubicBezTo>
                  <a:pt x="239565" y="6581"/>
                  <a:pt x="240275" y="6059"/>
                  <a:pt x="241007" y="5578"/>
                </a:cubicBezTo>
                <a:cubicBezTo>
                  <a:pt x="241738" y="5098"/>
                  <a:pt x="242490" y="4659"/>
                  <a:pt x="243273" y="4262"/>
                </a:cubicBezTo>
                <a:cubicBezTo>
                  <a:pt x="244047" y="3865"/>
                  <a:pt x="244830" y="3500"/>
                  <a:pt x="245634" y="3176"/>
                </a:cubicBezTo>
                <a:cubicBezTo>
                  <a:pt x="246439" y="2862"/>
                  <a:pt x="247254" y="2549"/>
                  <a:pt x="248079" y="2298"/>
                </a:cubicBezTo>
                <a:lnTo>
                  <a:pt x="248392" y="2204"/>
                </a:lnTo>
                <a:lnTo>
                  <a:pt x="248695" y="2110"/>
                </a:lnTo>
                <a:lnTo>
                  <a:pt x="249322" y="1933"/>
                </a:lnTo>
                <a:cubicBezTo>
                  <a:pt x="249740" y="1828"/>
                  <a:pt x="250158" y="1703"/>
                  <a:pt x="250576" y="1609"/>
                </a:cubicBezTo>
                <a:lnTo>
                  <a:pt x="251213" y="1463"/>
                </a:lnTo>
                <a:lnTo>
                  <a:pt x="251840" y="1327"/>
                </a:lnTo>
                <a:lnTo>
                  <a:pt x="252163" y="1264"/>
                </a:lnTo>
                <a:lnTo>
                  <a:pt x="252477" y="1212"/>
                </a:lnTo>
                <a:lnTo>
                  <a:pt x="253114" y="1097"/>
                </a:lnTo>
                <a:cubicBezTo>
                  <a:pt x="254817" y="825"/>
                  <a:pt x="256540" y="658"/>
                  <a:pt x="258264" y="616"/>
                </a:cubicBezTo>
                <a:cubicBezTo>
                  <a:pt x="258577" y="609"/>
                  <a:pt x="258891" y="605"/>
                  <a:pt x="259205" y="605"/>
                </a:cubicBezTo>
                <a:cubicBezTo>
                  <a:pt x="260618" y="605"/>
                  <a:pt x="262033" y="682"/>
                  <a:pt x="263435" y="836"/>
                </a:cubicBezTo>
                <a:cubicBezTo>
                  <a:pt x="265148" y="1034"/>
                  <a:pt x="266851" y="1348"/>
                  <a:pt x="268522" y="1786"/>
                </a:cubicBezTo>
                <a:cubicBezTo>
                  <a:pt x="268601" y="1792"/>
                  <a:pt x="268672" y="1794"/>
                  <a:pt x="268733" y="1794"/>
                </a:cubicBezTo>
                <a:cubicBezTo>
                  <a:pt x="269042" y="1794"/>
                  <a:pt x="269083" y="1719"/>
                  <a:pt x="268533" y="1483"/>
                </a:cubicBezTo>
                <a:cubicBezTo>
                  <a:pt x="267969" y="1275"/>
                  <a:pt x="267394" y="1107"/>
                  <a:pt x="266820" y="961"/>
                </a:cubicBezTo>
                <a:cubicBezTo>
                  <a:pt x="265660" y="669"/>
                  <a:pt x="264490" y="449"/>
                  <a:pt x="263310" y="303"/>
                </a:cubicBezTo>
                <a:cubicBezTo>
                  <a:pt x="261941" y="115"/>
                  <a:pt x="260562" y="21"/>
                  <a:pt x="259173" y="0"/>
                </a:cubicBezTo>
                <a:close/>
              </a:path>
            </a:pathLst>
          </a:custGeom>
          <a:solidFill>
            <a:srgbClr val="FECB5E"/>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86" name="Google Shape;586;p33"/>
          <p:cNvSpPr/>
          <p:nvPr/>
        </p:nvSpPr>
        <p:spPr>
          <a:xfrm>
            <a:off x="354050" y="1610372"/>
            <a:ext cx="1276200" cy="1179600"/>
          </a:xfrm>
          <a:prstGeom prst="rect">
            <a:avLst/>
          </a:prstGeom>
          <a:solidFill>
            <a:srgbClr val="E87E4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87" name="Google Shape;587;p33"/>
          <p:cNvSpPr/>
          <p:nvPr/>
        </p:nvSpPr>
        <p:spPr>
          <a:xfrm>
            <a:off x="7491275" y="1332345"/>
            <a:ext cx="1276200" cy="1179600"/>
          </a:xfrm>
          <a:prstGeom prst="rect">
            <a:avLst/>
          </a:prstGeom>
          <a:solidFill>
            <a:srgbClr val="E87E4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88" name="Google Shape;588;p33"/>
          <p:cNvSpPr/>
          <p:nvPr/>
        </p:nvSpPr>
        <p:spPr>
          <a:xfrm>
            <a:off x="2873238" y="2712222"/>
            <a:ext cx="1276200" cy="1179600"/>
          </a:xfrm>
          <a:prstGeom prst="rect">
            <a:avLst/>
          </a:prstGeom>
          <a:solidFill>
            <a:srgbClr val="E87E4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89" name="Google Shape;589;p33"/>
          <p:cNvSpPr txBox="1">
            <a:spLocks noGrp="1"/>
          </p:cNvSpPr>
          <p:nvPr>
            <p:ph type="subTitle" idx="4294967295"/>
          </p:nvPr>
        </p:nvSpPr>
        <p:spPr>
          <a:xfrm>
            <a:off x="397412" y="1850488"/>
            <a:ext cx="1189500" cy="367800"/>
          </a:xfrm>
          <a:prstGeom prst="rect">
            <a:avLst/>
          </a:prstGeom>
        </p:spPr>
        <p:txBody>
          <a:bodyPr spcFirstLastPara="1" wrap="square" lIns="91425" tIns="91425" rIns="91425" bIns="91425" rtlCol="0" anchor="t" anchorCtr="0">
            <a:noAutofit/>
          </a:bodyPr>
          <a:lstStyle/>
          <a:p>
            <a:pPr marL="0" lvl="0" indent="0" algn="ctr" rtl="0">
              <a:spcBef>
                <a:spcPts val="0"/>
              </a:spcBef>
              <a:spcAft>
                <a:spcPts val="1600"/>
              </a:spcAft>
              <a:buNone/>
            </a:pPr>
            <a:r>
              <a:rPr lang="ko" sz="1600">
                <a:solidFill>
                  <a:srgbClr val="FFFFFF"/>
                </a:solidFill>
                <a:latin typeface="Arvo"/>
                <a:ea typeface="Arvo"/>
                <a:cs typeface="Arvo"/>
                <a:sym typeface="Arvo"/>
              </a:rPr>
              <a:t>환영 인사</a:t>
            </a:r>
            <a:endParaRPr sz="1600">
              <a:solidFill>
                <a:srgbClr val="FFFFFF"/>
              </a:solidFill>
              <a:latin typeface="Arvo"/>
              <a:ea typeface="Arvo"/>
              <a:cs typeface="Arvo"/>
              <a:sym typeface="Arvo"/>
            </a:endParaRPr>
          </a:p>
        </p:txBody>
      </p:sp>
      <p:sp>
        <p:nvSpPr>
          <p:cNvPr id="590" name="Google Shape;590;p33"/>
          <p:cNvSpPr txBox="1">
            <a:spLocks noGrp="1"/>
          </p:cNvSpPr>
          <p:nvPr>
            <p:ph type="subTitle" idx="4294967295"/>
          </p:nvPr>
        </p:nvSpPr>
        <p:spPr>
          <a:xfrm>
            <a:off x="2916600" y="2712233"/>
            <a:ext cx="1189500" cy="626400"/>
          </a:xfrm>
          <a:prstGeom prst="rect">
            <a:avLst/>
          </a:prstGeom>
        </p:spPr>
        <p:txBody>
          <a:bodyPr spcFirstLastPara="1" wrap="square" lIns="91425" tIns="91425" rIns="91425" bIns="91425" rtlCol="0" anchor="t" anchorCtr="0">
            <a:noAutofit/>
          </a:bodyPr>
          <a:lstStyle/>
          <a:p>
            <a:pPr marL="0" lvl="0" indent="0" algn="ctr" rtl="0">
              <a:spcBef>
                <a:spcPts val="0"/>
              </a:spcBef>
              <a:spcAft>
                <a:spcPts val="1600"/>
              </a:spcAft>
              <a:buNone/>
            </a:pPr>
            <a:r>
              <a:rPr lang="ko" sz="1400" dirty="0">
                <a:solidFill>
                  <a:srgbClr val="FFFFFF"/>
                </a:solidFill>
                <a:latin typeface="Arvo"/>
                <a:ea typeface="Arvo"/>
                <a:cs typeface="Arvo"/>
                <a:sym typeface="Arvo"/>
              </a:rPr>
              <a:t>COVID 백신에 대한 근거 없는 미신 및 우려</a:t>
            </a:r>
            <a:endParaRPr sz="1400" dirty="0">
              <a:solidFill>
                <a:srgbClr val="FFFFFF"/>
              </a:solidFill>
              <a:latin typeface="Arvo"/>
              <a:ea typeface="Arvo"/>
              <a:cs typeface="Arvo"/>
              <a:sym typeface="Arvo"/>
            </a:endParaRPr>
          </a:p>
        </p:txBody>
      </p:sp>
      <p:sp>
        <p:nvSpPr>
          <p:cNvPr id="591" name="Google Shape;591;p33"/>
          <p:cNvSpPr txBox="1">
            <a:spLocks noGrp="1"/>
          </p:cNvSpPr>
          <p:nvPr>
            <p:ph type="subTitle" idx="4294967295"/>
          </p:nvPr>
        </p:nvSpPr>
        <p:spPr>
          <a:xfrm>
            <a:off x="7534637" y="1586711"/>
            <a:ext cx="1189500" cy="367800"/>
          </a:xfrm>
          <a:prstGeom prst="rect">
            <a:avLst/>
          </a:prstGeom>
        </p:spPr>
        <p:txBody>
          <a:bodyPr spcFirstLastPara="1" wrap="square" lIns="91425" tIns="91425" rIns="91425" bIns="91425" rtlCol="0" anchor="t" anchorCtr="0">
            <a:noAutofit/>
          </a:bodyPr>
          <a:lstStyle/>
          <a:p>
            <a:pPr marL="0" lvl="0" indent="0" algn="ctr" rtl="0">
              <a:spcBef>
                <a:spcPts val="0"/>
              </a:spcBef>
              <a:spcAft>
                <a:spcPts val="1600"/>
              </a:spcAft>
              <a:buNone/>
            </a:pPr>
            <a:r>
              <a:rPr lang="ko" sz="1600" dirty="0">
                <a:solidFill>
                  <a:srgbClr val="FFFFFF"/>
                </a:solidFill>
                <a:latin typeface="Arvo"/>
                <a:ea typeface="Arvo"/>
                <a:cs typeface="Arvo"/>
                <a:sym typeface="Arvo"/>
              </a:rPr>
              <a:t>다음 단계</a:t>
            </a:r>
            <a:endParaRPr sz="1600" dirty="0">
              <a:solidFill>
                <a:srgbClr val="FFFFFF"/>
              </a:solidFill>
              <a:latin typeface="Arvo"/>
              <a:ea typeface="Arvo"/>
              <a:cs typeface="Arvo"/>
              <a:sym typeface="Arvo"/>
            </a:endParaRPr>
          </a:p>
        </p:txBody>
      </p:sp>
      <p:grpSp>
        <p:nvGrpSpPr>
          <p:cNvPr id="592" name="Google Shape;592;p33"/>
          <p:cNvGrpSpPr/>
          <p:nvPr/>
        </p:nvGrpSpPr>
        <p:grpSpPr>
          <a:xfrm>
            <a:off x="-440718" y="-191690"/>
            <a:ext cx="2070956" cy="1326285"/>
            <a:chOff x="209625" y="551300"/>
            <a:chExt cx="7170900" cy="4592400"/>
          </a:xfrm>
        </p:grpSpPr>
        <p:sp>
          <p:nvSpPr>
            <p:cNvPr id="593" name="Google Shape;593;p33"/>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94" name="Google Shape;594;p33"/>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95" name="Google Shape;595;p33"/>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96" name="Google Shape;596;p33"/>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97" name="Google Shape;597;p33"/>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98" name="Google Shape;598;p33"/>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599" name="Google Shape;599;p33"/>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00" name="Google Shape;600;p33"/>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01" name="Google Shape;601;p33"/>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02" name="Google Shape;602;p33"/>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03" name="Google Shape;603;p33"/>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04" name="Google Shape;604;p33"/>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05" name="Google Shape;605;p33"/>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06" name="Google Shape;606;p33"/>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07" name="Google Shape;607;p33"/>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08" name="Google Shape;608;p33"/>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09" name="Google Shape;609;p33"/>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10" name="Google Shape;610;p33"/>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11" name="Google Shape;611;p33"/>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12" name="Google Shape;612;p33"/>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13" name="Google Shape;613;p33"/>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14" name="Google Shape;614;p33"/>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15" name="Google Shape;615;p33"/>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16" name="Google Shape;616;p33"/>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17" name="Google Shape;617;p33"/>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18" name="Google Shape;618;p33"/>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19" name="Google Shape;619;p33"/>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20" name="Google Shape;620;p33"/>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21" name="Google Shape;621;p33"/>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22" name="Google Shape;622;p33"/>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23" name="Google Shape;623;p33"/>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24" name="Google Shape;624;p33"/>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25" name="Google Shape;625;p33"/>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26" name="Google Shape;626;p33"/>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27" name="Google Shape;627;p33"/>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28" name="Google Shape;628;p33"/>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29" name="Google Shape;629;p33"/>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30" name="Google Shape;630;p33"/>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31" name="Google Shape;631;p33"/>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32" name="Google Shape;632;p33"/>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33" name="Google Shape;633;p33"/>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34" name="Google Shape;634;p33"/>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35" name="Google Shape;635;p33"/>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36" name="Google Shape;636;p33"/>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37" name="Google Shape;637;p33"/>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38" name="Google Shape;638;p33"/>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39" name="Google Shape;639;p33"/>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40" name="Google Shape;640;p33"/>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41" name="Google Shape;641;p33"/>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42" name="Google Shape;642;p33"/>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43" name="Google Shape;643;p33"/>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44" name="Google Shape;644;p33"/>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45" name="Google Shape;645;p33"/>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46" name="Google Shape;646;p33"/>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47" name="Google Shape;647;p33"/>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48" name="Google Shape;648;p33"/>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49" name="Google Shape;649;p33"/>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50" name="Google Shape;650;p33"/>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51" name="Google Shape;651;p33"/>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52" name="Google Shape;652;p33"/>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53" name="Google Shape;653;p33"/>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54" name="Google Shape;654;p33"/>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55" name="Google Shape;655;p33"/>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56" name="Google Shape;656;p33"/>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57" name="Google Shape;657;p33"/>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58" name="Google Shape;658;p33"/>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59" name="Google Shape;659;p33"/>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60" name="Google Shape;660;p33"/>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61" name="Google Shape;661;p33"/>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62" name="Google Shape;662;p33"/>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63" name="Google Shape;663;p33"/>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64" name="Google Shape;664;p33"/>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65" name="Google Shape;665;p33"/>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66" name="Google Shape;666;p33"/>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67" name="Google Shape;667;p33"/>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68" name="Google Shape;668;p33"/>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69" name="Google Shape;669;p33"/>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70" name="Google Shape;670;p33"/>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71" name="Google Shape;671;p33"/>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72" name="Google Shape;672;p33"/>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73" name="Google Shape;673;p33"/>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74" name="Google Shape;674;p33"/>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75" name="Google Shape;675;p33"/>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76" name="Google Shape;676;p33"/>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77" name="Google Shape;677;p33"/>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78" name="Google Shape;678;p33"/>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79" name="Google Shape;679;p33"/>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80" name="Google Shape;680;p33"/>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81" name="Google Shape;681;p33"/>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82" name="Google Shape;682;p33"/>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83" name="Google Shape;683;p33"/>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84" name="Google Shape;684;p33"/>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85" name="Google Shape;685;p33"/>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86" name="Google Shape;686;p33"/>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87" name="Google Shape;687;p33"/>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88" name="Google Shape;688;p33"/>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grpSp>
        <p:nvGrpSpPr>
          <p:cNvPr id="689" name="Google Shape;689;p33"/>
          <p:cNvGrpSpPr/>
          <p:nvPr/>
        </p:nvGrpSpPr>
        <p:grpSpPr>
          <a:xfrm>
            <a:off x="8201444" y="4058423"/>
            <a:ext cx="1474995" cy="1417341"/>
            <a:chOff x="720001" y="115874"/>
            <a:chExt cx="1851846" cy="1779461"/>
          </a:xfrm>
        </p:grpSpPr>
        <p:sp>
          <p:nvSpPr>
            <p:cNvPr id="690" name="Google Shape;690;p33"/>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91" name="Google Shape;691;p33"/>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92" name="Google Shape;692;p33"/>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93" name="Google Shape;693;p33"/>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94" name="Google Shape;694;p33"/>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95" name="Google Shape;695;p33"/>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96" name="Google Shape;696;p33"/>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97" name="Google Shape;697;p33"/>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sp>
        <p:nvSpPr>
          <p:cNvPr id="698" name="Google Shape;698;p33"/>
          <p:cNvSpPr/>
          <p:nvPr/>
        </p:nvSpPr>
        <p:spPr>
          <a:xfrm>
            <a:off x="1131275" y="3746772"/>
            <a:ext cx="1276200" cy="1179600"/>
          </a:xfrm>
          <a:prstGeom prst="rect">
            <a:avLst/>
          </a:prstGeom>
          <a:solidFill>
            <a:srgbClr val="E87E4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699" name="Google Shape;699;p33"/>
          <p:cNvSpPr/>
          <p:nvPr/>
        </p:nvSpPr>
        <p:spPr>
          <a:xfrm>
            <a:off x="4449675" y="1444597"/>
            <a:ext cx="1276200" cy="1179600"/>
          </a:xfrm>
          <a:prstGeom prst="rect">
            <a:avLst/>
          </a:prstGeom>
          <a:solidFill>
            <a:srgbClr val="E87E4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00" name="Google Shape;700;p33"/>
          <p:cNvSpPr/>
          <p:nvPr/>
        </p:nvSpPr>
        <p:spPr>
          <a:xfrm>
            <a:off x="6175575" y="3594575"/>
            <a:ext cx="1552800" cy="1179600"/>
          </a:xfrm>
          <a:prstGeom prst="rect">
            <a:avLst/>
          </a:prstGeom>
          <a:solidFill>
            <a:srgbClr val="E87E4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01" name="Google Shape;701;p33"/>
          <p:cNvSpPr txBox="1">
            <a:spLocks noGrp="1"/>
          </p:cNvSpPr>
          <p:nvPr>
            <p:ph type="subTitle" idx="4294967295"/>
          </p:nvPr>
        </p:nvSpPr>
        <p:spPr>
          <a:xfrm>
            <a:off x="1174625" y="3891818"/>
            <a:ext cx="1189500" cy="889500"/>
          </a:xfrm>
          <a:prstGeom prst="rect">
            <a:avLst/>
          </a:prstGeom>
        </p:spPr>
        <p:txBody>
          <a:bodyPr spcFirstLastPara="1" wrap="square" lIns="91425" tIns="91425" rIns="91425" bIns="91425" rtlCol="0" anchor="t" anchorCtr="0">
            <a:noAutofit/>
          </a:bodyPr>
          <a:lstStyle/>
          <a:p>
            <a:pPr marL="0" lvl="0" indent="0" algn="ctr" rtl="0">
              <a:spcBef>
                <a:spcPts val="0"/>
              </a:spcBef>
              <a:spcAft>
                <a:spcPts val="1600"/>
              </a:spcAft>
              <a:buNone/>
            </a:pPr>
            <a:r>
              <a:rPr lang="ko" sz="1600">
                <a:solidFill>
                  <a:srgbClr val="FFFFFF"/>
                </a:solidFill>
                <a:latin typeface="Arvo"/>
                <a:ea typeface="Arvo"/>
                <a:cs typeface="Arvo"/>
                <a:sym typeface="Arvo"/>
              </a:rPr>
              <a:t>Dinamica(디나미카) 게임</a:t>
            </a:r>
            <a:endParaRPr sz="1600">
              <a:solidFill>
                <a:srgbClr val="FFFFFF"/>
              </a:solidFill>
              <a:latin typeface="Arvo"/>
              <a:ea typeface="Arvo"/>
              <a:cs typeface="Arvo"/>
              <a:sym typeface="Arvo"/>
            </a:endParaRPr>
          </a:p>
        </p:txBody>
      </p:sp>
      <p:sp>
        <p:nvSpPr>
          <p:cNvPr id="702" name="Google Shape;702;p33"/>
          <p:cNvSpPr txBox="1">
            <a:spLocks noGrp="1"/>
          </p:cNvSpPr>
          <p:nvPr>
            <p:ph type="subTitle" idx="4294967295"/>
          </p:nvPr>
        </p:nvSpPr>
        <p:spPr>
          <a:xfrm>
            <a:off x="4406337" y="1586700"/>
            <a:ext cx="1276200" cy="391463"/>
          </a:xfrm>
          <a:prstGeom prst="rect">
            <a:avLst/>
          </a:prstGeom>
        </p:spPr>
        <p:txBody>
          <a:bodyPr spcFirstLastPara="1" wrap="square" lIns="91425" tIns="91425" rIns="91425" bIns="91425" rtlCol="0" anchor="t" anchorCtr="0">
            <a:noAutofit/>
          </a:bodyPr>
          <a:lstStyle/>
          <a:p>
            <a:pPr marL="0" lvl="0" indent="0" algn="ctr" rtl="0">
              <a:spcBef>
                <a:spcPts val="0"/>
              </a:spcBef>
              <a:spcAft>
                <a:spcPts val="1600"/>
              </a:spcAft>
              <a:buNone/>
            </a:pPr>
            <a:r>
              <a:rPr lang="ko" sz="1400" dirty="0">
                <a:solidFill>
                  <a:srgbClr val="FFFFFF"/>
                </a:solidFill>
                <a:latin typeface="Arvo"/>
                <a:ea typeface="Arvo"/>
                <a:cs typeface="Arvo"/>
                <a:sym typeface="Arvo"/>
              </a:rPr>
              <a:t>백신 Jeopardy(제퍼디) 게임</a:t>
            </a:r>
            <a:endParaRPr sz="1400" dirty="0">
              <a:solidFill>
                <a:srgbClr val="FFFFFF"/>
              </a:solidFill>
              <a:latin typeface="Arvo"/>
              <a:ea typeface="Arvo"/>
              <a:cs typeface="Arvo"/>
              <a:sym typeface="Arvo"/>
            </a:endParaRPr>
          </a:p>
        </p:txBody>
      </p:sp>
      <p:sp>
        <p:nvSpPr>
          <p:cNvPr id="703" name="Google Shape;703;p33"/>
          <p:cNvSpPr txBox="1">
            <a:spLocks noGrp="1"/>
          </p:cNvSpPr>
          <p:nvPr>
            <p:ph type="subTitle" idx="4294967295"/>
          </p:nvPr>
        </p:nvSpPr>
        <p:spPr>
          <a:xfrm>
            <a:off x="6169325" y="3678050"/>
            <a:ext cx="1552800" cy="367800"/>
          </a:xfrm>
          <a:prstGeom prst="rect">
            <a:avLst/>
          </a:prstGeom>
        </p:spPr>
        <p:txBody>
          <a:bodyPr spcFirstLastPara="1" wrap="square" lIns="91425" tIns="91425" rIns="91425" bIns="91425" rtlCol="0" anchor="t" anchorCtr="0">
            <a:noAutofit/>
          </a:bodyPr>
          <a:lstStyle/>
          <a:p>
            <a:pPr marL="0" lvl="0" indent="0" algn="ctr" rtl="0">
              <a:spcBef>
                <a:spcPts val="0"/>
              </a:spcBef>
              <a:spcAft>
                <a:spcPts val="1600"/>
              </a:spcAft>
              <a:buNone/>
            </a:pPr>
            <a:r>
              <a:rPr lang="ko" sz="1600" dirty="0">
                <a:solidFill>
                  <a:srgbClr val="FFFFFF"/>
                </a:solidFill>
                <a:latin typeface="Arvo"/>
                <a:ea typeface="Arvo"/>
                <a:cs typeface="Arvo"/>
                <a:sym typeface="Arvo"/>
              </a:rPr>
              <a:t>지역 사회의 우려에 대처하기</a:t>
            </a:r>
            <a:endParaRPr sz="1600" dirty="0">
              <a:solidFill>
                <a:srgbClr val="FFFFFF"/>
              </a:solidFill>
              <a:latin typeface="Arvo"/>
              <a:ea typeface="Arvo"/>
              <a:cs typeface="Arvo"/>
              <a:sym typeface="Arv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34"/>
          <p:cNvSpPr txBox="1">
            <a:spLocks noGrp="1"/>
          </p:cNvSpPr>
          <p:nvPr>
            <p:ph type="subTitle" idx="1"/>
          </p:nvPr>
        </p:nvSpPr>
        <p:spPr>
          <a:xfrm flipH="1">
            <a:off x="340500" y="1095100"/>
            <a:ext cx="8193900" cy="3739500"/>
          </a:xfrm>
          <a:prstGeom prst="rect">
            <a:avLst/>
          </a:prstGeom>
        </p:spPr>
        <p:txBody>
          <a:bodyPr spcFirstLastPara="1" wrap="square" lIns="91425" tIns="91425" rIns="91425" bIns="91425" rtlCol="0" anchor="ctr" anchorCtr="0">
            <a:noAutofit/>
          </a:bodyPr>
          <a:lstStyle/>
          <a:p>
            <a:pPr marL="457200" lvl="0" indent="-355600" algn="l" rtl="0">
              <a:lnSpc>
                <a:spcPct val="115000"/>
              </a:lnSpc>
              <a:spcBef>
                <a:spcPts val="0"/>
              </a:spcBef>
              <a:spcAft>
                <a:spcPts val="0"/>
              </a:spcAft>
              <a:buClr>
                <a:schemeClr val="dk1"/>
              </a:buClr>
              <a:buSzPts val="2000"/>
              <a:buFont typeface="Roboto"/>
              <a:buChar char="●"/>
            </a:pPr>
            <a:r>
              <a:rPr lang="ko" sz="2000">
                <a:solidFill>
                  <a:schemeClr val="dk1"/>
                </a:solidFill>
              </a:rPr>
              <a:t>상황을 공유합니다. 방에서 균형 있는 참여를 유지합니다</a:t>
            </a:r>
            <a:endParaRPr sz="2000">
              <a:solidFill>
                <a:schemeClr val="dk1"/>
              </a:solidFill>
            </a:endParaRPr>
          </a:p>
          <a:p>
            <a:pPr marL="457200" lvl="0" indent="-355600" algn="l" rtl="0">
              <a:lnSpc>
                <a:spcPct val="115000"/>
              </a:lnSpc>
              <a:spcBef>
                <a:spcPts val="0"/>
              </a:spcBef>
              <a:spcAft>
                <a:spcPts val="0"/>
              </a:spcAft>
              <a:buClr>
                <a:schemeClr val="dk1"/>
              </a:buClr>
              <a:buSzPts val="2000"/>
              <a:buFont typeface="Roboto"/>
              <a:buChar char="●"/>
            </a:pPr>
            <a:r>
              <a:rPr lang="ko" sz="2000">
                <a:solidFill>
                  <a:schemeClr val="dk1"/>
                </a:solidFill>
              </a:rPr>
              <a:t>대답을 하기 위해서가 아닌 이해하기 위해서 귀 기울입니다</a:t>
            </a:r>
            <a:endParaRPr sz="2000">
              <a:solidFill>
                <a:schemeClr val="dk1"/>
              </a:solidFill>
            </a:endParaRPr>
          </a:p>
          <a:p>
            <a:pPr marL="457200" lvl="0" indent="-355600" algn="l" rtl="0">
              <a:lnSpc>
                <a:spcPct val="115000"/>
              </a:lnSpc>
              <a:spcBef>
                <a:spcPts val="0"/>
              </a:spcBef>
              <a:spcAft>
                <a:spcPts val="0"/>
              </a:spcAft>
              <a:buClr>
                <a:schemeClr val="dk1"/>
              </a:buClr>
              <a:buSzPts val="2000"/>
              <a:buFont typeface="Roboto"/>
              <a:buChar char="●"/>
            </a:pPr>
            <a:r>
              <a:rPr lang="ko" sz="2000">
                <a:solidFill>
                  <a:schemeClr val="dk1"/>
                </a:solidFill>
              </a:rPr>
              <a:t>자신의 말의 의도와 미칠 영향에 대해 고려하고 자신이 하는 말과 행동에 책임을 집니다</a:t>
            </a:r>
            <a:endParaRPr sz="2000">
              <a:solidFill>
                <a:schemeClr val="dk1"/>
              </a:solidFill>
            </a:endParaRPr>
          </a:p>
          <a:p>
            <a:pPr marL="457200" lvl="0" indent="-355600" algn="l" rtl="0">
              <a:lnSpc>
                <a:spcPct val="115000"/>
              </a:lnSpc>
              <a:spcBef>
                <a:spcPts val="0"/>
              </a:spcBef>
              <a:spcAft>
                <a:spcPts val="0"/>
              </a:spcAft>
              <a:buClr>
                <a:schemeClr val="dk1"/>
              </a:buClr>
              <a:buSzPts val="2000"/>
              <a:buFont typeface="Roboto"/>
              <a:buChar char="●"/>
            </a:pPr>
            <a:r>
              <a:rPr lang="ko" sz="2000">
                <a:solidFill>
                  <a:schemeClr val="dk1"/>
                </a:solidFill>
              </a:rPr>
              <a:t>호기심을 발휘하세요. 배우려는 자세를 갖추고 실수를 꺼리지 않습니다</a:t>
            </a:r>
            <a:endParaRPr sz="2000">
              <a:solidFill>
                <a:schemeClr val="dk1"/>
              </a:solidFill>
            </a:endParaRPr>
          </a:p>
          <a:p>
            <a:pPr marL="457200" lvl="0" indent="-355600" algn="l" rtl="0">
              <a:lnSpc>
                <a:spcPct val="115000"/>
              </a:lnSpc>
              <a:spcBef>
                <a:spcPts val="0"/>
              </a:spcBef>
              <a:spcAft>
                <a:spcPts val="0"/>
              </a:spcAft>
              <a:buClr>
                <a:schemeClr val="dk1"/>
              </a:buClr>
              <a:buSzPts val="2000"/>
              <a:buFont typeface="Roboto"/>
              <a:buChar char="●"/>
            </a:pPr>
            <a:r>
              <a:rPr lang="ko" sz="2000">
                <a:solidFill>
                  <a:schemeClr val="dk1"/>
                </a:solidFill>
              </a:rPr>
              <a:t>모두의 참여를 환영합니다.  언제나 “패스(통과)”를 선택할 수 있음을 기억하세요.</a:t>
            </a:r>
            <a:endParaRPr sz="2000">
              <a:solidFill>
                <a:schemeClr val="dk1"/>
              </a:solidFill>
            </a:endParaRPr>
          </a:p>
          <a:p>
            <a:pPr marL="457200" lvl="0" indent="-355600" algn="l" rtl="0">
              <a:lnSpc>
                <a:spcPct val="115000"/>
              </a:lnSpc>
              <a:spcBef>
                <a:spcPts val="0"/>
              </a:spcBef>
              <a:spcAft>
                <a:spcPts val="0"/>
              </a:spcAft>
              <a:buClr>
                <a:schemeClr val="dk1"/>
              </a:buClr>
              <a:buSzPts val="2000"/>
              <a:buFont typeface="Roboto"/>
              <a:buChar char="●"/>
            </a:pPr>
            <a:r>
              <a:rPr lang="ko" sz="2000">
                <a:solidFill>
                  <a:schemeClr val="dk1"/>
                </a:solidFill>
              </a:rPr>
              <a:t>모두 자기 자신을 돌보는데 소홀하지 않기를 권장합니다</a:t>
            </a:r>
            <a:endParaRPr sz="2000">
              <a:solidFill>
                <a:schemeClr val="dk1"/>
              </a:solidFill>
            </a:endParaRPr>
          </a:p>
          <a:p>
            <a:pPr marL="457200" lvl="0" indent="-355600" algn="l" rtl="0">
              <a:lnSpc>
                <a:spcPct val="115000"/>
              </a:lnSpc>
              <a:spcBef>
                <a:spcPts val="0"/>
              </a:spcBef>
              <a:spcAft>
                <a:spcPts val="0"/>
              </a:spcAft>
              <a:buClr>
                <a:schemeClr val="dk1"/>
              </a:buClr>
              <a:buSzPts val="2000"/>
              <a:buFont typeface="Roboto"/>
              <a:buChar char="●"/>
            </a:pPr>
            <a:r>
              <a:rPr lang="ko" sz="2000">
                <a:solidFill>
                  <a:schemeClr val="dk1"/>
                </a:solidFill>
              </a:rPr>
              <a:t>진행을 해야 하는 경우 진행자가 도와드립니다</a:t>
            </a:r>
            <a:endParaRPr sz="2000">
              <a:solidFill>
                <a:schemeClr val="dk1"/>
              </a:solidFill>
            </a:endParaRPr>
          </a:p>
          <a:p>
            <a:pPr marL="0" lvl="0" indent="0" algn="l" rtl="0">
              <a:lnSpc>
                <a:spcPct val="120000"/>
              </a:lnSpc>
              <a:spcBef>
                <a:spcPts val="1000"/>
              </a:spcBef>
              <a:spcAft>
                <a:spcPts val="0"/>
              </a:spcAft>
              <a:buNone/>
            </a:pPr>
            <a:endParaRPr sz="2000">
              <a:solidFill>
                <a:srgbClr val="000000"/>
              </a:solidFill>
              <a:latin typeface="Twentieth Century"/>
              <a:ea typeface="Twentieth Century"/>
              <a:cs typeface="Twentieth Century"/>
              <a:sym typeface="Twentieth Century"/>
            </a:endParaRPr>
          </a:p>
          <a:p>
            <a:pPr marL="0" lvl="0" indent="0" algn="l" rtl="0">
              <a:spcBef>
                <a:spcPts val="0"/>
              </a:spcBef>
              <a:spcAft>
                <a:spcPts val="0"/>
              </a:spcAft>
              <a:buNone/>
            </a:pPr>
            <a:endParaRPr/>
          </a:p>
        </p:txBody>
      </p:sp>
      <p:sp>
        <p:nvSpPr>
          <p:cNvPr id="709" name="Google Shape;709;p34"/>
          <p:cNvSpPr txBox="1">
            <a:spLocks noGrp="1"/>
          </p:cNvSpPr>
          <p:nvPr>
            <p:ph type="ctrTitle"/>
          </p:nvPr>
        </p:nvSpPr>
        <p:spPr>
          <a:xfrm flipH="1">
            <a:off x="340500" y="80459"/>
            <a:ext cx="8193900" cy="849300"/>
          </a:xfrm>
          <a:prstGeom prst="rect">
            <a:avLst/>
          </a:prstGeom>
        </p:spPr>
        <p:txBody>
          <a:bodyPr spcFirstLastPara="1" wrap="square" lIns="91425" tIns="91425" rIns="91425" bIns="91425" rtlCol="0" anchor="b" anchorCtr="0">
            <a:noAutofit/>
          </a:bodyPr>
          <a:lstStyle/>
          <a:p>
            <a:pPr marL="0" lvl="0" indent="0" algn="l" rtl="0">
              <a:spcBef>
                <a:spcPts val="0"/>
              </a:spcBef>
              <a:spcAft>
                <a:spcPts val="0"/>
              </a:spcAft>
              <a:buNone/>
            </a:pPr>
            <a:r>
              <a:rPr lang="ko" sz="3200" b="1" dirty="0">
                <a:solidFill>
                  <a:schemeClr val="dk2"/>
                </a:solidFill>
              </a:rPr>
              <a:t>배려 조항</a:t>
            </a:r>
            <a:endParaRPr sz="3200" b="1" dirty="0">
              <a:solidFill>
                <a:schemeClr val="dk2"/>
              </a:solidFill>
            </a:endParaRPr>
          </a:p>
        </p:txBody>
      </p:sp>
      <p:grpSp>
        <p:nvGrpSpPr>
          <p:cNvPr id="710" name="Google Shape;710;p34"/>
          <p:cNvGrpSpPr/>
          <p:nvPr/>
        </p:nvGrpSpPr>
        <p:grpSpPr>
          <a:xfrm rot="3758011">
            <a:off x="-874051" y="4125250"/>
            <a:ext cx="1746380" cy="1083355"/>
            <a:chOff x="235075" y="777725"/>
            <a:chExt cx="7186900" cy="4132775"/>
          </a:xfrm>
        </p:grpSpPr>
        <p:sp>
          <p:nvSpPr>
            <p:cNvPr id="711" name="Google Shape;711;p3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12" name="Google Shape;712;p3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grpSp>
        <p:nvGrpSpPr>
          <p:cNvPr id="713" name="Google Shape;713;p34"/>
          <p:cNvGrpSpPr/>
          <p:nvPr/>
        </p:nvGrpSpPr>
        <p:grpSpPr>
          <a:xfrm>
            <a:off x="-658439" y="4226945"/>
            <a:ext cx="1235990" cy="1227266"/>
            <a:chOff x="1173550" y="238600"/>
            <a:chExt cx="5252825" cy="5215750"/>
          </a:xfrm>
        </p:grpSpPr>
        <p:sp>
          <p:nvSpPr>
            <p:cNvPr id="714" name="Google Shape;714;p34"/>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15" name="Google Shape;715;p34"/>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16" name="Google Shape;716;p34"/>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17" name="Google Shape;717;p34"/>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18" name="Google Shape;718;p34"/>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19" name="Google Shape;719;p34"/>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20" name="Google Shape;720;p34"/>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21" name="Google Shape;721;p34"/>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22" name="Google Shape;722;p34"/>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23" name="Google Shape;723;p34"/>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24" name="Google Shape;724;p34"/>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25" name="Google Shape;725;p34"/>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26" name="Google Shape;726;p34"/>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27" name="Google Shape;727;p34"/>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28" name="Google Shape;728;p34"/>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29" name="Google Shape;729;p34"/>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30" name="Google Shape;730;p34"/>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31" name="Google Shape;731;p34"/>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32" name="Google Shape;732;p34"/>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33" name="Google Shape;733;p34"/>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34" name="Google Shape;734;p34"/>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35" name="Google Shape;735;p34"/>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36" name="Google Shape;736;p34"/>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37" name="Google Shape;737;p34"/>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38" name="Google Shape;738;p34"/>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39" name="Google Shape;739;p34"/>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40" name="Google Shape;740;p34"/>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41" name="Google Shape;741;p34"/>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42" name="Google Shape;742;p34"/>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43" name="Google Shape;743;p34"/>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44" name="Google Shape;744;p34"/>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45" name="Google Shape;745;p34"/>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46" name="Google Shape;746;p34"/>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47" name="Google Shape;747;p34"/>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48" name="Google Shape;748;p34"/>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49" name="Google Shape;749;p34"/>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50" name="Google Shape;750;p34"/>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51" name="Google Shape;751;p34"/>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52" name="Google Shape;752;p34"/>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53" name="Google Shape;753;p34"/>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54" name="Google Shape;754;p34"/>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55" name="Google Shape;755;p34"/>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56" name="Google Shape;756;p34"/>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57" name="Google Shape;757;p34"/>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58" name="Google Shape;758;p34"/>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59" name="Google Shape;759;p34"/>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60" name="Google Shape;760;p34"/>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61" name="Google Shape;761;p34"/>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62" name="Google Shape;762;p34"/>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63" name="Google Shape;763;p34"/>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64" name="Google Shape;764;p34"/>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65" name="Google Shape;765;p34"/>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66" name="Google Shape;766;p34"/>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67" name="Google Shape;767;p34"/>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68" name="Google Shape;768;p34"/>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69" name="Google Shape;769;p34"/>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70" name="Google Shape;770;p34"/>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71" name="Google Shape;771;p34"/>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72" name="Google Shape;772;p34"/>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73" name="Google Shape;773;p34"/>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74" name="Google Shape;774;p34"/>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75" name="Google Shape;775;p34"/>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76" name="Google Shape;776;p34"/>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77" name="Google Shape;777;p34"/>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78" name="Google Shape;778;p34"/>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79" name="Google Shape;779;p34"/>
            <p:cNvSpPr/>
            <p:nvPr/>
          </p:nvSpPr>
          <p:spPr>
            <a:xfrm>
              <a:off x="4462422" y="786093"/>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80" name="Google Shape;780;p34"/>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81" name="Google Shape;781;p34"/>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82" name="Google Shape;782;p34"/>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83" name="Google Shape;783;p34"/>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84" name="Google Shape;784;p34"/>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85" name="Google Shape;785;p34"/>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86" name="Google Shape;786;p34"/>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87" name="Google Shape;787;p34"/>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88" name="Google Shape;788;p34"/>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89" name="Google Shape;789;p34"/>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90" name="Google Shape;790;p34"/>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91" name="Google Shape;791;p34"/>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92" name="Google Shape;792;p34"/>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93" name="Google Shape;793;p34"/>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94" name="Google Shape;794;p34"/>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95" name="Google Shape;795;p34"/>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96" name="Google Shape;796;p34"/>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97" name="Google Shape;797;p34"/>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98" name="Google Shape;798;p34"/>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799" name="Google Shape;799;p34"/>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0" name="Google Shape;800;p34"/>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1" name="Google Shape;801;p34"/>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2" name="Google Shape;802;p34"/>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3" name="Google Shape;803;p34"/>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4" name="Google Shape;804;p34"/>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5" name="Google Shape;805;p34"/>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6" name="Google Shape;806;p34"/>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7" name="Google Shape;807;p34"/>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8" name="Google Shape;808;p34"/>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09" name="Google Shape;809;p34"/>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10" name="Google Shape;810;p34"/>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11" name="Google Shape;811;p34"/>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12" name="Google Shape;812;p34"/>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13" name="Google Shape;813;p34"/>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14" name="Google Shape;814;p34"/>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15" name="Google Shape;815;p34"/>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16" name="Google Shape;816;p34"/>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17" name="Google Shape;817;p34"/>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18" name="Google Shape;818;p34"/>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19" name="Google Shape;819;p34"/>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20" name="Google Shape;820;p34"/>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21" name="Google Shape;821;p34"/>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22" name="Google Shape;822;p34"/>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23" name="Google Shape;823;p34"/>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24" name="Google Shape;824;p34"/>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25" name="Google Shape;825;p34"/>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26" name="Google Shape;826;p34"/>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27" name="Google Shape;827;p34"/>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28" name="Google Shape;828;p34"/>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29" name="Google Shape;829;p34"/>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0" name="Google Shape;830;p34"/>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1" name="Google Shape;831;p34"/>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2" name="Google Shape;832;p34"/>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3" name="Google Shape;833;p34"/>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4" name="Google Shape;834;p34"/>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5" name="Google Shape;835;p34"/>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6" name="Google Shape;836;p34"/>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7" name="Google Shape;837;p34"/>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8" name="Google Shape;838;p34"/>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39" name="Google Shape;839;p34"/>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40" name="Google Shape;840;p34"/>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41" name="Google Shape;841;p34"/>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42" name="Google Shape;842;p34"/>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43" name="Google Shape;843;p34"/>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44" name="Google Shape;844;p34"/>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45" name="Google Shape;845;p34"/>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46" name="Google Shape;846;p34"/>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47" name="Google Shape;847;p34"/>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48" name="Google Shape;848;p34"/>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49" name="Google Shape;849;p34"/>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50" name="Google Shape;850;p34"/>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51" name="Google Shape;851;p34"/>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52" name="Google Shape;852;p34"/>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53" name="Google Shape;853;p34"/>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54" name="Google Shape;854;p34"/>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55" name="Google Shape;855;p34"/>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56" name="Google Shape;856;p34"/>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57" name="Google Shape;857;p34"/>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58" name="Google Shape;858;p34"/>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59" name="Google Shape;859;p34"/>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60" name="Google Shape;860;p34"/>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61" name="Google Shape;861;p34"/>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62" name="Google Shape;862;p34"/>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63" name="Google Shape;863;p34"/>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64" name="Google Shape;864;p34"/>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65" name="Google Shape;865;p34"/>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66" name="Google Shape;866;p34"/>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67" name="Google Shape;867;p34"/>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68" name="Google Shape;868;p34"/>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69" name="Google Shape;869;p34"/>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70" name="Google Shape;870;p34"/>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71" name="Google Shape;871;p34"/>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72" name="Google Shape;872;p34"/>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73" name="Google Shape;873;p34"/>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74" name="Google Shape;874;p34"/>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75" name="Google Shape;875;p34"/>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76" name="Google Shape;876;p34"/>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77" name="Google Shape;877;p34"/>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78" name="Google Shape;878;p34"/>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79" name="Google Shape;879;p34"/>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80" name="Google Shape;880;p34"/>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81" name="Google Shape;881;p34"/>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82" name="Google Shape;882;p34"/>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83" name="Google Shape;883;p34"/>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84" name="Google Shape;884;p34"/>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85" name="Google Shape;885;p34"/>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86" name="Google Shape;886;p34"/>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87" name="Google Shape;887;p34"/>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88" name="Google Shape;888;p34"/>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89" name="Google Shape;889;p34"/>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90" name="Google Shape;890;p34"/>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91" name="Google Shape;891;p34"/>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92" name="Google Shape;892;p34"/>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93" name="Google Shape;893;p34"/>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94" name="Google Shape;894;p34"/>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95" name="Google Shape;895;p34"/>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96" name="Google Shape;896;p34"/>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97" name="Google Shape;897;p34"/>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898" name="Google Shape;898;p34"/>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35"/>
          <p:cNvSpPr txBox="1">
            <a:spLocks noGrp="1"/>
          </p:cNvSpPr>
          <p:nvPr>
            <p:ph type="subTitle" idx="1"/>
          </p:nvPr>
        </p:nvSpPr>
        <p:spPr>
          <a:xfrm flipH="1">
            <a:off x="340500" y="593025"/>
            <a:ext cx="8193900" cy="4009200"/>
          </a:xfrm>
          <a:prstGeom prst="rect">
            <a:avLst/>
          </a:prstGeom>
        </p:spPr>
        <p:txBody>
          <a:bodyPr spcFirstLastPara="1" wrap="square" lIns="91425" tIns="91425" rIns="91425" bIns="91425" rtlCol="0" anchor="t" anchorCtr="0">
            <a:noAutofit/>
          </a:bodyPr>
          <a:lstStyle/>
          <a:p>
            <a:pPr marL="457200" lvl="0" indent="-330200" algn="l" rtl="0">
              <a:lnSpc>
                <a:spcPct val="115000"/>
              </a:lnSpc>
              <a:spcBef>
                <a:spcPts val="0"/>
              </a:spcBef>
              <a:spcAft>
                <a:spcPts val="0"/>
              </a:spcAft>
              <a:buClr>
                <a:srgbClr val="1155CC"/>
              </a:buClr>
              <a:buSzPts val="1600"/>
              <a:buChar char="●"/>
            </a:pPr>
            <a:r>
              <a:rPr lang="ko" sz="1600" u="sng">
                <a:solidFill>
                  <a:srgbClr val="1155CC"/>
                </a:solidFill>
                <a:hlinkClick r:id="rId3">
                  <a:extLst>
                    <a:ext uri="{A12FA001-AC4F-418D-AE19-62706E023703}">
                      <ahyp:hlinkClr xmlns:ahyp="http://schemas.microsoft.com/office/drawing/2018/hyperlinkcolor" val="tx"/>
                    </a:ext>
                  </a:extLst>
                </a:hlinkClick>
              </a:rPr>
              <a:t>Centers for Disease Control &amp; Prevention(질병통제예방센터)</a:t>
            </a:r>
            <a:r>
              <a:rPr lang="ko" sz="1600">
                <a:solidFill>
                  <a:schemeClr val="hlink"/>
                </a:solidFill>
                <a:uFill>
                  <a:noFill/>
                </a:uFill>
                <a:hlinkClick r:id="rId3"/>
              </a:rPr>
              <a:t> COVID19</a:t>
            </a:r>
            <a:r>
              <a:rPr lang="ko" sz="1600">
                <a:solidFill>
                  <a:srgbClr val="541C1D"/>
                </a:solidFill>
              </a:rPr>
              <a:t> 웹페이지</a:t>
            </a:r>
            <a:endParaRPr sz="1600">
              <a:solidFill>
                <a:srgbClr val="541C1D"/>
              </a:solidFill>
            </a:endParaRPr>
          </a:p>
          <a:p>
            <a:pPr marL="457200" lvl="0" indent="-330200" algn="l" rtl="0">
              <a:lnSpc>
                <a:spcPct val="115000"/>
              </a:lnSpc>
              <a:spcBef>
                <a:spcPts val="1000"/>
              </a:spcBef>
              <a:spcAft>
                <a:spcPts val="0"/>
              </a:spcAft>
              <a:buClr>
                <a:srgbClr val="541C1D"/>
              </a:buClr>
              <a:buSzPts val="1600"/>
              <a:buChar char="●"/>
            </a:pPr>
            <a:r>
              <a:rPr lang="ko" sz="1600" u="sng">
                <a:solidFill>
                  <a:srgbClr val="1155CC"/>
                </a:solidFill>
                <a:hlinkClick r:id="rId4">
                  <a:extLst>
                    <a:ext uri="{A12FA001-AC4F-418D-AE19-62706E023703}">
                      <ahyp:hlinkClr xmlns:ahyp="http://schemas.microsoft.com/office/drawing/2018/hyperlinkcolor" val="tx"/>
                    </a:ext>
                  </a:extLst>
                </a:hlinkClick>
              </a:rPr>
              <a:t>Oregon Health Authority(오리건주 보건 당국)</a:t>
            </a:r>
            <a:r>
              <a:rPr lang="ko" sz="1600">
                <a:solidFill>
                  <a:srgbClr val="541C1D"/>
                </a:solidFill>
                <a:uFill>
                  <a:noFill/>
                </a:uFill>
                <a:hlinkClick r:id="rId4">
                  <a:extLst>
                    <a:ext uri="{A12FA001-AC4F-418D-AE19-62706E023703}">
                      <ahyp:hlinkClr xmlns:ahyp="http://schemas.microsoft.com/office/drawing/2018/hyperlinkcolor" val="tx"/>
                    </a:ext>
                  </a:extLst>
                </a:hlinkClick>
              </a:rPr>
              <a:t> COVID19</a:t>
            </a:r>
            <a:r>
              <a:rPr lang="ko" sz="1600">
                <a:solidFill>
                  <a:srgbClr val="1155CC"/>
                </a:solidFill>
              </a:rPr>
              <a:t> </a:t>
            </a:r>
            <a:r>
              <a:rPr lang="ko" sz="1600">
                <a:solidFill>
                  <a:srgbClr val="541C1D"/>
                </a:solidFill>
              </a:rPr>
              <a:t>웹페이지</a:t>
            </a:r>
            <a:endParaRPr sz="1600">
              <a:solidFill>
                <a:srgbClr val="541C1D"/>
              </a:solidFill>
            </a:endParaRPr>
          </a:p>
          <a:p>
            <a:pPr marL="457200" lvl="0" indent="-330200" algn="l" rtl="0">
              <a:lnSpc>
                <a:spcPct val="115000"/>
              </a:lnSpc>
              <a:spcBef>
                <a:spcPts val="1000"/>
              </a:spcBef>
              <a:spcAft>
                <a:spcPts val="0"/>
              </a:spcAft>
              <a:buClr>
                <a:srgbClr val="541C1D"/>
              </a:buClr>
              <a:buSzPts val="1600"/>
              <a:buChar char="●"/>
            </a:pPr>
            <a:r>
              <a:rPr lang="ko" sz="1600" u="sng">
                <a:solidFill>
                  <a:srgbClr val="1155CC"/>
                </a:solidFill>
                <a:hlinkClick r:id="rId5">
                  <a:extLst>
                    <a:ext uri="{A12FA001-AC4F-418D-AE19-62706E023703}">
                      <ahyp:hlinkClr xmlns:ahyp="http://schemas.microsoft.com/office/drawing/2018/hyperlinkcolor" val="tx"/>
                    </a:ext>
                  </a:extLst>
                </a:hlinkClick>
              </a:rPr>
              <a:t>Multnomah County(Multnomah 카운티)</a:t>
            </a:r>
            <a:r>
              <a:rPr lang="ko" sz="1600">
                <a:solidFill>
                  <a:srgbClr val="541C1D"/>
                </a:solidFill>
                <a:uFill>
                  <a:noFill/>
                </a:uFill>
                <a:hlinkClick r:id="rId5">
                  <a:extLst>
                    <a:ext uri="{A12FA001-AC4F-418D-AE19-62706E023703}">
                      <ahyp:hlinkClr xmlns:ahyp="http://schemas.microsoft.com/office/drawing/2018/hyperlinkcolor" val="tx"/>
                    </a:ext>
                  </a:extLst>
                </a:hlinkClick>
              </a:rPr>
              <a:t> COVID19</a:t>
            </a:r>
            <a:r>
              <a:rPr lang="ko" sz="1600">
                <a:solidFill>
                  <a:srgbClr val="541C1D"/>
                </a:solidFill>
              </a:rPr>
              <a:t> 웹페이지</a:t>
            </a:r>
            <a:endParaRPr sz="1600">
              <a:solidFill>
                <a:srgbClr val="541C1D"/>
              </a:solidFill>
            </a:endParaRPr>
          </a:p>
          <a:p>
            <a:pPr marL="457200" lvl="0" indent="-330200" algn="l" rtl="0">
              <a:lnSpc>
                <a:spcPct val="115000"/>
              </a:lnSpc>
              <a:spcBef>
                <a:spcPts val="1000"/>
              </a:spcBef>
              <a:spcAft>
                <a:spcPts val="0"/>
              </a:spcAft>
              <a:buSzPts val="1600"/>
              <a:buChar char="●"/>
            </a:pPr>
            <a:r>
              <a:rPr lang="ko" sz="1600" u="sng">
                <a:solidFill>
                  <a:srgbClr val="1155CC"/>
                </a:solidFill>
                <a:hlinkClick r:id="rId6">
                  <a:extLst>
                    <a:ext uri="{A12FA001-AC4F-418D-AE19-62706E023703}">
                      <ahyp:hlinkClr xmlns:ahyp="http://schemas.microsoft.com/office/drawing/2018/hyperlinkcolor" val="tx"/>
                    </a:ext>
                  </a:extLst>
                </a:hlinkClick>
              </a:rPr>
              <a:t>Monoclonal Antibody Treatment(단일 클론 항체 치료법)</a:t>
            </a:r>
            <a:r>
              <a:rPr lang="ko" sz="1600"/>
              <a:t> 관련 내용</a:t>
            </a:r>
            <a:endParaRPr sz="1600"/>
          </a:p>
          <a:p>
            <a:pPr marL="457200" lvl="0" indent="-330200" algn="l" rtl="0">
              <a:lnSpc>
                <a:spcPct val="115000"/>
              </a:lnSpc>
              <a:spcBef>
                <a:spcPts val="1000"/>
              </a:spcBef>
              <a:spcAft>
                <a:spcPts val="0"/>
              </a:spcAft>
              <a:buClr>
                <a:srgbClr val="1155CC"/>
              </a:buClr>
              <a:buSzPts val="1600"/>
              <a:buChar char="●"/>
            </a:pPr>
            <a:r>
              <a:rPr lang="ko" sz="1600" u="sng">
                <a:solidFill>
                  <a:srgbClr val="1155CC"/>
                </a:solidFill>
                <a:hlinkClick r:id="rId7">
                  <a:extLst>
                    <a:ext uri="{A12FA001-AC4F-418D-AE19-62706E023703}">
                      <ahyp:hlinkClr xmlns:ahyp="http://schemas.microsoft.com/office/drawing/2018/hyperlinkcolor" val="tx"/>
                    </a:ext>
                  </a:extLst>
                </a:hlinkClick>
              </a:rPr>
              <a:t>집에서 하는 COVID19 셀프 테스트</a:t>
            </a:r>
            <a:endParaRPr sz="1600">
              <a:solidFill>
                <a:srgbClr val="1155CC"/>
              </a:solidFill>
            </a:endParaRPr>
          </a:p>
          <a:p>
            <a:pPr marL="457200" lvl="0" indent="-330200" algn="l" rtl="0">
              <a:lnSpc>
                <a:spcPct val="115000"/>
              </a:lnSpc>
              <a:spcBef>
                <a:spcPts val="1000"/>
              </a:spcBef>
              <a:spcAft>
                <a:spcPts val="0"/>
              </a:spcAft>
              <a:buSzPts val="1600"/>
              <a:buChar char="●"/>
            </a:pPr>
            <a:r>
              <a:rPr lang="ko" sz="1600"/>
              <a:t>Multnomah 카운티의 </a:t>
            </a:r>
            <a:r>
              <a:rPr lang="ko" sz="1600" u="sng">
                <a:solidFill>
                  <a:srgbClr val="1155CC"/>
                </a:solidFill>
                <a:hlinkClick r:id="rId8">
                  <a:extLst>
                    <a:ext uri="{A12FA001-AC4F-418D-AE19-62706E023703}">
                      <ahyp:hlinkClr xmlns:ahyp="http://schemas.microsoft.com/office/drawing/2018/hyperlinkcolor" val="tx"/>
                    </a:ext>
                  </a:extLst>
                </a:hlinkClick>
              </a:rPr>
              <a:t>COVID19 테스트 관련 자료</a:t>
            </a:r>
            <a:endParaRPr sz="1600"/>
          </a:p>
          <a:p>
            <a:pPr marL="457200" lvl="0" indent="-330200" algn="l" rtl="0">
              <a:lnSpc>
                <a:spcPct val="115000"/>
              </a:lnSpc>
              <a:spcBef>
                <a:spcPts val="1000"/>
              </a:spcBef>
              <a:spcAft>
                <a:spcPts val="0"/>
              </a:spcAft>
              <a:buSzPts val="1600"/>
              <a:buChar char="●"/>
            </a:pPr>
            <a:r>
              <a:rPr lang="ko" sz="1600" u="sng">
                <a:solidFill>
                  <a:srgbClr val="1155CC"/>
                </a:solidFill>
                <a:hlinkClick r:id="rId9">
                  <a:extLst>
                    <a:ext uri="{A12FA001-AC4F-418D-AE19-62706E023703}">
                      <ahyp:hlinkClr xmlns:ahyp="http://schemas.microsoft.com/office/drawing/2018/hyperlinkcolor" val="tx"/>
                    </a:ext>
                  </a:extLst>
                </a:hlinkClick>
              </a:rPr>
              <a:t>학생 건강 관리</a:t>
            </a:r>
            <a:r>
              <a:rPr lang="ko" sz="1600">
                <a:solidFill>
                  <a:srgbClr val="1155CC"/>
                </a:solidFill>
              </a:rPr>
              <a:t> </a:t>
            </a:r>
            <a:r>
              <a:rPr lang="ko" sz="1600"/>
              <a:t>자료표</a:t>
            </a:r>
            <a:endParaRPr sz="1600"/>
          </a:p>
          <a:p>
            <a:pPr marL="457200" lvl="0" indent="-330200" algn="l" rtl="0">
              <a:lnSpc>
                <a:spcPct val="115000"/>
              </a:lnSpc>
              <a:spcBef>
                <a:spcPts val="1000"/>
              </a:spcBef>
              <a:spcAft>
                <a:spcPts val="0"/>
              </a:spcAft>
              <a:buSzPts val="1600"/>
              <a:buChar char="●"/>
            </a:pPr>
            <a:r>
              <a:rPr lang="ko" sz="1600" u="sng">
                <a:solidFill>
                  <a:srgbClr val="1155CC"/>
                </a:solidFill>
                <a:hlinkClick r:id="rId10">
                  <a:extLst>
                    <a:ext uri="{A12FA001-AC4F-418D-AE19-62706E023703}">
                      <ahyp:hlinkClr xmlns:ahyp="http://schemas.microsoft.com/office/drawing/2018/hyperlinkcolor" val="tx"/>
                    </a:ext>
                  </a:extLst>
                </a:hlinkClick>
              </a:rPr>
              <a:t>면역 체계</a:t>
            </a:r>
            <a:r>
              <a:rPr lang="ko" sz="1600">
                <a:solidFill>
                  <a:schemeClr val="dk1"/>
                </a:solidFill>
              </a:rPr>
              <a:t> 관련 동영상</a:t>
            </a:r>
            <a:endParaRPr sz="1600"/>
          </a:p>
          <a:p>
            <a:pPr marL="457200" lvl="0" indent="-330200" algn="l" rtl="0">
              <a:lnSpc>
                <a:spcPct val="115000"/>
              </a:lnSpc>
              <a:spcBef>
                <a:spcPts val="1000"/>
              </a:spcBef>
              <a:spcAft>
                <a:spcPts val="0"/>
              </a:spcAft>
              <a:buSzPts val="1600"/>
              <a:buChar char="●"/>
            </a:pPr>
            <a:r>
              <a:rPr lang="ko" sz="1600"/>
              <a:t>Multnomah 카운티 </a:t>
            </a:r>
            <a:r>
              <a:rPr lang="ko" sz="1600" u="sng">
                <a:solidFill>
                  <a:srgbClr val="1155CC"/>
                </a:solidFill>
                <a:hlinkClick r:id="rId11">
                  <a:extLst>
                    <a:ext uri="{A12FA001-AC4F-418D-AE19-62706E023703}">
                      <ahyp:hlinkClr xmlns:ahyp="http://schemas.microsoft.com/office/drawing/2018/hyperlinkcolor" val="tx"/>
                    </a:ext>
                  </a:extLst>
                </a:hlinkClick>
              </a:rPr>
              <a:t>백신 접종 일정</a:t>
            </a:r>
            <a:endParaRPr sz="1600">
              <a:solidFill>
                <a:srgbClr val="1155CC"/>
              </a:solidFill>
            </a:endParaRPr>
          </a:p>
          <a:p>
            <a:pPr marL="457200" lvl="0" indent="-330200" algn="l" rtl="0">
              <a:lnSpc>
                <a:spcPct val="115000"/>
              </a:lnSpc>
              <a:spcBef>
                <a:spcPts val="1000"/>
              </a:spcBef>
              <a:spcAft>
                <a:spcPts val="0"/>
              </a:spcAft>
              <a:buClr>
                <a:srgbClr val="1155CC"/>
              </a:buClr>
              <a:buSzPts val="1600"/>
              <a:buChar char="●"/>
            </a:pPr>
            <a:r>
              <a:rPr lang="ko" sz="1600">
                <a:solidFill>
                  <a:srgbClr val="541C1D"/>
                </a:solidFill>
                <a:uFill>
                  <a:noFill/>
                </a:uFill>
                <a:hlinkClick r:id="rId12">
                  <a:extLst>
                    <a:ext uri="{A12FA001-AC4F-418D-AE19-62706E023703}">
                      <ahyp:hlinkClr xmlns:ahyp="http://schemas.microsoft.com/office/drawing/2018/hyperlinkcolor" val="tx"/>
                    </a:ext>
                  </a:extLst>
                </a:hlinkClick>
              </a:rPr>
              <a:t>Portland 도심 지역 </a:t>
            </a:r>
            <a:r>
              <a:rPr lang="ko" sz="1600" u="sng">
                <a:solidFill>
                  <a:srgbClr val="1155CC"/>
                </a:solidFill>
                <a:hlinkClick r:id="rId12">
                  <a:extLst>
                    <a:ext uri="{A12FA001-AC4F-418D-AE19-62706E023703}">
                      <ahyp:hlinkClr xmlns:ahyp="http://schemas.microsoft.com/office/drawing/2018/hyperlinkcolor" val="tx"/>
                    </a:ext>
                  </a:extLst>
                </a:hlinkClick>
              </a:rPr>
              <a:t>지역 대상 COVID19 데이터 대시보드</a:t>
            </a:r>
            <a:endParaRPr sz="1600">
              <a:solidFill>
                <a:srgbClr val="1155CC"/>
              </a:solidFill>
            </a:endParaRPr>
          </a:p>
          <a:p>
            <a:pPr marL="457200" lvl="0" indent="-330200" algn="l" rtl="0">
              <a:lnSpc>
                <a:spcPct val="115000"/>
              </a:lnSpc>
              <a:spcBef>
                <a:spcPts val="1000"/>
              </a:spcBef>
              <a:spcAft>
                <a:spcPts val="0"/>
              </a:spcAft>
              <a:buClr>
                <a:srgbClr val="1155CC"/>
              </a:buClr>
              <a:buSzPts val="1600"/>
              <a:buChar char="●"/>
            </a:pPr>
            <a:r>
              <a:rPr lang="ko" sz="1600">
                <a:solidFill>
                  <a:srgbClr val="541C1D"/>
                </a:solidFill>
                <a:uFill>
                  <a:noFill/>
                </a:uFill>
                <a:hlinkClick r:id="rId13">
                  <a:extLst>
                    <a:ext uri="{A12FA001-AC4F-418D-AE19-62706E023703}">
                      <ahyp:hlinkClr xmlns:ahyp="http://schemas.microsoft.com/office/drawing/2018/hyperlinkcolor" val="tx"/>
                    </a:ext>
                  </a:extLst>
                </a:hlinkClick>
              </a:rPr>
              <a:t>오리건 보건 당국 </a:t>
            </a:r>
            <a:r>
              <a:rPr lang="ko" sz="1600" u="sng">
                <a:solidFill>
                  <a:srgbClr val="1155CC"/>
                </a:solidFill>
                <a:hlinkClick r:id="rId13">
                  <a:extLst>
                    <a:ext uri="{A12FA001-AC4F-418D-AE19-62706E023703}">
                      <ahyp:hlinkClr xmlns:ahyp="http://schemas.microsoft.com/office/drawing/2018/hyperlinkcolor" val="tx"/>
                    </a:ext>
                  </a:extLst>
                </a:hlinkClick>
              </a:rPr>
              <a:t>주 전체 대상 COVID19 데이터 대시보드</a:t>
            </a:r>
            <a:endParaRPr sz="1600">
              <a:solidFill>
                <a:srgbClr val="1155CC"/>
              </a:solidFill>
            </a:endParaRPr>
          </a:p>
          <a:p>
            <a:pPr marL="0" lvl="0" indent="0" algn="l" rtl="0">
              <a:lnSpc>
                <a:spcPct val="115000"/>
              </a:lnSpc>
              <a:spcBef>
                <a:spcPts val="1000"/>
              </a:spcBef>
              <a:spcAft>
                <a:spcPts val="0"/>
              </a:spcAft>
              <a:buNone/>
            </a:pPr>
            <a:endParaRPr>
              <a:solidFill>
                <a:srgbClr val="541C1D"/>
              </a:solidFill>
            </a:endParaRPr>
          </a:p>
          <a:p>
            <a:pPr marL="0" lvl="0" indent="0" algn="l" rtl="0">
              <a:lnSpc>
                <a:spcPct val="120000"/>
              </a:lnSpc>
              <a:spcBef>
                <a:spcPts val="1000"/>
              </a:spcBef>
              <a:spcAft>
                <a:spcPts val="0"/>
              </a:spcAft>
              <a:buNone/>
            </a:pPr>
            <a:endParaRPr sz="2000">
              <a:solidFill>
                <a:srgbClr val="000000"/>
              </a:solidFill>
              <a:latin typeface="Twentieth Century"/>
              <a:ea typeface="Twentieth Century"/>
              <a:cs typeface="Twentieth Century"/>
              <a:sym typeface="Twentieth Century"/>
            </a:endParaRPr>
          </a:p>
          <a:p>
            <a:pPr marL="0" lvl="0" indent="0" algn="l" rtl="0">
              <a:spcBef>
                <a:spcPts val="0"/>
              </a:spcBef>
              <a:spcAft>
                <a:spcPts val="0"/>
              </a:spcAft>
              <a:buNone/>
            </a:pPr>
            <a:endParaRPr/>
          </a:p>
        </p:txBody>
      </p:sp>
      <p:sp>
        <p:nvSpPr>
          <p:cNvPr id="904" name="Google Shape;904;p35"/>
          <p:cNvSpPr txBox="1">
            <a:spLocks noGrp="1"/>
          </p:cNvSpPr>
          <p:nvPr>
            <p:ph type="ctrTitle"/>
          </p:nvPr>
        </p:nvSpPr>
        <p:spPr>
          <a:xfrm flipH="1">
            <a:off x="340500" y="92750"/>
            <a:ext cx="8193900" cy="672600"/>
          </a:xfrm>
          <a:prstGeom prst="rect">
            <a:avLst/>
          </a:prstGeom>
        </p:spPr>
        <p:txBody>
          <a:bodyPr spcFirstLastPara="1" wrap="square" lIns="91425" tIns="91425" rIns="91425" bIns="91425" rtlCol="0" anchor="b" anchorCtr="0">
            <a:noAutofit/>
          </a:bodyPr>
          <a:lstStyle/>
          <a:p>
            <a:pPr marL="0" lvl="0" indent="0" algn="l" rtl="0">
              <a:spcBef>
                <a:spcPts val="0"/>
              </a:spcBef>
              <a:spcAft>
                <a:spcPts val="0"/>
              </a:spcAft>
              <a:buNone/>
            </a:pPr>
            <a:r>
              <a:rPr lang="ko" sz="3200" b="1">
                <a:solidFill>
                  <a:schemeClr val="dk2"/>
                </a:solidFill>
              </a:rPr>
              <a:t>추가 자료: COVID19</a:t>
            </a:r>
            <a:endParaRPr sz="3200" b="1">
              <a:solidFill>
                <a:schemeClr val="dk2"/>
              </a:solidFill>
            </a:endParaRPr>
          </a:p>
        </p:txBody>
      </p:sp>
      <p:grpSp>
        <p:nvGrpSpPr>
          <p:cNvPr id="905" name="Google Shape;905;p35"/>
          <p:cNvGrpSpPr/>
          <p:nvPr/>
        </p:nvGrpSpPr>
        <p:grpSpPr>
          <a:xfrm rot="3758011">
            <a:off x="-874051" y="4125250"/>
            <a:ext cx="1746380" cy="1083355"/>
            <a:chOff x="235075" y="777725"/>
            <a:chExt cx="7186900" cy="4132775"/>
          </a:xfrm>
        </p:grpSpPr>
        <p:sp>
          <p:nvSpPr>
            <p:cNvPr id="906" name="Google Shape;906;p35"/>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07" name="Google Shape;907;p35"/>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grpSp>
        <p:nvGrpSpPr>
          <p:cNvPr id="908" name="Google Shape;908;p35"/>
          <p:cNvGrpSpPr/>
          <p:nvPr/>
        </p:nvGrpSpPr>
        <p:grpSpPr>
          <a:xfrm>
            <a:off x="-658439" y="4226945"/>
            <a:ext cx="1235990" cy="1227266"/>
            <a:chOff x="1173550" y="238600"/>
            <a:chExt cx="5252825" cy="5215750"/>
          </a:xfrm>
        </p:grpSpPr>
        <p:sp>
          <p:nvSpPr>
            <p:cNvPr id="909" name="Google Shape;909;p35"/>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10" name="Google Shape;910;p35"/>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11" name="Google Shape;911;p35"/>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12" name="Google Shape;912;p35"/>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13" name="Google Shape;913;p35"/>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14" name="Google Shape;914;p35"/>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15" name="Google Shape;915;p35"/>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16" name="Google Shape;916;p35"/>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17" name="Google Shape;917;p35"/>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18" name="Google Shape;918;p35"/>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19" name="Google Shape;919;p35"/>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20" name="Google Shape;920;p35"/>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21" name="Google Shape;921;p35"/>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22" name="Google Shape;922;p35"/>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23" name="Google Shape;923;p35"/>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24" name="Google Shape;924;p35"/>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25" name="Google Shape;925;p35"/>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26" name="Google Shape;926;p35"/>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27" name="Google Shape;927;p35"/>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28" name="Google Shape;928;p35"/>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29" name="Google Shape;929;p35"/>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30" name="Google Shape;930;p35"/>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31" name="Google Shape;931;p35"/>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32" name="Google Shape;932;p35"/>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33" name="Google Shape;933;p35"/>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34" name="Google Shape;934;p35"/>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35" name="Google Shape;935;p35"/>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36" name="Google Shape;936;p35"/>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37" name="Google Shape;937;p35"/>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38" name="Google Shape;938;p35"/>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39" name="Google Shape;939;p35"/>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40" name="Google Shape;940;p35"/>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41" name="Google Shape;941;p35"/>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42" name="Google Shape;942;p35"/>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43" name="Google Shape;943;p35"/>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44" name="Google Shape;944;p35"/>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45" name="Google Shape;945;p35"/>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46" name="Google Shape;946;p35"/>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47" name="Google Shape;947;p35"/>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48" name="Google Shape;948;p35"/>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49" name="Google Shape;949;p35"/>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50" name="Google Shape;950;p35"/>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51" name="Google Shape;951;p35"/>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52" name="Google Shape;952;p35"/>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53" name="Google Shape;953;p35"/>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54" name="Google Shape;954;p35"/>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55" name="Google Shape;955;p35"/>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56" name="Google Shape;956;p35"/>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57" name="Google Shape;957;p35"/>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58" name="Google Shape;958;p35"/>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59" name="Google Shape;959;p35"/>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60" name="Google Shape;960;p35"/>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61" name="Google Shape;961;p35"/>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62" name="Google Shape;962;p35"/>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63" name="Google Shape;963;p35"/>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64" name="Google Shape;964;p35"/>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65" name="Google Shape;965;p35"/>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66" name="Google Shape;966;p35"/>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67" name="Google Shape;967;p35"/>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68" name="Google Shape;968;p35"/>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69" name="Google Shape;969;p35"/>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70" name="Google Shape;970;p35"/>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71" name="Google Shape;971;p35"/>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72" name="Google Shape;972;p35"/>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73" name="Google Shape;973;p35"/>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74" name="Google Shape;974;p35"/>
            <p:cNvSpPr/>
            <p:nvPr/>
          </p:nvSpPr>
          <p:spPr>
            <a:xfrm>
              <a:off x="4462422" y="786093"/>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75" name="Google Shape;975;p35"/>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76" name="Google Shape;976;p35"/>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77" name="Google Shape;977;p35"/>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78" name="Google Shape;978;p35"/>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79" name="Google Shape;979;p35"/>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80" name="Google Shape;980;p35"/>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81" name="Google Shape;981;p35"/>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82" name="Google Shape;982;p35"/>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83" name="Google Shape;983;p35"/>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84" name="Google Shape;984;p35"/>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85" name="Google Shape;985;p35"/>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86" name="Google Shape;986;p35"/>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87" name="Google Shape;987;p35"/>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88" name="Google Shape;988;p35"/>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89" name="Google Shape;989;p35"/>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90" name="Google Shape;990;p35"/>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91" name="Google Shape;991;p35"/>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92" name="Google Shape;992;p35"/>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93" name="Google Shape;993;p35"/>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94" name="Google Shape;994;p35"/>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95" name="Google Shape;995;p35"/>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96" name="Google Shape;996;p35"/>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97" name="Google Shape;997;p35"/>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98" name="Google Shape;998;p35"/>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999" name="Google Shape;999;p35"/>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00" name="Google Shape;1000;p35"/>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01" name="Google Shape;1001;p35"/>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02" name="Google Shape;1002;p35"/>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03" name="Google Shape;1003;p35"/>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04" name="Google Shape;1004;p35"/>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05" name="Google Shape;1005;p35"/>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06" name="Google Shape;1006;p35"/>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07" name="Google Shape;1007;p35"/>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08" name="Google Shape;1008;p35"/>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09" name="Google Shape;1009;p35"/>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10" name="Google Shape;1010;p35"/>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11" name="Google Shape;1011;p35"/>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12" name="Google Shape;1012;p35"/>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13" name="Google Shape;1013;p35"/>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14" name="Google Shape;1014;p35"/>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15" name="Google Shape;1015;p35"/>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16" name="Google Shape;1016;p35"/>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17" name="Google Shape;1017;p35"/>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18" name="Google Shape;1018;p35"/>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19" name="Google Shape;1019;p35"/>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20" name="Google Shape;1020;p35"/>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21" name="Google Shape;1021;p35"/>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22" name="Google Shape;1022;p35"/>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23" name="Google Shape;1023;p35"/>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24" name="Google Shape;1024;p35"/>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25" name="Google Shape;1025;p35"/>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26" name="Google Shape;1026;p35"/>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27" name="Google Shape;1027;p35"/>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28" name="Google Shape;1028;p35"/>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29" name="Google Shape;1029;p35"/>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0" name="Google Shape;1030;p35"/>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1" name="Google Shape;1031;p35"/>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2" name="Google Shape;1032;p35"/>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3" name="Google Shape;1033;p35"/>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4" name="Google Shape;1034;p35"/>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5" name="Google Shape;1035;p35"/>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6" name="Google Shape;1036;p35"/>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7" name="Google Shape;1037;p35"/>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8" name="Google Shape;1038;p35"/>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39" name="Google Shape;1039;p35"/>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40" name="Google Shape;1040;p35"/>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41" name="Google Shape;1041;p35"/>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42" name="Google Shape;1042;p35"/>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43" name="Google Shape;1043;p35"/>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44" name="Google Shape;1044;p35"/>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45" name="Google Shape;1045;p35"/>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46" name="Google Shape;1046;p35"/>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47" name="Google Shape;1047;p35"/>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48" name="Google Shape;1048;p35"/>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49" name="Google Shape;1049;p35"/>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50" name="Google Shape;1050;p35"/>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51" name="Google Shape;1051;p35"/>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52" name="Google Shape;1052;p35"/>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53" name="Google Shape;1053;p35"/>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54" name="Google Shape;1054;p35"/>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55" name="Google Shape;1055;p35"/>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56" name="Google Shape;1056;p35"/>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57" name="Google Shape;1057;p35"/>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58" name="Google Shape;1058;p35"/>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59" name="Google Shape;1059;p35"/>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60" name="Google Shape;1060;p35"/>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61" name="Google Shape;1061;p35"/>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62" name="Google Shape;1062;p35"/>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63" name="Google Shape;1063;p35"/>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64" name="Google Shape;1064;p35"/>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65" name="Google Shape;1065;p35"/>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66" name="Google Shape;1066;p35"/>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67" name="Google Shape;1067;p35"/>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68" name="Google Shape;1068;p35"/>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69" name="Google Shape;1069;p35"/>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70" name="Google Shape;1070;p35"/>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71" name="Google Shape;1071;p35"/>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72" name="Google Shape;1072;p35"/>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73" name="Google Shape;1073;p35"/>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74" name="Google Shape;1074;p35"/>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75" name="Google Shape;1075;p35"/>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76" name="Google Shape;1076;p35"/>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77" name="Google Shape;1077;p35"/>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78" name="Google Shape;1078;p35"/>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79" name="Google Shape;1079;p35"/>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80" name="Google Shape;1080;p35"/>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81" name="Google Shape;1081;p35"/>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82" name="Google Shape;1082;p35"/>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83" name="Google Shape;1083;p35"/>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84" name="Google Shape;1084;p35"/>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85" name="Google Shape;1085;p35"/>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86" name="Google Shape;1086;p35"/>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87" name="Google Shape;1087;p35"/>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88" name="Google Shape;1088;p35"/>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89" name="Google Shape;1089;p35"/>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90" name="Google Shape;1090;p35"/>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91" name="Google Shape;1091;p35"/>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92" name="Google Shape;1092;p35"/>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093" name="Google Shape;1093;p35"/>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36"/>
          <p:cNvSpPr txBox="1">
            <a:spLocks noGrp="1"/>
          </p:cNvSpPr>
          <p:nvPr>
            <p:ph type="subTitle" idx="1"/>
          </p:nvPr>
        </p:nvSpPr>
        <p:spPr>
          <a:xfrm flipH="1">
            <a:off x="340500" y="593025"/>
            <a:ext cx="8193900" cy="4009200"/>
          </a:xfrm>
          <a:prstGeom prst="rect">
            <a:avLst/>
          </a:prstGeom>
        </p:spPr>
        <p:txBody>
          <a:bodyPr spcFirstLastPara="1" wrap="square" lIns="91425" tIns="91425" rIns="91425" bIns="91425" rtlCol="0" anchor="t" anchorCtr="0">
            <a:noAutofit/>
          </a:bodyPr>
          <a:lstStyle/>
          <a:p>
            <a:pPr marL="457200" lvl="0" indent="-336550" algn="l" rtl="0">
              <a:lnSpc>
                <a:spcPct val="115000"/>
              </a:lnSpc>
              <a:spcBef>
                <a:spcPts val="1000"/>
              </a:spcBef>
              <a:spcAft>
                <a:spcPts val="0"/>
              </a:spcAft>
              <a:buClr>
                <a:srgbClr val="1155CC"/>
              </a:buClr>
              <a:buSzPts val="1700"/>
              <a:buChar char="●"/>
            </a:pPr>
            <a:r>
              <a:rPr lang="ko" sz="1700" u="sng">
                <a:solidFill>
                  <a:srgbClr val="1155CC"/>
                </a:solidFill>
                <a:hlinkClick r:id="rId3">
                  <a:extLst>
                    <a:ext uri="{A12FA001-AC4F-418D-AE19-62706E023703}">
                      <ahyp:hlinkClr xmlns:ahyp="http://schemas.microsoft.com/office/drawing/2018/hyperlinkcolor" val="tx"/>
                    </a:ext>
                  </a:extLst>
                </a:hlinkClick>
              </a:rPr>
              <a:t>COVID 19 백신 안전성 및 개발</a:t>
            </a:r>
            <a:r>
              <a:rPr lang="ko" sz="1700">
                <a:solidFill>
                  <a:schemeClr val="dk1"/>
                </a:solidFill>
              </a:rPr>
              <a:t> 자료표</a:t>
            </a:r>
            <a:endParaRPr sz="1700">
              <a:solidFill>
                <a:schemeClr val="dk1"/>
              </a:solidFill>
            </a:endParaRPr>
          </a:p>
          <a:p>
            <a:pPr marL="457200" lvl="0" indent="-336550" algn="l" rtl="0">
              <a:lnSpc>
                <a:spcPct val="115000"/>
              </a:lnSpc>
              <a:spcBef>
                <a:spcPts val="1000"/>
              </a:spcBef>
              <a:spcAft>
                <a:spcPts val="0"/>
              </a:spcAft>
              <a:buClr>
                <a:srgbClr val="1155CC"/>
              </a:buClr>
              <a:buSzPts val="1700"/>
              <a:buChar char="●"/>
            </a:pPr>
            <a:r>
              <a:rPr lang="ko" sz="1700" u="sng">
                <a:solidFill>
                  <a:srgbClr val="1155CC"/>
                </a:solidFill>
                <a:hlinkClick r:id="rId4">
                  <a:extLst>
                    <a:ext uri="{A12FA001-AC4F-418D-AE19-62706E023703}">
                      <ahyp:hlinkClr xmlns:ahyp="http://schemas.microsoft.com/office/drawing/2018/hyperlinkcolor" val="tx"/>
                    </a:ext>
                  </a:extLst>
                </a:hlinkClick>
              </a:rPr>
              <a:t>COVID19 백신이 접종자를 보호하는 방법</a:t>
            </a:r>
            <a:r>
              <a:rPr lang="ko" sz="1700">
                <a:solidFill>
                  <a:schemeClr val="dk1"/>
                </a:solidFill>
              </a:rPr>
              <a:t> 자료표</a:t>
            </a:r>
            <a:endParaRPr sz="1700">
              <a:solidFill>
                <a:srgbClr val="1155CC"/>
              </a:solidFill>
            </a:endParaRPr>
          </a:p>
          <a:p>
            <a:pPr marL="457200" lvl="0" indent="-336550" algn="l" rtl="0">
              <a:lnSpc>
                <a:spcPct val="115000"/>
              </a:lnSpc>
              <a:spcBef>
                <a:spcPts val="1000"/>
              </a:spcBef>
              <a:spcAft>
                <a:spcPts val="0"/>
              </a:spcAft>
              <a:buClr>
                <a:srgbClr val="1155CC"/>
              </a:buClr>
              <a:buSzPts val="1700"/>
              <a:buChar char="●"/>
            </a:pPr>
            <a:r>
              <a:rPr lang="ko" sz="1700" u="sng">
                <a:solidFill>
                  <a:srgbClr val="1155CC"/>
                </a:solidFill>
                <a:hlinkClick r:id="rId5">
                  <a:extLst>
                    <a:ext uri="{A12FA001-AC4F-418D-AE19-62706E023703}">
                      <ahyp:hlinkClr xmlns:ahyp="http://schemas.microsoft.com/office/drawing/2018/hyperlinkcolor" val="tx"/>
                    </a:ext>
                  </a:extLst>
                </a:hlinkClick>
              </a:rPr>
              <a:t>백신 임상 연구의 다양성 </a:t>
            </a:r>
            <a:r>
              <a:rPr lang="ko" sz="1700">
                <a:solidFill>
                  <a:schemeClr val="dk1"/>
                </a:solidFill>
              </a:rPr>
              <a:t>자료표</a:t>
            </a:r>
            <a:endParaRPr sz="1700">
              <a:solidFill>
                <a:srgbClr val="1155CC"/>
              </a:solidFill>
            </a:endParaRPr>
          </a:p>
          <a:p>
            <a:pPr marL="457200" lvl="0" indent="-336550" algn="l" rtl="0">
              <a:lnSpc>
                <a:spcPct val="115000"/>
              </a:lnSpc>
              <a:spcBef>
                <a:spcPts val="1000"/>
              </a:spcBef>
              <a:spcAft>
                <a:spcPts val="0"/>
              </a:spcAft>
              <a:buClr>
                <a:srgbClr val="1155CC"/>
              </a:buClr>
              <a:buSzPts val="1700"/>
              <a:buChar char="●"/>
            </a:pPr>
            <a:r>
              <a:rPr lang="ko" sz="1700" u="sng">
                <a:solidFill>
                  <a:srgbClr val="1155CC"/>
                </a:solidFill>
                <a:hlinkClick r:id="rId6">
                  <a:extLst>
                    <a:ext uri="{A12FA001-AC4F-418D-AE19-62706E023703}">
                      <ahyp:hlinkClr xmlns:ahyp="http://schemas.microsoft.com/office/drawing/2018/hyperlinkcolor" val="tx"/>
                    </a:ext>
                  </a:extLst>
                </a:hlinkClick>
              </a:rPr>
              <a:t>COVID-19 백신 접종 이후 해야 할 일</a:t>
            </a:r>
            <a:r>
              <a:rPr lang="ko" sz="1700">
                <a:solidFill>
                  <a:srgbClr val="1155CC"/>
                </a:solidFill>
                <a:uFill>
                  <a:noFill/>
                </a:uFill>
                <a:hlinkClick r:id="rId6">
                  <a:extLst>
                    <a:ext uri="{A12FA001-AC4F-418D-AE19-62706E023703}">
                      <ahyp:hlinkClr xmlns:ahyp="http://schemas.microsoft.com/office/drawing/2018/hyperlinkcolor" val="tx"/>
                    </a:ext>
                  </a:extLst>
                </a:hlinkClick>
              </a:rPr>
              <a:t> </a:t>
            </a:r>
            <a:r>
              <a:rPr lang="ko" sz="1700">
                <a:solidFill>
                  <a:schemeClr val="dk1"/>
                </a:solidFill>
              </a:rPr>
              <a:t>자료표</a:t>
            </a:r>
            <a:endParaRPr sz="1700">
              <a:solidFill>
                <a:schemeClr val="dk1"/>
              </a:solidFill>
            </a:endParaRPr>
          </a:p>
          <a:p>
            <a:pPr marL="457200" lvl="0" indent="-336550" algn="l" rtl="0">
              <a:lnSpc>
                <a:spcPct val="115000"/>
              </a:lnSpc>
              <a:spcBef>
                <a:spcPts val="1000"/>
              </a:spcBef>
              <a:spcAft>
                <a:spcPts val="0"/>
              </a:spcAft>
              <a:buClr>
                <a:schemeClr val="dk1"/>
              </a:buClr>
              <a:buSzPts val="1700"/>
              <a:buChar char="●"/>
            </a:pPr>
            <a:r>
              <a:rPr lang="ko" sz="1700" u="sng">
                <a:solidFill>
                  <a:srgbClr val="1155CC"/>
                </a:solidFill>
                <a:hlinkClick r:id="rId7">
                  <a:extLst>
                    <a:ext uri="{A12FA001-AC4F-418D-AE19-62706E023703}">
                      <ahyp:hlinkClr xmlns:ahyp="http://schemas.microsoft.com/office/drawing/2018/hyperlinkcolor" val="tx"/>
                    </a:ext>
                  </a:extLst>
                </a:hlinkClick>
              </a:rPr>
              <a:t>청소년과 COVID19 백신</a:t>
            </a:r>
            <a:r>
              <a:rPr lang="ko" sz="1700">
                <a:solidFill>
                  <a:schemeClr val="dk1"/>
                </a:solidFill>
              </a:rPr>
              <a:t> 자료표</a:t>
            </a:r>
            <a:endParaRPr sz="1700">
              <a:solidFill>
                <a:schemeClr val="dk1"/>
              </a:solidFill>
            </a:endParaRPr>
          </a:p>
          <a:p>
            <a:pPr marL="457200" lvl="0" indent="-336550" algn="l" rtl="0">
              <a:lnSpc>
                <a:spcPct val="115000"/>
              </a:lnSpc>
              <a:spcBef>
                <a:spcPts val="1000"/>
              </a:spcBef>
              <a:spcAft>
                <a:spcPts val="0"/>
              </a:spcAft>
              <a:buClr>
                <a:schemeClr val="dk1"/>
              </a:buClr>
              <a:buSzPts val="1700"/>
              <a:buChar char="●"/>
            </a:pPr>
            <a:r>
              <a:rPr lang="ko" sz="1700" u="sng">
                <a:solidFill>
                  <a:srgbClr val="1155CC"/>
                </a:solidFill>
                <a:hlinkClick r:id="rId8">
                  <a:extLst>
                    <a:ext uri="{A12FA001-AC4F-418D-AE19-62706E023703}">
                      <ahyp:hlinkClr xmlns:ahyp="http://schemas.microsoft.com/office/drawing/2018/hyperlinkcolor" val="tx"/>
                    </a:ext>
                  </a:extLst>
                </a:hlinkClick>
              </a:rPr>
              <a:t>임신 및 모유 수유와 COVID19 백신</a:t>
            </a:r>
            <a:r>
              <a:rPr lang="ko" sz="1700">
                <a:solidFill>
                  <a:schemeClr val="dk1"/>
                </a:solidFill>
              </a:rPr>
              <a:t> 자료표</a:t>
            </a:r>
            <a:endParaRPr sz="1700">
              <a:solidFill>
                <a:schemeClr val="dk1"/>
              </a:solidFill>
            </a:endParaRPr>
          </a:p>
          <a:p>
            <a:pPr marL="457200" lvl="0" indent="-336550" algn="l" rtl="0">
              <a:lnSpc>
                <a:spcPct val="115000"/>
              </a:lnSpc>
              <a:spcBef>
                <a:spcPts val="1000"/>
              </a:spcBef>
              <a:spcAft>
                <a:spcPts val="0"/>
              </a:spcAft>
              <a:buClr>
                <a:schemeClr val="dk1"/>
              </a:buClr>
              <a:buSzPts val="1700"/>
              <a:buChar char="●"/>
            </a:pPr>
            <a:r>
              <a:rPr lang="ko" sz="1700" u="sng">
                <a:solidFill>
                  <a:srgbClr val="1155CC"/>
                </a:solidFill>
                <a:hlinkClick r:id="rId9">
                  <a:extLst>
                    <a:ext uri="{A12FA001-AC4F-418D-AE19-62706E023703}">
                      <ahyp:hlinkClr xmlns:ahyp="http://schemas.microsoft.com/office/drawing/2018/hyperlinkcolor" val="tx"/>
                    </a:ext>
                  </a:extLst>
                </a:hlinkClick>
              </a:rPr>
              <a:t>Johnson &amp; Johnson 백신</a:t>
            </a:r>
            <a:r>
              <a:rPr lang="ko" sz="1700">
                <a:solidFill>
                  <a:schemeClr val="dk1"/>
                </a:solidFill>
              </a:rPr>
              <a:t> 정보</a:t>
            </a:r>
            <a:endParaRPr sz="1700">
              <a:solidFill>
                <a:srgbClr val="1155CC"/>
              </a:solidFill>
            </a:endParaRPr>
          </a:p>
          <a:p>
            <a:pPr marL="457200" lvl="0" indent="-336550" algn="l" rtl="0">
              <a:lnSpc>
                <a:spcPct val="115000"/>
              </a:lnSpc>
              <a:spcBef>
                <a:spcPts val="1000"/>
              </a:spcBef>
              <a:spcAft>
                <a:spcPts val="0"/>
              </a:spcAft>
              <a:buClr>
                <a:srgbClr val="1155CC"/>
              </a:buClr>
              <a:buSzPts val="1700"/>
              <a:buChar char="●"/>
            </a:pPr>
            <a:r>
              <a:rPr lang="ko" sz="1700" u="sng">
                <a:solidFill>
                  <a:srgbClr val="1155CC"/>
                </a:solidFill>
                <a:hlinkClick r:id="rId10">
                  <a:extLst>
                    <a:ext uri="{A12FA001-AC4F-418D-AE19-62706E023703}">
                      <ahyp:hlinkClr xmlns:ahyp="http://schemas.microsoft.com/office/drawing/2018/hyperlinkcolor" val="tx"/>
                    </a:ext>
                  </a:extLst>
                </a:hlinkClick>
              </a:rPr>
              <a:t>mRNA 백신 개발 방법</a:t>
            </a:r>
            <a:r>
              <a:rPr lang="ko" sz="1700">
                <a:solidFill>
                  <a:schemeClr val="dk1"/>
                </a:solidFill>
              </a:rPr>
              <a:t>에 대한 자세한 정보</a:t>
            </a:r>
            <a:endParaRPr sz="1700">
              <a:solidFill>
                <a:srgbClr val="1155CC"/>
              </a:solidFill>
            </a:endParaRPr>
          </a:p>
          <a:p>
            <a:pPr marL="457200" lvl="0" indent="-336550" algn="l" rtl="0">
              <a:lnSpc>
                <a:spcPct val="115000"/>
              </a:lnSpc>
              <a:spcBef>
                <a:spcPts val="1000"/>
              </a:spcBef>
              <a:spcAft>
                <a:spcPts val="0"/>
              </a:spcAft>
              <a:buClr>
                <a:srgbClr val="1155CC"/>
              </a:buClr>
              <a:buSzPts val="1700"/>
              <a:buChar char="●"/>
            </a:pPr>
            <a:r>
              <a:rPr lang="ko" sz="1700">
                <a:solidFill>
                  <a:schemeClr val="dk1"/>
                </a:solidFill>
              </a:rPr>
              <a:t>Multnomah 카운티</a:t>
            </a:r>
            <a:r>
              <a:rPr lang="ko" sz="1700">
                <a:solidFill>
                  <a:srgbClr val="1155CC"/>
                </a:solidFill>
              </a:rPr>
              <a:t> </a:t>
            </a:r>
            <a:r>
              <a:rPr lang="ko" sz="1700" u="sng">
                <a:solidFill>
                  <a:srgbClr val="1155CC"/>
                </a:solidFill>
                <a:hlinkClick r:id="rId11">
                  <a:extLst>
                    <a:ext uri="{A12FA001-AC4F-418D-AE19-62706E023703}">
                      <ahyp:hlinkClr xmlns:ahyp="http://schemas.microsoft.com/office/drawing/2018/hyperlinkcolor" val="tx"/>
                    </a:ext>
                  </a:extLst>
                </a:hlinkClick>
              </a:rPr>
              <a:t>페이스북</a:t>
            </a:r>
            <a:r>
              <a:rPr lang="ko" sz="1700">
                <a:solidFill>
                  <a:srgbClr val="1155CC"/>
                </a:solidFill>
              </a:rPr>
              <a:t>, </a:t>
            </a:r>
            <a:r>
              <a:rPr lang="ko" sz="1700" u="sng">
                <a:solidFill>
                  <a:srgbClr val="1155CC"/>
                </a:solidFill>
                <a:hlinkClick r:id="rId12">
                  <a:extLst>
                    <a:ext uri="{A12FA001-AC4F-418D-AE19-62706E023703}">
                      <ahyp:hlinkClr xmlns:ahyp="http://schemas.microsoft.com/office/drawing/2018/hyperlinkcolor" val="tx"/>
                    </a:ext>
                  </a:extLst>
                </a:hlinkClick>
              </a:rPr>
              <a:t>트위터</a:t>
            </a:r>
            <a:r>
              <a:rPr lang="ko" sz="1700">
                <a:solidFill>
                  <a:srgbClr val="1155CC"/>
                </a:solidFill>
              </a:rPr>
              <a:t> </a:t>
            </a:r>
            <a:r>
              <a:rPr lang="ko" sz="1700">
                <a:solidFill>
                  <a:srgbClr val="541C1D"/>
                </a:solidFill>
              </a:rPr>
              <a:t>및 </a:t>
            </a:r>
            <a:r>
              <a:rPr lang="ko" sz="1700" u="sng">
                <a:solidFill>
                  <a:srgbClr val="1155CC"/>
                </a:solidFill>
                <a:hlinkClick r:id="rId13">
                  <a:extLst>
                    <a:ext uri="{A12FA001-AC4F-418D-AE19-62706E023703}">
                      <ahyp:hlinkClr xmlns:ahyp="http://schemas.microsoft.com/office/drawing/2018/hyperlinkcolor" val="tx"/>
                    </a:ext>
                  </a:extLst>
                </a:hlinkClick>
              </a:rPr>
              <a:t>인스타그램</a:t>
            </a:r>
            <a:endParaRPr sz="1700">
              <a:solidFill>
                <a:srgbClr val="1155CC"/>
              </a:solidFill>
              <a:latin typeface="Arial"/>
              <a:ea typeface="Arial"/>
              <a:cs typeface="Arial"/>
              <a:sym typeface="Arial"/>
            </a:endParaRPr>
          </a:p>
          <a:p>
            <a:pPr marL="0" lvl="0" indent="0" algn="l" rtl="0">
              <a:lnSpc>
                <a:spcPct val="120000"/>
              </a:lnSpc>
              <a:spcBef>
                <a:spcPts val="1000"/>
              </a:spcBef>
              <a:spcAft>
                <a:spcPts val="0"/>
              </a:spcAft>
              <a:buNone/>
            </a:pPr>
            <a:endParaRPr sz="2000">
              <a:solidFill>
                <a:srgbClr val="000000"/>
              </a:solidFill>
              <a:latin typeface="Twentieth Century"/>
              <a:ea typeface="Twentieth Century"/>
              <a:cs typeface="Twentieth Century"/>
              <a:sym typeface="Twentieth Century"/>
            </a:endParaRPr>
          </a:p>
          <a:p>
            <a:pPr marL="0" lvl="0" indent="0" algn="l" rtl="0">
              <a:spcBef>
                <a:spcPts val="0"/>
              </a:spcBef>
              <a:spcAft>
                <a:spcPts val="0"/>
              </a:spcAft>
              <a:buNone/>
            </a:pPr>
            <a:endParaRPr/>
          </a:p>
        </p:txBody>
      </p:sp>
      <p:sp>
        <p:nvSpPr>
          <p:cNvPr id="1099" name="Google Shape;1099;p36"/>
          <p:cNvSpPr txBox="1">
            <a:spLocks noGrp="1"/>
          </p:cNvSpPr>
          <p:nvPr>
            <p:ph type="ctrTitle"/>
          </p:nvPr>
        </p:nvSpPr>
        <p:spPr>
          <a:xfrm flipH="1">
            <a:off x="340500" y="92750"/>
            <a:ext cx="8193900" cy="672600"/>
          </a:xfrm>
          <a:prstGeom prst="rect">
            <a:avLst/>
          </a:prstGeom>
        </p:spPr>
        <p:txBody>
          <a:bodyPr spcFirstLastPara="1" wrap="square" lIns="91425" tIns="91425" rIns="91425" bIns="91425" rtlCol="0" anchor="b" anchorCtr="0">
            <a:noAutofit/>
          </a:bodyPr>
          <a:lstStyle/>
          <a:p>
            <a:pPr marL="0" lvl="0" indent="0" algn="l" rtl="0">
              <a:spcBef>
                <a:spcPts val="0"/>
              </a:spcBef>
              <a:spcAft>
                <a:spcPts val="0"/>
              </a:spcAft>
              <a:buNone/>
            </a:pPr>
            <a:r>
              <a:rPr lang="ko" sz="3200" b="1">
                <a:solidFill>
                  <a:schemeClr val="dk2"/>
                </a:solidFill>
              </a:rPr>
              <a:t>추가 자료</a:t>
            </a:r>
            <a:endParaRPr sz="3200" b="1">
              <a:solidFill>
                <a:schemeClr val="dk2"/>
              </a:solidFill>
            </a:endParaRPr>
          </a:p>
        </p:txBody>
      </p:sp>
      <p:grpSp>
        <p:nvGrpSpPr>
          <p:cNvPr id="1100" name="Google Shape;1100;p36"/>
          <p:cNvGrpSpPr/>
          <p:nvPr/>
        </p:nvGrpSpPr>
        <p:grpSpPr>
          <a:xfrm rot="3758011">
            <a:off x="-874051" y="4125250"/>
            <a:ext cx="1746380" cy="1083355"/>
            <a:chOff x="235075" y="777725"/>
            <a:chExt cx="7186900" cy="4132775"/>
          </a:xfrm>
        </p:grpSpPr>
        <p:sp>
          <p:nvSpPr>
            <p:cNvPr id="1101" name="Google Shape;1101;p36"/>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02" name="Google Shape;1102;p36"/>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grpSp>
        <p:nvGrpSpPr>
          <p:cNvPr id="1103" name="Google Shape;1103;p36"/>
          <p:cNvGrpSpPr/>
          <p:nvPr/>
        </p:nvGrpSpPr>
        <p:grpSpPr>
          <a:xfrm>
            <a:off x="-658439" y="4226945"/>
            <a:ext cx="1235990" cy="1227266"/>
            <a:chOff x="1173550" y="238600"/>
            <a:chExt cx="5252825" cy="5215750"/>
          </a:xfrm>
        </p:grpSpPr>
        <p:sp>
          <p:nvSpPr>
            <p:cNvPr id="1104" name="Google Shape;1104;p36"/>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05" name="Google Shape;1105;p36"/>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06" name="Google Shape;1106;p36"/>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07" name="Google Shape;1107;p36"/>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08" name="Google Shape;1108;p36"/>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09" name="Google Shape;1109;p36"/>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10" name="Google Shape;1110;p36"/>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11" name="Google Shape;1111;p36"/>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12" name="Google Shape;1112;p36"/>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13" name="Google Shape;1113;p36"/>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14" name="Google Shape;1114;p36"/>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15" name="Google Shape;1115;p36"/>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16" name="Google Shape;1116;p36"/>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17" name="Google Shape;1117;p36"/>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18" name="Google Shape;1118;p36"/>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19" name="Google Shape;1119;p36"/>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20" name="Google Shape;1120;p36"/>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21" name="Google Shape;1121;p36"/>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22" name="Google Shape;1122;p36"/>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23" name="Google Shape;1123;p36"/>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24" name="Google Shape;1124;p36"/>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25" name="Google Shape;1125;p36"/>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26" name="Google Shape;1126;p36"/>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27" name="Google Shape;1127;p36"/>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28" name="Google Shape;1128;p36"/>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29" name="Google Shape;1129;p36"/>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30" name="Google Shape;1130;p36"/>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31" name="Google Shape;1131;p36"/>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32" name="Google Shape;1132;p36"/>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33" name="Google Shape;1133;p36"/>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34" name="Google Shape;1134;p36"/>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35" name="Google Shape;1135;p36"/>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36" name="Google Shape;1136;p36"/>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37" name="Google Shape;1137;p36"/>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38" name="Google Shape;1138;p36"/>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39" name="Google Shape;1139;p36"/>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40" name="Google Shape;1140;p36"/>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41" name="Google Shape;1141;p36"/>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42" name="Google Shape;1142;p36"/>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43" name="Google Shape;1143;p36"/>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44" name="Google Shape;1144;p36"/>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45" name="Google Shape;1145;p36"/>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46" name="Google Shape;1146;p36"/>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47" name="Google Shape;1147;p36"/>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48" name="Google Shape;1148;p36"/>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49" name="Google Shape;1149;p36"/>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0" name="Google Shape;1150;p36"/>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1" name="Google Shape;1151;p36"/>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2" name="Google Shape;1152;p36"/>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3" name="Google Shape;1153;p36"/>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4" name="Google Shape;1154;p36"/>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5" name="Google Shape;1155;p36"/>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6" name="Google Shape;1156;p36"/>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7" name="Google Shape;1157;p36"/>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8" name="Google Shape;1158;p36"/>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59" name="Google Shape;1159;p36"/>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60" name="Google Shape;1160;p36"/>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61" name="Google Shape;1161;p36"/>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62" name="Google Shape;1162;p36"/>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63" name="Google Shape;1163;p36"/>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64" name="Google Shape;1164;p36"/>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65" name="Google Shape;1165;p36"/>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66" name="Google Shape;1166;p36"/>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67" name="Google Shape;1167;p36"/>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68" name="Google Shape;1168;p36"/>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69" name="Google Shape;1169;p36"/>
            <p:cNvSpPr/>
            <p:nvPr/>
          </p:nvSpPr>
          <p:spPr>
            <a:xfrm>
              <a:off x="4462422" y="786093"/>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70" name="Google Shape;1170;p36"/>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71" name="Google Shape;1171;p36"/>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72" name="Google Shape;1172;p36"/>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73" name="Google Shape;1173;p36"/>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74" name="Google Shape;1174;p36"/>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75" name="Google Shape;1175;p36"/>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76" name="Google Shape;1176;p36"/>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77" name="Google Shape;1177;p36"/>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78" name="Google Shape;1178;p36"/>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79" name="Google Shape;1179;p36"/>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80" name="Google Shape;1180;p36"/>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81" name="Google Shape;1181;p36"/>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82" name="Google Shape;1182;p36"/>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83" name="Google Shape;1183;p36"/>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84" name="Google Shape;1184;p36"/>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85" name="Google Shape;1185;p36"/>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86" name="Google Shape;1186;p36"/>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87" name="Google Shape;1187;p36"/>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88" name="Google Shape;1188;p36"/>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89" name="Google Shape;1189;p36"/>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90" name="Google Shape;1190;p36"/>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91" name="Google Shape;1191;p36"/>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92" name="Google Shape;1192;p36"/>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93" name="Google Shape;1193;p36"/>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94" name="Google Shape;1194;p36"/>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95" name="Google Shape;1195;p36"/>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96" name="Google Shape;1196;p36"/>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97" name="Google Shape;1197;p36"/>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98" name="Google Shape;1198;p36"/>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199" name="Google Shape;1199;p36"/>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00" name="Google Shape;1200;p36"/>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01" name="Google Shape;1201;p36"/>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02" name="Google Shape;1202;p36"/>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03" name="Google Shape;1203;p36"/>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04" name="Google Shape;1204;p36"/>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05" name="Google Shape;1205;p36"/>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06" name="Google Shape;1206;p36"/>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07" name="Google Shape;1207;p36"/>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08" name="Google Shape;1208;p36"/>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09" name="Google Shape;1209;p36"/>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10" name="Google Shape;1210;p36"/>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11" name="Google Shape;1211;p36"/>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12" name="Google Shape;1212;p36"/>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13" name="Google Shape;1213;p36"/>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14" name="Google Shape;1214;p36"/>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15" name="Google Shape;1215;p36"/>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16" name="Google Shape;1216;p36"/>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17" name="Google Shape;1217;p36"/>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18" name="Google Shape;1218;p36"/>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19" name="Google Shape;1219;p36"/>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20" name="Google Shape;1220;p36"/>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21" name="Google Shape;1221;p36"/>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22" name="Google Shape;1222;p36"/>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23" name="Google Shape;1223;p36"/>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24" name="Google Shape;1224;p36"/>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25" name="Google Shape;1225;p36"/>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26" name="Google Shape;1226;p36"/>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27" name="Google Shape;1227;p36"/>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28" name="Google Shape;1228;p36"/>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29" name="Google Shape;1229;p36"/>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30" name="Google Shape;1230;p36"/>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31" name="Google Shape;1231;p36"/>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32" name="Google Shape;1232;p36"/>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33" name="Google Shape;1233;p36"/>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34" name="Google Shape;1234;p36"/>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35" name="Google Shape;1235;p36"/>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36" name="Google Shape;1236;p36"/>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37" name="Google Shape;1237;p36"/>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38" name="Google Shape;1238;p36"/>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39" name="Google Shape;1239;p36"/>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40" name="Google Shape;1240;p36"/>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41" name="Google Shape;1241;p36"/>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42" name="Google Shape;1242;p36"/>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43" name="Google Shape;1243;p36"/>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44" name="Google Shape;1244;p36"/>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45" name="Google Shape;1245;p36"/>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46" name="Google Shape;1246;p36"/>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47" name="Google Shape;1247;p36"/>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48" name="Google Shape;1248;p36"/>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49" name="Google Shape;1249;p36"/>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0" name="Google Shape;1250;p36"/>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1" name="Google Shape;1251;p36"/>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2" name="Google Shape;1252;p36"/>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3" name="Google Shape;1253;p36"/>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4" name="Google Shape;1254;p36"/>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5" name="Google Shape;1255;p36"/>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6" name="Google Shape;1256;p36"/>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7" name="Google Shape;1257;p36"/>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8" name="Google Shape;1258;p36"/>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59" name="Google Shape;1259;p36"/>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60" name="Google Shape;1260;p36"/>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61" name="Google Shape;1261;p36"/>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62" name="Google Shape;1262;p36"/>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63" name="Google Shape;1263;p36"/>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64" name="Google Shape;1264;p36"/>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65" name="Google Shape;1265;p36"/>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66" name="Google Shape;1266;p36"/>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67" name="Google Shape;1267;p36"/>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68" name="Google Shape;1268;p36"/>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69" name="Google Shape;1269;p36"/>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70" name="Google Shape;1270;p36"/>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71" name="Google Shape;1271;p36"/>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72" name="Google Shape;1272;p36"/>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73" name="Google Shape;1273;p36"/>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74" name="Google Shape;1274;p36"/>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75" name="Google Shape;1275;p36"/>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76" name="Google Shape;1276;p36"/>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77" name="Google Shape;1277;p36"/>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78" name="Google Shape;1278;p36"/>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79" name="Google Shape;1279;p36"/>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80" name="Google Shape;1280;p36"/>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81" name="Google Shape;1281;p36"/>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82" name="Google Shape;1282;p36"/>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83" name="Google Shape;1283;p36"/>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84" name="Google Shape;1284;p36"/>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85" name="Google Shape;1285;p36"/>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86" name="Google Shape;1286;p36"/>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87" name="Google Shape;1287;p36"/>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88" name="Google Shape;1288;p36"/>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grpSp>
        <p:nvGrpSpPr>
          <p:cNvPr id="1293" name="Google Shape;1293;p37"/>
          <p:cNvGrpSpPr/>
          <p:nvPr/>
        </p:nvGrpSpPr>
        <p:grpSpPr>
          <a:xfrm>
            <a:off x="6515110" y="3283400"/>
            <a:ext cx="4724668" cy="2964026"/>
            <a:chOff x="235075" y="777725"/>
            <a:chExt cx="7186900" cy="4132775"/>
          </a:xfrm>
        </p:grpSpPr>
        <p:sp>
          <p:nvSpPr>
            <p:cNvPr id="1294" name="Google Shape;1294;p37"/>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95" name="Google Shape;1295;p37"/>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grpSp>
        <p:nvGrpSpPr>
          <p:cNvPr id="1296" name="Google Shape;1296;p37"/>
          <p:cNvGrpSpPr/>
          <p:nvPr/>
        </p:nvGrpSpPr>
        <p:grpSpPr>
          <a:xfrm rot="9888019">
            <a:off x="-868165" y="-1922753"/>
            <a:ext cx="9838050" cy="5657699"/>
            <a:chOff x="235075" y="777725"/>
            <a:chExt cx="7186900" cy="4132775"/>
          </a:xfrm>
        </p:grpSpPr>
        <p:sp>
          <p:nvSpPr>
            <p:cNvPr id="1297" name="Google Shape;1297;p37"/>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298" name="Google Shape;1298;p37"/>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grpSp>
        <p:nvGrpSpPr>
          <p:cNvPr id="1299" name="Google Shape;1299;p37"/>
          <p:cNvGrpSpPr/>
          <p:nvPr/>
        </p:nvGrpSpPr>
        <p:grpSpPr>
          <a:xfrm>
            <a:off x="6871163" y="4369546"/>
            <a:ext cx="1252756" cy="791730"/>
            <a:chOff x="209625" y="551300"/>
            <a:chExt cx="7170900" cy="4592400"/>
          </a:xfrm>
        </p:grpSpPr>
        <p:sp>
          <p:nvSpPr>
            <p:cNvPr id="1300" name="Google Shape;1300;p37"/>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01" name="Google Shape;1301;p37"/>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02" name="Google Shape;1302;p37"/>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03" name="Google Shape;1303;p37"/>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04" name="Google Shape;1304;p37"/>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05" name="Google Shape;1305;p37"/>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06" name="Google Shape;1306;p37"/>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07" name="Google Shape;1307;p37"/>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08" name="Google Shape;1308;p37"/>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09" name="Google Shape;1309;p37"/>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0" name="Google Shape;1310;p37"/>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1" name="Google Shape;1311;p37"/>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2" name="Google Shape;1312;p37"/>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3" name="Google Shape;1313;p37"/>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4" name="Google Shape;1314;p37"/>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5" name="Google Shape;1315;p37"/>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6" name="Google Shape;1316;p37"/>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7" name="Google Shape;1317;p37"/>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8" name="Google Shape;1318;p37"/>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19" name="Google Shape;1319;p37"/>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20" name="Google Shape;1320;p37"/>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21" name="Google Shape;1321;p37"/>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22" name="Google Shape;1322;p37"/>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23" name="Google Shape;1323;p37"/>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24" name="Google Shape;1324;p37"/>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25" name="Google Shape;1325;p37"/>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26" name="Google Shape;1326;p37"/>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27" name="Google Shape;1327;p37"/>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28" name="Google Shape;1328;p37"/>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29" name="Google Shape;1329;p37"/>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0" name="Google Shape;1330;p37"/>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1" name="Google Shape;1331;p37"/>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2" name="Google Shape;1332;p37"/>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3" name="Google Shape;1333;p37"/>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4" name="Google Shape;1334;p37"/>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5" name="Google Shape;1335;p37"/>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6" name="Google Shape;1336;p37"/>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7" name="Google Shape;1337;p37"/>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8" name="Google Shape;1338;p37"/>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39" name="Google Shape;1339;p37"/>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40" name="Google Shape;1340;p37"/>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41" name="Google Shape;1341;p37"/>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42" name="Google Shape;1342;p37"/>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43" name="Google Shape;1343;p37"/>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44" name="Google Shape;1344;p37"/>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45" name="Google Shape;1345;p37"/>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46" name="Google Shape;1346;p37"/>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47" name="Google Shape;1347;p37"/>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48" name="Google Shape;1348;p37"/>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49" name="Google Shape;1349;p37"/>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50" name="Google Shape;1350;p37"/>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51" name="Google Shape;1351;p37"/>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52" name="Google Shape;1352;p37"/>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53" name="Google Shape;1353;p37"/>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54" name="Google Shape;1354;p37"/>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55" name="Google Shape;1355;p37"/>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56" name="Google Shape;1356;p37"/>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57" name="Google Shape;1357;p37"/>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58" name="Google Shape;1358;p37"/>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59" name="Google Shape;1359;p37"/>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0" name="Google Shape;1360;p37"/>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1" name="Google Shape;1361;p37"/>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2" name="Google Shape;1362;p37"/>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3" name="Google Shape;1363;p37"/>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4" name="Google Shape;1364;p37"/>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5" name="Google Shape;1365;p37"/>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6" name="Google Shape;1366;p37"/>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7" name="Google Shape;1367;p37"/>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8" name="Google Shape;1368;p37"/>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69" name="Google Shape;1369;p37"/>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70" name="Google Shape;1370;p37"/>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71" name="Google Shape;1371;p37"/>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72" name="Google Shape;1372;p37"/>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73" name="Google Shape;1373;p37"/>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74" name="Google Shape;1374;p37"/>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75" name="Google Shape;1375;p37"/>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76" name="Google Shape;1376;p37"/>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77" name="Google Shape;1377;p37"/>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78" name="Google Shape;1378;p37"/>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79" name="Google Shape;1379;p37"/>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80" name="Google Shape;1380;p37"/>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81" name="Google Shape;1381;p37"/>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82" name="Google Shape;1382;p37"/>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83" name="Google Shape;1383;p37"/>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84" name="Google Shape;1384;p37"/>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85" name="Google Shape;1385;p37"/>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86" name="Google Shape;1386;p37"/>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87" name="Google Shape;1387;p37"/>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88" name="Google Shape;1388;p37"/>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89" name="Google Shape;1389;p37"/>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90" name="Google Shape;1390;p37"/>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91" name="Google Shape;1391;p37"/>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92" name="Google Shape;1392;p37"/>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93" name="Google Shape;1393;p37"/>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94" name="Google Shape;1394;p37"/>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95" name="Google Shape;1395;p37"/>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grpSp>
        <p:nvGrpSpPr>
          <p:cNvPr id="1396" name="Google Shape;1396;p37"/>
          <p:cNvGrpSpPr/>
          <p:nvPr/>
        </p:nvGrpSpPr>
        <p:grpSpPr>
          <a:xfrm>
            <a:off x="95250" y="1571625"/>
            <a:ext cx="2613225" cy="5224650"/>
            <a:chOff x="2499325" y="238125"/>
            <a:chExt cx="2613225" cy="5224650"/>
          </a:xfrm>
        </p:grpSpPr>
        <p:sp>
          <p:nvSpPr>
            <p:cNvPr id="1397" name="Google Shape;1397;p37"/>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398" name="Google Shape;1398;p37"/>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sp>
        <p:nvSpPr>
          <p:cNvPr id="1399" name="Google Shape;1399;p37"/>
          <p:cNvSpPr txBox="1">
            <a:spLocks noGrp="1"/>
          </p:cNvSpPr>
          <p:nvPr>
            <p:ph type="ctrTitle"/>
          </p:nvPr>
        </p:nvSpPr>
        <p:spPr>
          <a:xfrm flipH="1">
            <a:off x="2037955" y="2524537"/>
            <a:ext cx="5273168" cy="1192431"/>
          </a:xfrm>
          <a:prstGeom prst="rect">
            <a:avLst/>
          </a:prstGeom>
        </p:spPr>
        <p:txBody>
          <a:bodyPr spcFirstLastPara="1" wrap="square" lIns="91425" tIns="91425" rIns="91425" bIns="91425" rtlCol="0" anchor="t" anchorCtr="0">
            <a:noAutofit/>
          </a:bodyPr>
          <a:lstStyle/>
          <a:p>
            <a:pPr marL="0" lvl="0" indent="0" algn="ctr" rtl="0">
              <a:spcBef>
                <a:spcPts val="0"/>
              </a:spcBef>
              <a:spcAft>
                <a:spcPts val="0"/>
              </a:spcAft>
              <a:buNone/>
            </a:pPr>
            <a:r>
              <a:rPr lang="ko" sz="1400" dirty="0">
                <a:solidFill>
                  <a:schemeClr val="accent2"/>
                </a:solidFill>
              </a:rPr>
              <a:t>워크샵 자료에 대해 궁금한 점이 있으신가요?  Beth Poteet(beth.poteet@multco.us)에게 문의해 주세요</a:t>
            </a:r>
            <a:endParaRPr sz="1400" dirty="0">
              <a:solidFill>
                <a:schemeClr val="accent2"/>
              </a:solidFill>
            </a:endParaRPr>
          </a:p>
          <a:p>
            <a:pPr marL="0" lvl="0" indent="0" algn="ctr" rtl="0">
              <a:spcBef>
                <a:spcPts val="0"/>
              </a:spcBef>
              <a:spcAft>
                <a:spcPts val="0"/>
              </a:spcAft>
              <a:buNone/>
            </a:pPr>
            <a:endParaRPr sz="1400" dirty="0">
              <a:solidFill>
                <a:schemeClr val="accent2"/>
              </a:solidFill>
            </a:endParaRPr>
          </a:p>
          <a:p>
            <a:pPr marL="0" lvl="0" indent="0" algn="ctr" rtl="0">
              <a:spcBef>
                <a:spcPts val="0"/>
              </a:spcBef>
              <a:spcAft>
                <a:spcPts val="0"/>
              </a:spcAft>
              <a:buNone/>
            </a:pPr>
            <a:r>
              <a:rPr lang="ko" sz="1400" dirty="0">
                <a:solidFill>
                  <a:schemeClr val="accent2"/>
                </a:solidFill>
              </a:rPr>
              <a:t>워크샵 자료는 Multnomah 카운티 보건 부서에서 2021년 9월 27일에 제작하였습니다.  업데이트된 정보는 </a:t>
            </a:r>
            <a:r>
              <a:rPr lang="ko" sz="1400" u="sng" dirty="0">
                <a:solidFill>
                  <a:srgbClr val="1155CC"/>
                </a:solidFill>
                <a:hlinkClick r:id="rId3">
                  <a:extLst>
                    <a:ext uri="{A12FA001-AC4F-418D-AE19-62706E023703}">
                      <ahyp:hlinkClr xmlns:ahyp="http://schemas.microsoft.com/office/drawing/2018/hyperlinkcolor" val="tx"/>
                    </a:ext>
                  </a:extLst>
                </a:hlinkClick>
              </a:rPr>
              <a:t>CDC</a:t>
            </a:r>
            <a:r>
              <a:rPr lang="ko" sz="1400" dirty="0">
                <a:solidFill>
                  <a:schemeClr val="accent2"/>
                </a:solidFill>
              </a:rPr>
              <a:t> 및 </a:t>
            </a:r>
            <a:r>
              <a:rPr lang="ko" sz="1400" u="sng" dirty="0">
                <a:solidFill>
                  <a:srgbClr val="1155CC"/>
                </a:solidFill>
                <a:hlinkClick r:id="rId4">
                  <a:extLst>
                    <a:ext uri="{A12FA001-AC4F-418D-AE19-62706E023703}">
                      <ahyp:hlinkClr xmlns:ahyp="http://schemas.microsoft.com/office/drawing/2018/hyperlinkcolor" val="tx"/>
                    </a:ext>
                  </a:extLst>
                </a:hlinkClick>
              </a:rPr>
              <a:t>Oregon Health Authority</a:t>
            </a:r>
            <a:r>
              <a:rPr lang="ko" sz="1400" dirty="0">
                <a:solidFill>
                  <a:schemeClr val="accent2"/>
                </a:solidFill>
              </a:rPr>
              <a:t>(오리건 보건 당국)에서 확인해 주세요.</a:t>
            </a:r>
            <a:endParaRPr sz="1400" dirty="0">
              <a:solidFill>
                <a:schemeClr val="accent2"/>
              </a:solidFill>
            </a:endParaRPr>
          </a:p>
        </p:txBody>
      </p:sp>
      <p:sp>
        <p:nvSpPr>
          <p:cNvPr id="1400" name="Google Shape;1400;p37"/>
          <p:cNvSpPr txBox="1">
            <a:spLocks noGrp="1"/>
          </p:cNvSpPr>
          <p:nvPr>
            <p:ph type="subTitle" idx="1"/>
          </p:nvPr>
        </p:nvSpPr>
        <p:spPr>
          <a:xfrm flipH="1">
            <a:off x="2285224" y="1192775"/>
            <a:ext cx="4543200" cy="1268400"/>
          </a:xfrm>
          <a:prstGeom prst="rect">
            <a:avLst/>
          </a:prstGeom>
        </p:spPr>
        <p:txBody>
          <a:bodyPr spcFirstLastPara="1" wrap="square" lIns="91425" tIns="91425" rIns="91425" bIns="91425" rtlCol="0" anchor="b" anchorCtr="0">
            <a:noAutofit/>
          </a:bodyPr>
          <a:lstStyle/>
          <a:p>
            <a:pPr marL="0" lvl="0" indent="0" algn="ctr" rtl="0">
              <a:spcBef>
                <a:spcPts val="0"/>
              </a:spcBef>
              <a:spcAft>
                <a:spcPts val="0"/>
              </a:spcAft>
              <a:buNone/>
            </a:pPr>
            <a:r>
              <a:rPr lang="ko" sz="2000">
                <a:solidFill>
                  <a:schemeClr val="accent2"/>
                </a:solidFill>
              </a:rPr>
              <a:t>감사합니다!</a:t>
            </a:r>
            <a:endParaRPr sz="2000">
              <a:solidFill>
                <a:schemeClr val="accent2"/>
              </a:solidFill>
            </a:endParaRPr>
          </a:p>
        </p:txBody>
      </p:sp>
      <p:sp>
        <p:nvSpPr>
          <p:cNvPr id="1401" name="Google Shape;1401;p37"/>
          <p:cNvSpPr/>
          <p:nvPr/>
        </p:nvSpPr>
        <p:spPr>
          <a:xfrm>
            <a:off x="4144500" y="2534550"/>
            <a:ext cx="657300" cy="74400"/>
          </a:xfrm>
          <a:prstGeom prst="rect">
            <a:avLst/>
          </a:prstGeom>
          <a:solidFill>
            <a:schemeClr val="accent5"/>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nvGrpSpPr>
          <p:cNvPr id="1402" name="Google Shape;1402;p37"/>
          <p:cNvGrpSpPr/>
          <p:nvPr/>
        </p:nvGrpSpPr>
        <p:grpSpPr>
          <a:xfrm>
            <a:off x="7455695" y="-172889"/>
            <a:ext cx="2083741" cy="1263173"/>
            <a:chOff x="5079970" y="902911"/>
            <a:chExt cx="2083741" cy="1263173"/>
          </a:xfrm>
        </p:grpSpPr>
        <p:sp>
          <p:nvSpPr>
            <p:cNvPr id="1403" name="Google Shape;1403;p37"/>
            <p:cNvSpPr/>
            <p:nvPr/>
          </p:nvSpPr>
          <p:spPr>
            <a:xfrm>
              <a:off x="5280583" y="1304782"/>
              <a:ext cx="76106" cy="5740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04" name="Google Shape;1404;p37"/>
            <p:cNvSpPr/>
            <p:nvPr/>
          </p:nvSpPr>
          <p:spPr>
            <a:xfrm>
              <a:off x="5481539" y="1104161"/>
              <a:ext cx="75978" cy="5730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05" name="Google Shape;1405;p37"/>
            <p:cNvSpPr/>
            <p:nvPr/>
          </p:nvSpPr>
          <p:spPr>
            <a:xfrm>
              <a:off x="5682088" y="902991"/>
              <a:ext cx="76257" cy="57432"/>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06" name="Google Shape;1406;p37"/>
            <p:cNvSpPr/>
            <p:nvPr/>
          </p:nvSpPr>
          <p:spPr>
            <a:xfrm>
              <a:off x="5481411" y="1304782"/>
              <a:ext cx="76106" cy="5740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07" name="Google Shape;1407;p37"/>
            <p:cNvSpPr/>
            <p:nvPr/>
          </p:nvSpPr>
          <p:spPr>
            <a:xfrm>
              <a:off x="5687866" y="1103675"/>
              <a:ext cx="64645" cy="5777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08" name="Google Shape;1408;p37"/>
            <p:cNvSpPr/>
            <p:nvPr/>
          </p:nvSpPr>
          <p:spPr>
            <a:xfrm>
              <a:off x="5888909" y="902911"/>
              <a:ext cx="64214" cy="5769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09" name="Google Shape;1409;p37"/>
            <p:cNvSpPr/>
            <p:nvPr/>
          </p:nvSpPr>
          <p:spPr>
            <a:xfrm>
              <a:off x="5682024" y="1304782"/>
              <a:ext cx="76106" cy="57559"/>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10" name="Google Shape;1410;p37"/>
            <p:cNvSpPr/>
            <p:nvPr/>
          </p:nvSpPr>
          <p:spPr>
            <a:xfrm>
              <a:off x="5882828" y="1103779"/>
              <a:ext cx="76129" cy="57264"/>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11" name="Google Shape;1411;p37"/>
            <p:cNvSpPr/>
            <p:nvPr/>
          </p:nvSpPr>
          <p:spPr>
            <a:xfrm>
              <a:off x="6083680" y="902983"/>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12" name="Google Shape;1412;p37"/>
            <p:cNvSpPr/>
            <p:nvPr/>
          </p:nvSpPr>
          <p:spPr>
            <a:xfrm>
              <a:off x="5888909" y="1304352"/>
              <a:ext cx="64214" cy="5769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13" name="Google Shape;1413;p37"/>
            <p:cNvSpPr/>
            <p:nvPr/>
          </p:nvSpPr>
          <p:spPr>
            <a:xfrm>
              <a:off x="6083680" y="1103643"/>
              <a:ext cx="75922" cy="5761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14" name="Google Shape;1414;p37"/>
            <p:cNvSpPr/>
            <p:nvPr/>
          </p:nvSpPr>
          <p:spPr>
            <a:xfrm>
              <a:off x="6083592" y="1304535"/>
              <a:ext cx="76193" cy="57328"/>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15" name="Google Shape;1415;p37"/>
            <p:cNvSpPr/>
            <p:nvPr/>
          </p:nvSpPr>
          <p:spPr>
            <a:xfrm>
              <a:off x="5079970" y="903333"/>
              <a:ext cx="75978" cy="57384"/>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16" name="Google Shape;1416;p37"/>
            <p:cNvSpPr/>
            <p:nvPr/>
          </p:nvSpPr>
          <p:spPr>
            <a:xfrm>
              <a:off x="5080098" y="1104161"/>
              <a:ext cx="75978" cy="57272"/>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17" name="Google Shape;1417;p37"/>
            <p:cNvSpPr/>
            <p:nvPr/>
          </p:nvSpPr>
          <p:spPr>
            <a:xfrm>
              <a:off x="5280647" y="903341"/>
              <a:ext cx="76042" cy="5732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18" name="Google Shape;1418;p37"/>
            <p:cNvSpPr/>
            <p:nvPr/>
          </p:nvSpPr>
          <p:spPr>
            <a:xfrm>
              <a:off x="5080034" y="1304774"/>
              <a:ext cx="76042" cy="57488"/>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19" name="Google Shape;1419;p37"/>
            <p:cNvSpPr/>
            <p:nvPr/>
          </p:nvSpPr>
          <p:spPr>
            <a:xfrm>
              <a:off x="5286425" y="1103683"/>
              <a:ext cx="64206" cy="57719"/>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20" name="Google Shape;1420;p37"/>
            <p:cNvSpPr/>
            <p:nvPr/>
          </p:nvSpPr>
          <p:spPr>
            <a:xfrm>
              <a:off x="5481411" y="902983"/>
              <a:ext cx="75978" cy="57440"/>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21" name="Google Shape;1421;p37"/>
            <p:cNvSpPr/>
            <p:nvPr/>
          </p:nvSpPr>
          <p:spPr>
            <a:xfrm>
              <a:off x="6284516" y="1304782"/>
              <a:ext cx="76098" cy="5740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22" name="Google Shape;1422;p37"/>
            <p:cNvSpPr/>
            <p:nvPr/>
          </p:nvSpPr>
          <p:spPr>
            <a:xfrm>
              <a:off x="6485248" y="1104161"/>
              <a:ext cx="76193" cy="5730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23" name="Google Shape;1423;p37"/>
            <p:cNvSpPr/>
            <p:nvPr/>
          </p:nvSpPr>
          <p:spPr>
            <a:xfrm>
              <a:off x="6485344" y="1304782"/>
              <a:ext cx="76098" cy="5740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24" name="Google Shape;1424;p37"/>
            <p:cNvSpPr/>
            <p:nvPr/>
          </p:nvSpPr>
          <p:spPr>
            <a:xfrm>
              <a:off x="6284572" y="903341"/>
              <a:ext cx="76042" cy="5732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25" name="Google Shape;1425;p37"/>
            <p:cNvSpPr/>
            <p:nvPr/>
          </p:nvSpPr>
          <p:spPr>
            <a:xfrm>
              <a:off x="6686013" y="902991"/>
              <a:ext cx="76042" cy="57432"/>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26" name="Google Shape;1426;p37"/>
            <p:cNvSpPr/>
            <p:nvPr/>
          </p:nvSpPr>
          <p:spPr>
            <a:xfrm>
              <a:off x="6290565" y="1103683"/>
              <a:ext cx="64214" cy="57719"/>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27" name="Google Shape;1427;p37"/>
            <p:cNvSpPr/>
            <p:nvPr/>
          </p:nvSpPr>
          <p:spPr>
            <a:xfrm>
              <a:off x="6485344" y="902983"/>
              <a:ext cx="75978" cy="57440"/>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28" name="Google Shape;1428;p37"/>
            <p:cNvSpPr/>
            <p:nvPr/>
          </p:nvSpPr>
          <p:spPr>
            <a:xfrm>
              <a:off x="5682024" y="1706869"/>
              <a:ext cx="76042" cy="57296"/>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29" name="Google Shape;1429;p37"/>
            <p:cNvSpPr/>
            <p:nvPr/>
          </p:nvSpPr>
          <p:spPr>
            <a:xfrm>
              <a:off x="5882852" y="1506112"/>
              <a:ext cx="75922" cy="57448"/>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30" name="Google Shape;1430;p37"/>
            <p:cNvSpPr/>
            <p:nvPr/>
          </p:nvSpPr>
          <p:spPr>
            <a:xfrm>
              <a:off x="5682088" y="1907665"/>
              <a:ext cx="76257" cy="57328"/>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31" name="Google Shape;1431;p37"/>
            <p:cNvSpPr/>
            <p:nvPr/>
          </p:nvSpPr>
          <p:spPr>
            <a:xfrm>
              <a:off x="5888909" y="1706821"/>
              <a:ext cx="64214" cy="58038"/>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32" name="Google Shape;1432;p37"/>
            <p:cNvSpPr/>
            <p:nvPr/>
          </p:nvSpPr>
          <p:spPr>
            <a:xfrm>
              <a:off x="6083680" y="1506112"/>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33" name="Google Shape;1433;p37"/>
            <p:cNvSpPr/>
            <p:nvPr/>
          </p:nvSpPr>
          <p:spPr>
            <a:xfrm>
              <a:off x="5888909" y="1907561"/>
              <a:ext cx="64214" cy="5761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34" name="Google Shape;1434;p37"/>
            <p:cNvSpPr/>
            <p:nvPr/>
          </p:nvSpPr>
          <p:spPr>
            <a:xfrm>
              <a:off x="6083592" y="1706861"/>
              <a:ext cx="76193" cy="5730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35" name="Google Shape;1435;p37"/>
            <p:cNvSpPr/>
            <p:nvPr/>
          </p:nvSpPr>
          <p:spPr>
            <a:xfrm>
              <a:off x="5882979" y="2108381"/>
              <a:ext cx="75978" cy="57440"/>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36" name="Google Shape;1436;p37"/>
            <p:cNvSpPr/>
            <p:nvPr/>
          </p:nvSpPr>
          <p:spPr>
            <a:xfrm>
              <a:off x="6083680" y="1907665"/>
              <a:ext cx="75978" cy="57328"/>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37" name="Google Shape;1437;p37"/>
            <p:cNvSpPr/>
            <p:nvPr/>
          </p:nvSpPr>
          <p:spPr>
            <a:xfrm>
              <a:off x="5086458" y="1506112"/>
              <a:ext cx="63346" cy="57256"/>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38" name="Google Shape;1438;p37"/>
            <p:cNvSpPr/>
            <p:nvPr/>
          </p:nvSpPr>
          <p:spPr>
            <a:xfrm>
              <a:off x="5079970" y="1707084"/>
              <a:ext cx="76106" cy="5740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39" name="Google Shape;1439;p37"/>
            <p:cNvSpPr/>
            <p:nvPr/>
          </p:nvSpPr>
          <p:spPr>
            <a:xfrm>
              <a:off x="5280583" y="1706861"/>
              <a:ext cx="75922" cy="57312"/>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40" name="Google Shape;1440;p37"/>
            <p:cNvSpPr/>
            <p:nvPr/>
          </p:nvSpPr>
          <p:spPr>
            <a:xfrm>
              <a:off x="5481196" y="1506065"/>
              <a:ext cx="76257" cy="57488"/>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41" name="Google Shape;1441;p37"/>
            <p:cNvSpPr/>
            <p:nvPr/>
          </p:nvSpPr>
          <p:spPr>
            <a:xfrm>
              <a:off x="5487253" y="1706821"/>
              <a:ext cx="63991" cy="57679"/>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42" name="Google Shape;1442;p37"/>
            <p:cNvSpPr/>
            <p:nvPr/>
          </p:nvSpPr>
          <p:spPr>
            <a:xfrm>
              <a:off x="5682024" y="1506041"/>
              <a:ext cx="76042" cy="57296"/>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43" name="Google Shape;1443;p37"/>
            <p:cNvSpPr/>
            <p:nvPr/>
          </p:nvSpPr>
          <p:spPr>
            <a:xfrm>
              <a:off x="5481411" y="1907641"/>
              <a:ext cx="75978" cy="57352"/>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44" name="Google Shape;1444;p37"/>
            <p:cNvSpPr/>
            <p:nvPr/>
          </p:nvSpPr>
          <p:spPr>
            <a:xfrm>
              <a:off x="6685957" y="1706869"/>
              <a:ext cx="76249" cy="57296"/>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45" name="Google Shape;1445;p37"/>
            <p:cNvSpPr/>
            <p:nvPr/>
          </p:nvSpPr>
          <p:spPr>
            <a:xfrm>
              <a:off x="6886785" y="1506112"/>
              <a:ext cx="75914" cy="57448"/>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46" name="Google Shape;1446;p37"/>
            <p:cNvSpPr/>
            <p:nvPr/>
          </p:nvSpPr>
          <p:spPr>
            <a:xfrm>
              <a:off x="6892834" y="1706821"/>
              <a:ext cx="64645" cy="58516"/>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47" name="Google Shape;1447;p37"/>
            <p:cNvSpPr/>
            <p:nvPr/>
          </p:nvSpPr>
          <p:spPr>
            <a:xfrm>
              <a:off x="6892834" y="1907561"/>
              <a:ext cx="63999" cy="5761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48" name="Google Shape;1448;p37"/>
            <p:cNvSpPr/>
            <p:nvPr/>
          </p:nvSpPr>
          <p:spPr>
            <a:xfrm>
              <a:off x="7087517" y="1706861"/>
              <a:ext cx="76193" cy="5730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49" name="Google Shape;1449;p37"/>
            <p:cNvSpPr/>
            <p:nvPr/>
          </p:nvSpPr>
          <p:spPr>
            <a:xfrm>
              <a:off x="6290350" y="1506049"/>
              <a:ext cx="64429" cy="57631"/>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50" name="Google Shape;1450;p37"/>
            <p:cNvSpPr/>
            <p:nvPr/>
          </p:nvSpPr>
          <p:spPr>
            <a:xfrm>
              <a:off x="6284516" y="1706861"/>
              <a:ext cx="75914" cy="57312"/>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51" name="Google Shape;1451;p37"/>
            <p:cNvSpPr/>
            <p:nvPr/>
          </p:nvSpPr>
          <p:spPr>
            <a:xfrm>
              <a:off x="6485121" y="1506065"/>
              <a:ext cx="76257" cy="57488"/>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52" name="Google Shape;1452;p37"/>
            <p:cNvSpPr/>
            <p:nvPr/>
          </p:nvSpPr>
          <p:spPr>
            <a:xfrm>
              <a:off x="6284572" y="1907912"/>
              <a:ext cx="76042" cy="57488"/>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53" name="Google Shape;1453;p37"/>
            <p:cNvSpPr/>
            <p:nvPr/>
          </p:nvSpPr>
          <p:spPr>
            <a:xfrm>
              <a:off x="6491178" y="1706821"/>
              <a:ext cx="64214" cy="57679"/>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54" name="Google Shape;1454;p37"/>
            <p:cNvSpPr/>
            <p:nvPr/>
          </p:nvSpPr>
          <p:spPr>
            <a:xfrm>
              <a:off x="6685957" y="1506041"/>
              <a:ext cx="76034" cy="57296"/>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55" name="Google Shape;1455;p37"/>
            <p:cNvSpPr/>
            <p:nvPr/>
          </p:nvSpPr>
          <p:spPr>
            <a:xfrm>
              <a:off x="6290565" y="2108310"/>
              <a:ext cx="64214" cy="5777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1456" name="Google Shape;1456;p37"/>
            <p:cNvSpPr/>
            <p:nvPr/>
          </p:nvSpPr>
          <p:spPr>
            <a:xfrm>
              <a:off x="6485344" y="1907641"/>
              <a:ext cx="75978" cy="57352"/>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2"/>
            </a:solidFill>
            <a:ln>
              <a:noFill/>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grpSp>
      <p:pic>
        <p:nvPicPr>
          <p:cNvPr id="1457" name="Google Shape;1457;p37"/>
          <p:cNvPicPr preferRelativeResize="0"/>
          <p:nvPr/>
        </p:nvPicPr>
        <p:blipFill>
          <a:blip r:embed="rId5">
            <a:alphaModFix/>
          </a:blip>
          <a:stretch>
            <a:fillRect/>
          </a:stretch>
        </p:blipFill>
        <p:spPr>
          <a:xfrm>
            <a:off x="3782588" y="4551088"/>
            <a:ext cx="1381125" cy="428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461"/>
        <p:cNvGrpSpPr/>
        <p:nvPr/>
      </p:nvGrpSpPr>
      <p:grpSpPr>
        <a:xfrm>
          <a:off x="0" y="0"/>
          <a:ext cx="0" cy="0"/>
          <a:chOff x="0" y="0"/>
          <a:chExt cx="0" cy="0"/>
        </a:xfrm>
      </p:grpSpPr>
      <p:pic>
        <p:nvPicPr>
          <p:cNvPr id="1462" name="Google Shape;1462;p38">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theme/theme1.xml><?xml version="1.0" encoding="utf-8"?>
<a:theme xmlns:a="http://schemas.openxmlformats.org/drawingml/2006/main" name="Orange Memphis">
  <a:themeElements>
    <a:clrScheme name="Simple Light">
      <a:dk1>
        <a:srgbClr val="541C1D"/>
      </a:dk1>
      <a:lt1>
        <a:srgbClr val="FAE1C8"/>
      </a:lt1>
      <a:dk2>
        <a:srgbClr val="8D2325"/>
      </a:dk2>
      <a:lt2>
        <a:srgbClr val="E7C3A0"/>
      </a:lt2>
      <a:accent1>
        <a:srgbClr val="FAE1C8"/>
      </a:accent1>
      <a:accent2>
        <a:srgbClr val="541C1D"/>
      </a:accent2>
      <a:accent3>
        <a:srgbClr val="FFBD8D"/>
      </a:accent3>
      <a:accent4>
        <a:srgbClr val="FECB5E"/>
      </a:accent4>
      <a:accent5>
        <a:srgbClr val="E87E45"/>
      </a:accent5>
      <a:accent6>
        <a:srgbClr val="FCBE3B"/>
      </a:accent6>
      <a:hlink>
        <a:srgbClr val="541C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Presentación en pantalla (16:9)</PresentationFormat>
  <Paragraphs>55</Paragraphs>
  <Slides>9</Slides>
  <Notes>9</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9</vt:i4>
      </vt:variant>
    </vt:vector>
  </HeadingPairs>
  <TitlesOfParts>
    <vt:vector size="20" baseType="lpstr">
      <vt:lpstr>Arial</vt:lpstr>
      <vt:lpstr>Fira Sans Extra Condensed Medium</vt:lpstr>
      <vt:lpstr>Proxima Nova</vt:lpstr>
      <vt:lpstr>Arvo</vt:lpstr>
      <vt:lpstr>Fira Sans Extra Condensed</vt:lpstr>
      <vt:lpstr>Twentieth Century</vt:lpstr>
      <vt:lpstr>Proxima Nova Semibold</vt:lpstr>
      <vt:lpstr>Roboto</vt:lpstr>
      <vt:lpstr>Open Sans</vt:lpstr>
      <vt:lpstr>Orange Memphis</vt:lpstr>
      <vt:lpstr>SlidesGo Final Pages</vt:lpstr>
      <vt:lpstr>COVID19 백신 201 워크샵</vt:lpstr>
      <vt:lpstr>영토 및 노동 인지(land and labor acknowledgment)</vt:lpstr>
      <vt:lpstr>목표</vt:lpstr>
      <vt:lpstr>진행 순서</vt:lpstr>
      <vt:lpstr>배려 조항</vt:lpstr>
      <vt:lpstr>추가 자료: COVID19</vt:lpstr>
      <vt:lpstr>추가 자료</vt:lpstr>
      <vt:lpstr>워크샵 자료에 대해 궁금한 점이 있으신가요?  Beth Poteet(beth.poteet@multco.us)에게 문의해 주세요  워크샵 자료는 Multnomah 카운티 보건 부서에서 2021년 9월 27일에 제작하였습니다.  업데이트된 정보는 CDC 및 Oregon Health Authority(오리건 보건 당국)에서 확인해 주세요.</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2021-10-15T09:25:35Z</dcterms:modified>
</cp:coreProperties>
</file>