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2"/>
  </p:notesMasterIdLst>
  <p:sldIdLst>
    <p:sldId id="308" r:id="rId2"/>
    <p:sldId id="256" r:id="rId3"/>
    <p:sldId id="257" r:id="rId4"/>
    <p:sldId id="258" r:id="rId5"/>
    <p:sldId id="259" r:id="rId6"/>
    <p:sldId id="284" r:id="rId7"/>
    <p:sldId id="260" r:id="rId8"/>
    <p:sldId id="285" r:id="rId9"/>
    <p:sldId id="261" r:id="rId10"/>
    <p:sldId id="286" r:id="rId11"/>
    <p:sldId id="264" r:id="rId12"/>
    <p:sldId id="288" r:id="rId13"/>
    <p:sldId id="265" r:id="rId14"/>
    <p:sldId id="289" r:id="rId15"/>
    <p:sldId id="266" r:id="rId16"/>
    <p:sldId id="290" r:id="rId17"/>
    <p:sldId id="267" r:id="rId18"/>
    <p:sldId id="291" r:id="rId19"/>
    <p:sldId id="269" r:id="rId20"/>
    <p:sldId id="293" r:id="rId21"/>
    <p:sldId id="270" r:id="rId22"/>
    <p:sldId id="294" r:id="rId23"/>
    <p:sldId id="271" r:id="rId24"/>
    <p:sldId id="295" r:id="rId25"/>
    <p:sldId id="272" r:id="rId26"/>
    <p:sldId id="296" r:id="rId27"/>
    <p:sldId id="274" r:id="rId28"/>
    <p:sldId id="298" r:id="rId29"/>
    <p:sldId id="275" r:id="rId30"/>
    <p:sldId id="299" r:id="rId31"/>
    <p:sldId id="276" r:id="rId32"/>
    <p:sldId id="300" r:id="rId33"/>
    <p:sldId id="277" r:id="rId34"/>
    <p:sldId id="301" r:id="rId35"/>
    <p:sldId id="279" r:id="rId36"/>
    <p:sldId id="303" r:id="rId37"/>
    <p:sldId id="280" r:id="rId38"/>
    <p:sldId id="304" r:id="rId39"/>
    <p:sldId id="281" r:id="rId40"/>
    <p:sldId id="305" r:id="rId41"/>
    <p:sldId id="282" r:id="rId42"/>
    <p:sldId id="306" r:id="rId43"/>
    <p:sldId id="309" r:id="rId44"/>
    <p:sldId id="310" r:id="rId45"/>
    <p:sldId id="311" r:id="rId46"/>
    <p:sldId id="312" r:id="rId47"/>
    <p:sldId id="313" r:id="rId48"/>
    <p:sldId id="314" r:id="rId49"/>
    <p:sldId id="315" r:id="rId50"/>
    <p:sldId id="316" r:id="rId51"/>
  </p:sldIdLst>
  <p:sldSz cx="9144000" cy="6858000" type="screen4x3"/>
  <p:notesSz cx="6858000" cy="9144000"/>
  <p:defaultTextStyle>
    <a:defPPr rtl="0">
      <a:defRPr lang="ne-NP"/>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6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0" autoAdjust="0"/>
    <p:restoredTop sz="94660"/>
  </p:normalViewPr>
  <p:slideViewPr>
    <p:cSldViewPr>
      <p:cViewPr varScale="1">
        <p:scale>
          <a:sx n="88" d="100"/>
          <a:sy n="88" d="100"/>
        </p:scale>
        <p:origin x="90" y="3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199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008456B-C78C-4220-BD33-74C58BC6641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rtl="0">
              <a:defRPr/>
            </a:pPr>
            <a:endParaRPr lang="en-US"/>
          </a:p>
        </p:txBody>
      </p:sp>
      <p:sp>
        <p:nvSpPr>
          <p:cNvPr id="3" name="Date Placeholder 2">
            <a:extLst>
              <a:ext uri="{FF2B5EF4-FFF2-40B4-BE49-F238E27FC236}">
                <a16:creationId xmlns:a16="http://schemas.microsoft.com/office/drawing/2014/main" id="{7BEA3344-3A0A-401A-8BAB-35205B069F5C}"/>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rtl="0">
              <a:defRPr/>
            </a:pPr>
            <a:fld id="{FCAA5130-A83E-45B2-BFBE-CF6FDC734A9E}" type="datetimeFigureOut">
              <a:rPr lang="en-US"/>
              <a:pPr rtl="0">
                <a:defRPr/>
              </a:pPr>
              <a:t>10/15/2021</a:t>
            </a:fld>
            <a:endParaRPr lang="en-US" dirty="0"/>
          </a:p>
        </p:txBody>
      </p:sp>
      <p:sp>
        <p:nvSpPr>
          <p:cNvPr id="4" name="Slide Image Placeholder 3">
            <a:extLst>
              <a:ext uri="{FF2B5EF4-FFF2-40B4-BE49-F238E27FC236}">
                <a16:creationId xmlns:a16="http://schemas.microsoft.com/office/drawing/2014/main" id="{4DFEB030-F714-40AB-9FAD-B0AFBE924E86}"/>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rtl="0"/>
            <a:endParaRPr lang="en-US" noProof="0" dirty="0"/>
          </a:p>
        </p:txBody>
      </p:sp>
      <p:sp>
        <p:nvSpPr>
          <p:cNvPr id="5" name="Notes Placeholder 4">
            <a:extLst>
              <a:ext uri="{FF2B5EF4-FFF2-40B4-BE49-F238E27FC236}">
                <a16:creationId xmlns:a16="http://schemas.microsoft.com/office/drawing/2014/main" id="{9C5C0E15-3F06-4B1C-92FC-F496E2CADED4}"/>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rtl="0"/>
            <a:r>
              <a:rPr lang="ne-np" noProof="0"/>
              <a:t>Click to edit Master text styles</a:t>
            </a:r>
          </a:p>
          <a:p>
            <a:pPr lvl="1" rtl="0"/>
            <a:r>
              <a:rPr lang="ne-np" noProof="0"/>
              <a:t>Second level</a:t>
            </a:r>
          </a:p>
          <a:p>
            <a:pPr lvl="2" rtl="0"/>
            <a:r>
              <a:rPr lang="ne-np" noProof="0"/>
              <a:t>Third level</a:t>
            </a:r>
          </a:p>
          <a:p>
            <a:pPr lvl="3" rtl="0"/>
            <a:r>
              <a:rPr lang="ne-np" noProof="0"/>
              <a:t>Fourth level</a:t>
            </a:r>
          </a:p>
          <a:p>
            <a:pPr lvl="4" rtl="0"/>
            <a:r>
              <a:rPr lang="ne-np" noProof="0"/>
              <a:t>Fifth level</a:t>
            </a:r>
          </a:p>
        </p:txBody>
      </p:sp>
      <p:sp>
        <p:nvSpPr>
          <p:cNvPr id="6" name="Footer Placeholder 5">
            <a:extLst>
              <a:ext uri="{FF2B5EF4-FFF2-40B4-BE49-F238E27FC236}">
                <a16:creationId xmlns:a16="http://schemas.microsoft.com/office/drawing/2014/main" id="{D61A2A73-A89D-4549-959F-93F9B117C7D7}"/>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rtl="0">
              <a:defRPr/>
            </a:pPr>
            <a:endParaRPr lang="en-US"/>
          </a:p>
        </p:txBody>
      </p:sp>
      <p:sp>
        <p:nvSpPr>
          <p:cNvPr id="7" name="Slide Number Placeholder 6">
            <a:extLst>
              <a:ext uri="{FF2B5EF4-FFF2-40B4-BE49-F238E27FC236}">
                <a16:creationId xmlns:a16="http://schemas.microsoft.com/office/drawing/2014/main" id="{F8659E5F-1889-40ED-BB0B-30F80F7DD6F8}"/>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rtlCol="0" anchor="b" anchorCtr="0" compatLnSpc="1">
            <a:prstTxWarp prst="textNoShape">
              <a:avLst/>
            </a:prstTxWarp>
          </a:bodyPr>
          <a:lstStyle>
            <a:lvl1pPr algn="r" eaLnBrk="1" hangingPunct="1">
              <a:defRPr sz="1200">
                <a:latin typeface="Calibri" panose="020F0502020204030204" pitchFamily="34" charset="0"/>
              </a:defRPr>
            </a:lvl1pPr>
          </a:lstStyle>
          <a:p>
            <a:pPr rtl="0"/>
            <a:fld id="{35B04694-BEB2-4134-B542-D1E7D874F0CC}" type="slidenum">
              <a:rPr lang="en-US" altLang="en-US"/>
              <a:pPr rtl="0"/>
              <a:t>‹Nº›</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2995411E-B0E6-464F-8F11-E370DB5883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01CF82AA-A19D-4688-89A0-B87AEA8A7CA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a:r>
              <a:rPr lang="ne-np"/>
              <a:t>Created by Educational Technology Network. www.edtechnetwork.com 2009</a:t>
            </a:r>
          </a:p>
          <a:p>
            <a:pPr rtl="0"/>
            <a:endParaRPr lang="en-US" altLang="en-US"/>
          </a:p>
        </p:txBody>
      </p:sp>
      <p:sp>
        <p:nvSpPr>
          <p:cNvPr id="5124" name="Slide Number Placeholder 3">
            <a:extLst>
              <a:ext uri="{FF2B5EF4-FFF2-40B4-BE49-F238E27FC236}">
                <a16:creationId xmlns:a16="http://schemas.microsoft.com/office/drawing/2014/main" id="{F9AD1E76-FA18-4E36-9F89-A05E0CB657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895BA11E-847C-4D75-889C-6B99FD063533}" type="slidenum">
              <a:rPr lang="en-US" altLang="en-US"/>
              <a:pPr>
                <a:spcBef>
                  <a:spcPct val="0"/>
                </a:spcBef>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BC0C8D78-8493-4D0E-A5AB-8553E1A7584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7B88A0DD-9BD6-4338-916E-3DC8B51F00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7AFBD9A6-A820-4735-9C61-B6B5D4E7067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802980D8-C56C-4142-98C4-49BE5B97C3E2}" type="slidenum">
              <a:rPr lang="en-US" altLang="en-US"/>
              <a:pPr>
                <a:spcBef>
                  <a:spcPct val="0"/>
                </a:spcBef>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D84E3DB2-C4CA-46FD-A440-9F9C608159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07536820-C680-4985-AE5E-DD69A74F1D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89542AAD-3189-4A9E-B17E-9EB801CA295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A47F3DB3-24CA-402C-A0E8-6E4DE5F4D587}" type="slidenum">
              <a:rPr lang="en-US" altLang="en-US"/>
              <a:pPr>
                <a:spcBef>
                  <a:spcPct val="0"/>
                </a:spcBef>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09C1CD75-F250-4CD3-9193-11E46DB9CE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58C58DF3-FEB7-4CB6-BCC2-BC77DAD4A9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D5D7C1EC-3364-4222-B1B8-FB1F4BD45B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ABD62A4C-72B7-4B9A-B3EB-CDA0D780DACA}" type="slidenum">
              <a:rPr lang="en-US" altLang="en-US"/>
              <a:pPr>
                <a:spcBef>
                  <a:spcPct val="0"/>
                </a:spcBef>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1F008ADE-4015-4932-A4AD-44089E36F1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76A7799E-FC9F-4E8E-B145-EEFED290C7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4FD049B5-1FAD-45C2-B2F1-921B86C3B92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BF8E7090-06F4-4CC6-9BB1-E468F9C0DD6A}" type="slidenum">
              <a:rPr lang="en-US" altLang="en-US"/>
              <a:pPr>
                <a:spcBef>
                  <a:spcPct val="0"/>
                </a:spcBef>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59490236-27F8-4866-B2E9-62D505FBA38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CD2F1722-F650-4C32-8E4B-BAC755FB89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F1105910-B74A-4CCD-8391-BAC46614A85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064D29DF-1603-49B3-AE97-1A66B3E41A06}" type="slidenum">
              <a:rPr lang="en-US" altLang="en-US"/>
              <a:pPr>
                <a:spcBef>
                  <a:spcPct val="0"/>
                </a:spcBef>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BDD6092C-BA61-4804-B1BF-51CCF992D16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B37B92C7-0BD7-4B67-87C4-A4C60D80236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85329C02-F667-4537-8BCE-FE3FBAF5F0F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A9344DCA-2E7C-42D4-B5EB-58B7A7D12319}" type="slidenum">
              <a:rPr lang="en-US" altLang="en-US"/>
              <a:pPr>
                <a:spcBef>
                  <a:spcPct val="0"/>
                </a:spcBef>
              </a:pPr>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BE39FDEB-75A2-440B-B938-05788D3F4F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2348BCEC-56D0-470A-8E78-07398E8D2A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7F1F64D2-B686-430A-BA0F-EFE778DBEA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F26CE548-90B4-45E9-9D19-04106DCA062D}" type="slidenum">
              <a:rPr lang="en-US" altLang="en-US"/>
              <a:pPr>
                <a:spcBef>
                  <a:spcPct val="0"/>
                </a:spcBef>
              </a:pPr>
              <a:t>16</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BAA4B5CD-6511-45B0-BDC3-CC76A00B2C3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9E495216-13BB-4A81-B26A-CF8EEEB5391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32C82BCC-F3BD-4EB5-BE76-C384384EA2A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08AA51FA-00B2-4720-A9C2-8305CBEA7E87}" type="slidenum">
              <a:rPr lang="en-US" altLang="en-US"/>
              <a:pPr>
                <a:spcBef>
                  <a:spcPct val="0"/>
                </a:spcBef>
              </a:pPr>
              <a:t>17</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89E5FE67-CEB4-46E9-A79B-687F8659733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86D4B225-0989-4513-8D21-8A385FAFED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006A16C7-C932-448A-B00A-5FED5DEDF0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E149FFB3-1DDB-44E3-B15E-59F4553E6928}" type="slidenum">
              <a:rPr lang="en-US" altLang="en-US"/>
              <a:pPr>
                <a:spcBef>
                  <a:spcPct val="0"/>
                </a:spcBef>
              </a:pPr>
              <a:t>18</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E25FC3E3-FC86-4ED0-80E7-086CB0CE37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341780C3-75D2-48A2-AACC-116EA83C6E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909E5B4C-32C9-450C-822C-9D1909FF758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17FB5B52-3028-4BD8-947A-81ADCF0E791A}" type="slidenum">
              <a:rPr lang="en-US" altLang="en-US"/>
              <a:pPr>
                <a:spcBef>
                  <a:spcPct val="0"/>
                </a:spcBef>
              </a:pPr>
              <a:t>19</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E568C42A-C9CF-4B97-9254-29F9227C21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5FAFF967-3289-4782-AAAC-6AADA10D4F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7172" name="Slide Number Placeholder 3">
            <a:extLst>
              <a:ext uri="{FF2B5EF4-FFF2-40B4-BE49-F238E27FC236}">
                <a16:creationId xmlns:a16="http://schemas.microsoft.com/office/drawing/2014/main" id="{53BE6A17-8CFF-4C2C-9EC9-773A03E80F7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94DC96DB-FA18-4406-90F9-0D750BD19793}" type="slidenum">
              <a:rPr lang="en-US" altLang="en-US"/>
              <a:pPr>
                <a:spcBef>
                  <a:spcPct val="0"/>
                </a:spcBef>
              </a:pPr>
              <a:t>2</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2148F9C4-DC54-4C84-A0E2-D56429ECC2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B16FA87E-BC40-4F3E-9501-B40B8F049F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0E1B576E-A570-41E2-B512-C822D59BE8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B2F7D83E-347D-45E3-A686-1B2147EEFAAE}" type="slidenum">
              <a:rPr lang="en-US" altLang="en-US"/>
              <a:pPr>
                <a:spcBef>
                  <a:spcPct val="0"/>
                </a:spcBef>
              </a:pPr>
              <a:t>20</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E7817688-FC55-44BE-BD7F-994F08ABD4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11D16467-7874-4AD9-A267-530A5F809D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63E3290A-4F2D-40B9-AFDB-F60356B15B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270B6A51-BDA0-4496-A04E-CC9ED269772E}" type="slidenum">
              <a:rPr lang="en-US" altLang="en-US"/>
              <a:pPr>
                <a:spcBef>
                  <a:spcPct val="0"/>
                </a:spcBef>
              </a:pPr>
              <a:t>21</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F19DE93A-66FD-45F4-AFE8-C014E4C4C1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42D7CF52-7B84-4BDA-B706-870CF8C9663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7B40AD75-B97B-44D5-A912-47718EAAAB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EDE7F7CC-F4A8-475F-A305-974592344032}" type="slidenum">
              <a:rPr lang="en-US" altLang="en-US"/>
              <a:pPr>
                <a:spcBef>
                  <a:spcPct val="0"/>
                </a:spcBef>
              </a:pPr>
              <a:t>22</a:t>
            </a:fld>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B93FE7E9-8162-4F3E-8160-4D6F5A1BB8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4883DC0F-77F0-46F0-BA81-923363889E7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5EA1C5FE-4975-49FF-A0CB-C2C9581539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04D5034B-1126-45BC-A8E5-BF3AF2DB4D88}" type="slidenum">
              <a:rPr lang="en-US" altLang="en-US"/>
              <a:pPr>
                <a:spcBef>
                  <a:spcPct val="0"/>
                </a:spcBef>
              </a:pPr>
              <a:t>23</a:t>
            </a:fld>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B57389BD-6528-43F5-B09E-CF5B61A036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A23453EF-5062-42F5-BF62-04CE05FFF82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FCF7F5D0-F889-41EE-B627-013DECAB394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1444DF14-F6C8-40DA-AC60-CA4081ECAE78}" type="slidenum">
              <a:rPr lang="en-US" altLang="en-US"/>
              <a:pPr>
                <a:spcBef>
                  <a:spcPct val="0"/>
                </a:spcBef>
              </a:pPr>
              <a:t>24</a:t>
            </a:fld>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637AFF46-9377-46AC-B699-F6FFDAA77F6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DD43B190-0933-4561-8CAE-79FC673255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20BAF3E3-25AC-47FB-8B02-51A5A6D768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A054475A-E5EB-4CCB-8B9D-4B357E62FD50}" type="slidenum">
              <a:rPr lang="en-US" altLang="en-US"/>
              <a:pPr>
                <a:spcBef>
                  <a:spcPct val="0"/>
                </a:spcBef>
              </a:pPr>
              <a:t>25</a:t>
            </a:fld>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752D9831-215F-4AF4-AAD1-DA8F4776DC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30395C07-EDBE-4F59-93E9-348C09B4E4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965AF0AA-45CA-4AC0-9E25-39C6C6CDCF0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6182662E-91B2-4570-9502-848A8C2B77BF}" type="slidenum">
              <a:rPr lang="en-US" altLang="en-US"/>
              <a:pPr>
                <a:spcBef>
                  <a:spcPct val="0"/>
                </a:spcBef>
              </a:pPr>
              <a:t>26</a:t>
            </a:fld>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973D6F04-F233-4510-8A87-E568E889DB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D7813BDC-9504-433F-B2D6-4F72612F200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09D2A347-96D1-435F-B8BA-643013CB694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BEF91BE9-156E-45F2-A891-FB417B405EA7}" type="slidenum">
              <a:rPr lang="en-US" altLang="en-US"/>
              <a:pPr>
                <a:spcBef>
                  <a:spcPct val="0"/>
                </a:spcBef>
              </a:pPr>
              <a:t>27</a:t>
            </a:fld>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919D5938-EFC7-4484-A341-25E43B216B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8ECBFDED-6F5F-4159-B50A-91E148D57E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C6F17E33-4978-4025-8E17-8B424F95F1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1ECB8C09-83B1-40F1-BD0A-1B82FD4F8FE6}" type="slidenum">
              <a:rPr lang="en-US" altLang="en-US"/>
              <a:pPr>
                <a:spcBef>
                  <a:spcPct val="0"/>
                </a:spcBef>
              </a:pPr>
              <a:t>28</a:t>
            </a:fld>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E5BB694F-0AC5-495F-9BA7-4828ED24BF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1198C3E5-B013-4D6B-A88A-DBF9C9A61BC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995C5C9C-906C-401C-BC2F-E9A487B8FFA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F4E397CB-0F5C-439F-84AA-95B9DC4DBB12}" type="slidenum">
              <a:rPr lang="en-US" altLang="en-US"/>
              <a:pPr>
                <a:spcBef>
                  <a:spcPct val="0"/>
                </a:spcBef>
              </a:pPr>
              <a:t>29</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2CFC60D4-F15F-4B99-8667-0EA44D71183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CA015A6E-0B5F-4A9B-9449-72E84136149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9220" name="Slide Number Placeholder 3">
            <a:extLst>
              <a:ext uri="{FF2B5EF4-FFF2-40B4-BE49-F238E27FC236}">
                <a16:creationId xmlns:a16="http://schemas.microsoft.com/office/drawing/2014/main" id="{9B85873A-0D5F-4F9B-961B-615530E3CAA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D677C878-77C1-435B-A919-3D27B23FC609}" type="slidenum">
              <a:rPr lang="en-US" altLang="en-US"/>
              <a:pPr>
                <a:spcBef>
                  <a:spcPct val="0"/>
                </a:spcBef>
              </a:pPr>
              <a:t>3</a:t>
            </a:fld>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1123488C-D0F3-4E78-A4D5-4AE82C5DDF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AF43DC62-A36E-48F0-B14B-A9371B9445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881FF244-F6C5-4F52-B7C6-C04C704BD13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915271D4-7504-44B3-A46F-9024ED5B43B2}" type="slidenum">
              <a:rPr lang="en-US" altLang="en-US"/>
              <a:pPr>
                <a:spcBef>
                  <a:spcPct val="0"/>
                </a:spcBef>
              </a:pPr>
              <a:t>30</a:t>
            </a:fld>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DD9EFBD8-6B46-4DB9-A75C-2B9AA49BD3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C25FCB95-A89B-42A7-A4EB-D3765387A8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2EE9B38A-3C5E-4B82-BFA0-CC12A40FEB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7126D0F3-39AC-48E5-B649-EB5D63C99033}" type="slidenum">
              <a:rPr lang="en-US" altLang="en-US"/>
              <a:pPr>
                <a:spcBef>
                  <a:spcPct val="0"/>
                </a:spcBef>
              </a:pPr>
              <a:t>31</a:t>
            </a:fld>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67D5D0BE-33B3-46E8-AEFF-6DD1CA4EEC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2D07471D-8C12-4A8C-A2D8-ED611BE4C5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7F8ADE30-4CD6-4B26-9AF4-D40F290327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A0F52932-CE5D-4F98-BE42-B5F3FB12357D}" type="slidenum">
              <a:rPr lang="en-US" altLang="en-US"/>
              <a:pPr>
                <a:spcBef>
                  <a:spcPct val="0"/>
                </a:spcBef>
              </a:pPr>
              <a:t>32</a:t>
            </a:fld>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6276BB3B-5AA7-4DCB-8DF3-5DE12E1A06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C70D81DF-F4A8-4FB5-A97E-24ABFBA5BE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0A902ED7-988D-4CD0-A662-AFA90AD8A24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EB30D7D8-A9AC-4910-8967-84A96A5F5534}" type="slidenum">
              <a:rPr lang="en-US" altLang="en-US"/>
              <a:pPr>
                <a:spcBef>
                  <a:spcPct val="0"/>
                </a:spcBef>
              </a:pPr>
              <a:t>33</a:t>
            </a:fld>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ADBC549A-A7D6-4D7D-B3BE-5939EC1E99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B7F81CF9-61D7-4C18-B6C5-855E893F90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C84E3F58-9E0A-492A-9360-CB8DDB66E8B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DB0CC201-30F6-4433-8238-E324B00048D7}" type="slidenum">
              <a:rPr lang="en-US" altLang="en-US"/>
              <a:pPr>
                <a:spcBef>
                  <a:spcPct val="0"/>
                </a:spcBef>
              </a:pPr>
              <a:t>34</a:t>
            </a:fld>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E41E20C9-A2F9-442D-AA83-BD1FB187235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884B2CD2-62BB-4D25-ADAF-4127BD11FB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729B335B-7C31-4A82-B019-D6BD2FE4763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95C70B24-36B3-48AD-B112-FA25357768C6}" type="slidenum">
              <a:rPr lang="en-US" altLang="en-US"/>
              <a:pPr>
                <a:spcBef>
                  <a:spcPct val="0"/>
                </a:spcBef>
              </a:pPr>
              <a:t>35</a:t>
            </a:fld>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37CC41CD-BCB2-44FD-83A7-87CC580791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91C3D879-A460-43CB-BE29-B0B14B80C8E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26E858D6-6476-4DAD-A501-ED4FFB4804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45A9B4E1-5AD2-4A49-8D48-413F4E66FE26}" type="slidenum">
              <a:rPr lang="en-US" altLang="en-US"/>
              <a:pPr>
                <a:spcBef>
                  <a:spcPct val="0"/>
                </a:spcBef>
              </a:pPr>
              <a:t>36</a:t>
            </a:fld>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B193153F-64BC-4450-A135-288DE694AA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3079E6AF-7775-4133-A241-91FE38089B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C46E8F39-16A5-4836-A29A-8408627696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DFAC398B-D2C4-4080-9CE0-2291748424C6}" type="slidenum">
              <a:rPr lang="en-US" altLang="en-US"/>
              <a:pPr>
                <a:spcBef>
                  <a:spcPct val="0"/>
                </a:spcBef>
              </a:pPr>
              <a:t>37</a:t>
            </a:fld>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6D80A91A-92F6-418D-88EB-BE80F9FC82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E787AAC3-7648-40F1-920A-B6A4C855CC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1C801994-E686-4167-A73B-F275C6895CD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3124D5CD-9359-4231-95AB-5E26A8BB6EFD}" type="slidenum">
              <a:rPr lang="en-US" altLang="en-US"/>
              <a:pPr>
                <a:spcBef>
                  <a:spcPct val="0"/>
                </a:spcBef>
              </a:pPr>
              <a:t>38</a:t>
            </a:fld>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D737DBB6-CDFF-490C-8C72-6DE4F206C93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196CD27F-5BCA-4300-9EF0-7BB4CDBADEF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C041884D-A4B5-41D6-BCD4-1D467C70BB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00AFD2A3-F083-487E-A86C-1CA6FCA3A7D9}" type="slidenum">
              <a:rPr lang="en-US" altLang="en-US"/>
              <a:pPr>
                <a:spcBef>
                  <a:spcPct val="0"/>
                </a:spcBef>
              </a:pPr>
              <a:t>39</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F51A1E98-C1D0-4084-AECA-A27C6DD0068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9593551B-9CEF-43EE-81D5-77ACA4B554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11268" name="Slide Number Placeholder 3">
            <a:extLst>
              <a:ext uri="{FF2B5EF4-FFF2-40B4-BE49-F238E27FC236}">
                <a16:creationId xmlns:a16="http://schemas.microsoft.com/office/drawing/2014/main" id="{00DBD210-7763-421F-97E8-C7DD35BC1F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FBC463CE-4175-4B68-81F1-D221170733A7}" type="slidenum">
              <a:rPr lang="en-US" altLang="en-US"/>
              <a:pPr>
                <a:spcBef>
                  <a:spcPct val="0"/>
                </a:spcBef>
              </a:pPr>
              <a:t>4</a:t>
            </a:fld>
            <a:endParaRPr lang="en-US"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98FC5919-65FA-40DB-9D03-A9292A03F56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DA556F9C-74E6-4A0E-99EA-101A25AB2F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EBCF3944-BFE4-4E0E-8460-23D08E2F30F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04CB8DBB-1060-484D-87CA-8697E3B8B813}" type="slidenum">
              <a:rPr lang="en-US" altLang="en-US"/>
              <a:pPr>
                <a:spcBef>
                  <a:spcPct val="0"/>
                </a:spcBef>
              </a:pPr>
              <a:t>40</a:t>
            </a:fld>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DA9B1942-E75F-49A5-84F3-D7A500440CA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623AF7B9-B70A-4EC1-9B69-85E1C74128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28ADAEB7-A358-4526-A27B-ED33E8291C4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40491D88-0A71-429D-936A-52AA730A92DB}" type="slidenum">
              <a:rPr lang="en-US" altLang="en-US"/>
              <a:pPr>
                <a:spcBef>
                  <a:spcPct val="0"/>
                </a:spcBef>
              </a:pPr>
              <a:t>41</a:t>
            </a:fld>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FBE8DCBE-A54B-4158-A8E9-C0CEA31EA93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8833982A-E39A-4FEB-AC50-135ECB971A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C98C0C7E-8CF9-4F8F-BEC2-F8790E4DCD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58E10CB7-4179-400B-806B-10264DF79CB2}" type="slidenum">
              <a:rPr lang="en-US" altLang="en-US"/>
              <a:pPr>
                <a:spcBef>
                  <a:spcPct val="0"/>
                </a:spcBef>
              </a:pPr>
              <a:t>42</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04801FD3-E1F3-4286-B747-A39A1C8275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5DA2A484-666F-4676-89E4-27D8228EF1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26FF067D-8368-44C6-A126-47DCE913C3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89B0FB23-320D-4655-972A-0291D40BBE85}" type="slidenum">
              <a:rPr lang="en-US" altLang="en-US"/>
              <a:pPr>
                <a:spcBef>
                  <a:spcPct val="0"/>
                </a:spcBef>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167F7C32-D1B0-4AB2-81E3-1329F85D99E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538EDC51-7171-4D32-83C1-D231B8BA97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119CF82A-7ADB-44F4-95F2-556958E709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2650E50F-1768-4549-B4D6-CEEECC8369EB}" type="slidenum">
              <a:rPr lang="en-US" altLang="en-US"/>
              <a:pPr>
                <a:spcBef>
                  <a:spcPct val="0"/>
                </a:spcBef>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0678F6E8-B45A-49B7-A2CE-300435E3F6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D76A0E65-4F87-49E6-8D42-C443B4D49A1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D017D716-8AFC-4B03-AD6F-CAC1EA23640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7AD81956-FB03-48A6-BEA3-952CAF51C0B7}" type="slidenum">
              <a:rPr lang="en-US" altLang="en-US"/>
              <a:pPr>
                <a:spcBef>
                  <a:spcPct val="0"/>
                </a:spcBef>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1163891E-B77F-4CA1-AED0-F09B0E4388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30E541DB-2482-46A9-99EB-D823ED23AC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AB2CFA72-204B-4C8D-9510-05A264A7125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A698D5DB-C5BC-41C4-8AC7-04D93FDCEAFE}" type="slidenum">
              <a:rPr lang="en-US" altLang="en-US"/>
              <a:pPr>
                <a:spcBef>
                  <a:spcPct val="0"/>
                </a:spcBef>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A06DA05F-4FCC-46B9-9359-6586418E44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FCF15E0C-1007-4932-8930-B8A12E8AEA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1A38DEF3-F5C3-47AF-BDBA-74DECD08A4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fld id="{6D7E3561-982F-4043-A34E-071CEEF4AE44}" type="slidenum">
              <a:rPr lang="en-US" altLang="en-US"/>
              <a:pPr>
                <a:spcBef>
                  <a:spcPct val="0"/>
                </a:spcBef>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rtlCol="0"/>
          <a:lstStyle/>
          <a:p>
            <a:pPr rtl="0"/>
            <a:r>
              <a:rPr lang="ne-np"/>
              <a:t>Click to edit Master title style</a:t>
            </a:r>
          </a:p>
        </p:txBody>
      </p:sp>
      <p:sp>
        <p:nvSpPr>
          <p:cNvPr id="3" name="Subtitle 2"/>
          <p:cNvSpPr>
            <a:spLocks noGrp="1"/>
          </p:cNvSpPr>
          <p:nvPr>
            <p:ph type="subTitle" idx="1"/>
          </p:nvPr>
        </p:nvSpPr>
        <p:spPr>
          <a:xfrm>
            <a:off x="1371600" y="3886200"/>
            <a:ext cx="6400800" cy="1752600"/>
          </a:xfrm>
        </p:spPr>
        <p:txBody>
          <a:bodyPr rtlCol="0"/>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ne-np"/>
              <a:t>Click to edit Master subtitle style</a:t>
            </a:r>
          </a:p>
        </p:txBody>
      </p:sp>
      <p:sp>
        <p:nvSpPr>
          <p:cNvPr id="4" name="Date Placeholder 3">
            <a:extLst>
              <a:ext uri="{FF2B5EF4-FFF2-40B4-BE49-F238E27FC236}">
                <a16:creationId xmlns:a16="http://schemas.microsoft.com/office/drawing/2014/main" id="{2760817F-F50E-4F70-8EA1-2443D4C4F4F7}"/>
              </a:ext>
            </a:extLst>
          </p:cNvPr>
          <p:cNvSpPr>
            <a:spLocks noGrp="1"/>
          </p:cNvSpPr>
          <p:nvPr>
            <p:ph type="dt" sz="half" idx="10"/>
          </p:nvPr>
        </p:nvSpPr>
        <p:spPr/>
        <p:txBody>
          <a:bodyPr rtlCol="0"/>
          <a:lstStyle>
            <a:lvl1pPr>
              <a:defRPr/>
            </a:lvl1pPr>
          </a:lstStyle>
          <a:p>
            <a:pPr rtl="0">
              <a:defRPr/>
            </a:pPr>
            <a:fld id="{5313CDE4-ED07-4569-A09C-9F35D84339F0}" type="datetimeFigureOut">
              <a:rPr lang="en-US"/>
              <a:pPr rtl="0">
                <a:defRPr/>
              </a:pPr>
              <a:t>10/15/2021</a:t>
            </a:fld>
            <a:endParaRPr lang="en-US" dirty="0"/>
          </a:p>
        </p:txBody>
      </p:sp>
      <p:sp>
        <p:nvSpPr>
          <p:cNvPr id="5" name="Footer Placeholder 4">
            <a:extLst>
              <a:ext uri="{FF2B5EF4-FFF2-40B4-BE49-F238E27FC236}">
                <a16:creationId xmlns:a16="http://schemas.microsoft.com/office/drawing/2014/main" id="{21C417D3-B711-4CC0-B237-E2CB8C693553}"/>
              </a:ext>
            </a:extLst>
          </p:cNvPr>
          <p:cNvSpPr>
            <a:spLocks noGrp="1"/>
          </p:cNvSpPr>
          <p:nvPr>
            <p:ph type="ftr" sz="quarter" idx="11"/>
          </p:nvPr>
        </p:nvSpPr>
        <p:spPr/>
        <p:txBody>
          <a:bodyPr rtlCol="0"/>
          <a:lstStyle>
            <a:lvl1pPr>
              <a:defRPr/>
            </a:lvl1pPr>
          </a:lstStyle>
          <a:p>
            <a:pPr rtl="0">
              <a:defRPr/>
            </a:pPr>
            <a:endParaRPr lang="en-US"/>
          </a:p>
        </p:txBody>
      </p:sp>
      <p:sp>
        <p:nvSpPr>
          <p:cNvPr id="6" name="Slide Number Placeholder 5">
            <a:extLst>
              <a:ext uri="{FF2B5EF4-FFF2-40B4-BE49-F238E27FC236}">
                <a16:creationId xmlns:a16="http://schemas.microsoft.com/office/drawing/2014/main" id="{72E0AF78-028A-4BA0-8815-5E713623EE0A}"/>
              </a:ext>
            </a:extLst>
          </p:cNvPr>
          <p:cNvSpPr>
            <a:spLocks noGrp="1"/>
          </p:cNvSpPr>
          <p:nvPr>
            <p:ph type="sldNum" sz="quarter" idx="12"/>
          </p:nvPr>
        </p:nvSpPr>
        <p:spPr/>
        <p:txBody>
          <a:bodyPr rtlCol="0"/>
          <a:lstStyle>
            <a:lvl1pPr>
              <a:defRPr/>
            </a:lvl1pPr>
          </a:lstStyle>
          <a:p>
            <a:pPr rtl="0"/>
            <a:fld id="{1380F3F5-1F23-48D8-A6B2-14966956EC84}" type="slidenum">
              <a:rPr lang="en-US" altLang="en-US"/>
              <a:pPr rtl="0"/>
              <a:t>‹Nº›</a:t>
            </a:fld>
            <a:endParaRPr lang="en-US" altLang="en-US"/>
          </a:p>
        </p:txBody>
      </p:sp>
    </p:spTree>
    <p:extLst>
      <p:ext uri="{BB962C8B-B14F-4D97-AF65-F5344CB8AC3E}">
        <p14:creationId xmlns:p14="http://schemas.microsoft.com/office/powerpoint/2010/main" val="513281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ne-np"/>
              <a:t>Click to edit Master title style</a:t>
            </a:r>
          </a:p>
        </p:txBody>
      </p:sp>
      <p:sp>
        <p:nvSpPr>
          <p:cNvPr id="3" name="Vertical Text Placeholder 2"/>
          <p:cNvSpPr>
            <a:spLocks noGrp="1"/>
          </p:cNvSpPr>
          <p:nvPr>
            <p:ph type="body" orient="vert" idx="1"/>
          </p:nvPr>
        </p:nvSpPr>
        <p:spPr/>
        <p:txBody>
          <a:bodyPr vert="eaVert" rtlCol="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rtl="0"/>
            <a:r>
              <a:rPr lang="ne-np"/>
              <a:t>Click to edit Master text styles</a:t>
            </a:r>
          </a:p>
          <a:p>
            <a:pPr lvl="1" rtl="0"/>
            <a:r>
              <a:rPr lang="ne-np"/>
              <a:t>Second level</a:t>
            </a:r>
          </a:p>
          <a:p>
            <a:pPr lvl="2" rtl="0"/>
            <a:r>
              <a:rPr lang="ne-np"/>
              <a:t>Third level</a:t>
            </a:r>
          </a:p>
          <a:p>
            <a:pPr lvl="3" rtl="0"/>
            <a:r>
              <a:rPr lang="ne-np"/>
              <a:t>Fourth level</a:t>
            </a:r>
          </a:p>
          <a:p>
            <a:pPr lvl="4" rtl="0"/>
            <a:r>
              <a:rPr lang="ne-np"/>
              <a:t>Fifth level</a:t>
            </a:r>
          </a:p>
        </p:txBody>
      </p:sp>
      <p:sp>
        <p:nvSpPr>
          <p:cNvPr id="4" name="Date Placeholder 3">
            <a:extLst>
              <a:ext uri="{FF2B5EF4-FFF2-40B4-BE49-F238E27FC236}">
                <a16:creationId xmlns:a16="http://schemas.microsoft.com/office/drawing/2014/main" id="{D2E3F453-8E7F-4B10-8F47-9844BF6F017A}"/>
              </a:ext>
            </a:extLst>
          </p:cNvPr>
          <p:cNvSpPr>
            <a:spLocks noGrp="1"/>
          </p:cNvSpPr>
          <p:nvPr>
            <p:ph type="dt" sz="half" idx="10"/>
          </p:nvPr>
        </p:nvSpPr>
        <p:spPr/>
        <p:txBody>
          <a:bodyPr rtlCol="0"/>
          <a:lstStyle>
            <a:lvl1pPr>
              <a:defRPr/>
            </a:lvl1pPr>
          </a:lstStyle>
          <a:p>
            <a:pPr rtl="0">
              <a:defRPr/>
            </a:pPr>
            <a:fld id="{5FDDC284-0DD2-4DA5-9084-8026106F80A8}" type="datetimeFigureOut">
              <a:rPr lang="en-US"/>
              <a:pPr rtl="0">
                <a:defRPr/>
              </a:pPr>
              <a:t>10/15/2021</a:t>
            </a:fld>
            <a:endParaRPr lang="en-US" dirty="0"/>
          </a:p>
        </p:txBody>
      </p:sp>
      <p:sp>
        <p:nvSpPr>
          <p:cNvPr id="5" name="Footer Placeholder 4">
            <a:extLst>
              <a:ext uri="{FF2B5EF4-FFF2-40B4-BE49-F238E27FC236}">
                <a16:creationId xmlns:a16="http://schemas.microsoft.com/office/drawing/2014/main" id="{D9E8272B-9A1D-4FC0-843A-C7B6448D828A}"/>
              </a:ext>
            </a:extLst>
          </p:cNvPr>
          <p:cNvSpPr>
            <a:spLocks noGrp="1"/>
          </p:cNvSpPr>
          <p:nvPr>
            <p:ph type="ftr" sz="quarter" idx="11"/>
          </p:nvPr>
        </p:nvSpPr>
        <p:spPr/>
        <p:txBody>
          <a:bodyPr rtlCol="0"/>
          <a:lstStyle>
            <a:lvl1pPr>
              <a:defRPr/>
            </a:lvl1pPr>
          </a:lstStyle>
          <a:p>
            <a:pPr rtl="0">
              <a:defRPr/>
            </a:pPr>
            <a:endParaRPr lang="en-US"/>
          </a:p>
        </p:txBody>
      </p:sp>
      <p:sp>
        <p:nvSpPr>
          <p:cNvPr id="6" name="Slide Number Placeholder 5">
            <a:extLst>
              <a:ext uri="{FF2B5EF4-FFF2-40B4-BE49-F238E27FC236}">
                <a16:creationId xmlns:a16="http://schemas.microsoft.com/office/drawing/2014/main" id="{9A7167C6-BD5D-4974-A630-BBFB2F46813F}"/>
              </a:ext>
            </a:extLst>
          </p:cNvPr>
          <p:cNvSpPr>
            <a:spLocks noGrp="1"/>
          </p:cNvSpPr>
          <p:nvPr>
            <p:ph type="sldNum" sz="quarter" idx="12"/>
          </p:nvPr>
        </p:nvSpPr>
        <p:spPr/>
        <p:txBody>
          <a:bodyPr rtlCol="0"/>
          <a:lstStyle>
            <a:lvl1pPr>
              <a:defRPr/>
            </a:lvl1pPr>
          </a:lstStyle>
          <a:p>
            <a:pPr rtl="0"/>
            <a:fld id="{42BC2DE5-914A-4684-BA93-DB8F52B96B04}" type="slidenum">
              <a:rPr lang="en-US" altLang="en-US"/>
              <a:pPr rtl="0"/>
              <a:t>‹Nº›</a:t>
            </a:fld>
            <a:endParaRPr lang="en-US" altLang="en-US"/>
          </a:p>
        </p:txBody>
      </p:sp>
    </p:spTree>
    <p:extLst>
      <p:ext uri="{BB962C8B-B14F-4D97-AF65-F5344CB8AC3E}">
        <p14:creationId xmlns:p14="http://schemas.microsoft.com/office/powerpoint/2010/main" val="59977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rtlCol="0"/>
          <a:lstStyle>
            <a:lvl1pPr>
              <a:defRPr>
                <a:solidFill>
                  <a:schemeClr val="bg1"/>
                </a:solidFill>
              </a:defRPr>
            </a:lvl1pPr>
          </a:lstStyle>
          <a:p>
            <a:pPr rtl="0"/>
            <a:r>
              <a:rPr lang="ne-np"/>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rtlCol="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rtl="0"/>
            <a:r>
              <a:rPr lang="ne-np"/>
              <a:t>Click to edit Master text styles</a:t>
            </a:r>
          </a:p>
          <a:p>
            <a:pPr lvl="1" rtl="0"/>
            <a:r>
              <a:rPr lang="ne-np"/>
              <a:t>Second level</a:t>
            </a:r>
          </a:p>
          <a:p>
            <a:pPr lvl="2" rtl="0"/>
            <a:r>
              <a:rPr lang="ne-np"/>
              <a:t>Third level</a:t>
            </a:r>
          </a:p>
          <a:p>
            <a:pPr lvl="3" rtl="0"/>
            <a:r>
              <a:rPr lang="ne-np"/>
              <a:t>Fourth level</a:t>
            </a:r>
          </a:p>
          <a:p>
            <a:pPr lvl="4" rtl="0"/>
            <a:r>
              <a:rPr lang="ne-np"/>
              <a:t>Fifth level</a:t>
            </a:r>
          </a:p>
        </p:txBody>
      </p:sp>
      <p:sp>
        <p:nvSpPr>
          <p:cNvPr id="4" name="Date Placeholder 3">
            <a:extLst>
              <a:ext uri="{FF2B5EF4-FFF2-40B4-BE49-F238E27FC236}">
                <a16:creationId xmlns:a16="http://schemas.microsoft.com/office/drawing/2014/main" id="{274C8866-6EE9-4F35-B5E4-331570C4DF0D}"/>
              </a:ext>
            </a:extLst>
          </p:cNvPr>
          <p:cNvSpPr>
            <a:spLocks noGrp="1"/>
          </p:cNvSpPr>
          <p:nvPr>
            <p:ph type="dt" sz="half" idx="10"/>
          </p:nvPr>
        </p:nvSpPr>
        <p:spPr/>
        <p:txBody>
          <a:bodyPr rtlCol="0"/>
          <a:lstStyle>
            <a:lvl1pPr>
              <a:defRPr sz="800">
                <a:solidFill>
                  <a:schemeClr val="bg1"/>
                </a:solidFill>
              </a:defRPr>
            </a:lvl1pPr>
          </a:lstStyle>
          <a:p>
            <a:pPr rtl="0">
              <a:defRPr/>
            </a:pPr>
            <a:endParaRPr lang="en-US"/>
          </a:p>
        </p:txBody>
      </p:sp>
      <p:sp>
        <p:nvSpPr>
          <p:cNvPr id="5" name="Footer Placeholder 4">
            <a:extLst>
              <a:ext uri="{FF2B5EF4-FFF2-40B4-BE49-F238E27FC236}">
                <a16:creationId xmlns:a16="http://schemas.microsoft.com/office/drawing/2014/main" id="{09062D77-EDF7-4636-9145-5CFA696CF16A}"/>
              </a:ext>
            </a:extLst>
          </p:cNvPr>
          <p:cNvSpPr>
            <a:spLocks noGrp="1"/>
          </p:cNvSpPr>
          <p:nvPr>
            <p:ph type="ftr" sz="quarter" idx="11"/>
          </p:nvPr>
        </p:nvSpPr>
        <p:spPr/>
        <p:txBody>
          <a:bodyPr rtlCol="0"/>
          <a:lstStyle>
            <a:lvl1pPr>
              <a:defRPr/>
            </a:lvl1pPr>
          </a:lstStyle>
          <a:p>
            <a:pPr rtl="0">
              <a:defRPr/>
            </a:pPr>
            <a:endParaRPr lang="en-US"/>
          </a:p>
        </p:txBody>
      </p:sp>
      <p:sp>
        <p:nvSpPr>
          <p:cNvPr id="6" name="Slide Number Placeholder 5">
            <a:extLst>
              <a:ext uri="{FF2B5EF4-FFF2-40B4-BE49-F238E27FC236}">
                <a16:creationId xmlns:a16="http://schemas.microsoft.com/office/drawing/2014/main" id="{19D17DE4-D027-4181-9283-449A913FDABE}"/>
              </a:ext>
            </a:extLst>
          </p:cNvPr>
          <p:cNvSpPr>
            <a:spLocks noGrp="1"/>
          </p:cNvSpPr>
          <p:nvPr>
            <p:ph type="sldNum" sz="quarter" idx="12"/>
          </p:nvPr>
        </p:nvSpPr>
        <p:spPr/>
        <p:txBody>
          <a:bodyPr rtlCol="0"/>
          <a:lstStyle>
            <a:lvl1pPr fontAlgn="auto">
              <a:spcBef>
                <a:spcPts val="0"/>
              </a:spcBef>
              <a:spcAft>
                <a:spcPts val="0"/>
              </a:spcAft>
              <a:defRPr>
                <a:solidFill>
                  <a:schemeClr val="tx1">
                    <a:tint val="75000"/>
                  </a:schemeClr>
                </a:solidFill>
                <a:latin typeface="+mn-lt"/>
                <a:cs typeface="+mn-cs"/>
              </a:defRPr>
            </a:lvl1pPr>
          </a:lstStyle>
          <a:p>
            <a:pPr rtl="0">
              <a:defRPr/>
            </a:pPr>
            <a:endParaRPr lang="en-US"/>
          </a:p>
        </p:txBody>
      </p:sp>
    </p:spTree>
    <p:extLst>
      <p:ext uri="{BB962C8B-B14F-4D97-AF65-F5344CB8AC3E}">
        <p14:creationId xmlns:p14="http://schemas.microsoft.com/office/powerpoint/2010/main" val="20615529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a:solidFill>
                  <a:schemeClr val="bg1"/>
                </a:solidFill>
              </a:defRPr>
            </a:lvl1pPr>
          </a:lstStyle>
          <a:p>
            <a:pPr rtl="0"/>
            <a:r>
              <a:rPr lang="ne-np"/>
              <a:t>Click to edit Master title style</a:t>
            </a:r>
          </a:p>
        </p:txBody>
      </p:sp>
      <p:sp>
        <p:nvSpPr>
          <p:cNvPr id="7" name="Table Placeholder 6"/>
          <p:cNvSpPr>
            <a:spLocks noGrp="1"/>
          </p:cNvSpPr>
          <p:nvPr>
            <p:ph type="tbl" sz="quarter" idx="13"/>
          </p:nvPr>
        </p:nvSpPr>
        <p:spPr>
          <a:xfrm>
            <a:off x="457200" y="1447800"/>
            <a:ext cx="8229600" cy="4572000"/>
          </a:xfrm>
        </p:spPr>
        <p:txBody>
          <a:bodyPr rtlCol="0">
            <a:normAutofit/>
          </a:bodyPr>
          <a:lstStyle>
            <a:lvl1pPr>
              <a:defRPr>
                <a:solidFill>
                  <a:schemeClr val="bg1"/>
                </a:solidFill>
              </a:defRPr>
            </a:lvl1pPr>
          </a:lstStyle>
          <a:p>
            <a:pPr lvl="0" rtl="0"/>
            <a:endParaRPr lang="en-US" noProof="0" dirty="0"/>
          </a:p>
        </p:txBody>
      </p:sp>
      <p:sp>
        <p:nvSpPr>
          <p:cNvPr id="4" name="Date Placeholder 3">
            <a:extLst>
              <a:ext uri="{FF2B5EF4-FFF2-40B4-BE49-F238E27FC236}">
                <a16:creationId xmlns:a16="http://schemas.microsoft.com/office/drawing/2014/main" id="{02D860E1-53AB-4DD5-92DD-707778848EC0}"/>
              </a:ext>
            </a:extLst>
          </p:cNvPr>
          <p:cNvSpPr>
            <a:spLocks noGrp="1"/>
          </p:cNvSpPr>
          <p:nvPr>
            <p:ph type="dt" sz="half" idx="14"/>
          </p:nvPr>
        </p:nvSpPr>
        <p:spPr/>
        <p:txBody>
          <a:bodyPr rtlCol="0"/>
          <a:lstStyle>
            <a:lvl1pPr>
              <a:defRPr/>
            </a:lvl1pPr>
          </a:lstStyle>
          <a:p>
            <a:pPr rtl="0">
              <a:defRPr/>
            </a:pPr>
            <a:fld id="{64E7344A-89FB-4048-A80B-EBD7E39DBBFE}" type="datetimeFigureOut">
              <a:rPr lang="en-US"/>
              <a:pPr rtl="0">
                <a:defRPr/>
              </a:pPr>
              <a:t>10/15/2021</a:t>
            </a:fld>
            <a:endParaRPr lang="en-US" dirty="0"/>
          </a:p>
        </p:txBody>
      </p:sp>
      <p:sp>
        <p:nvSpPr>
          <p:cNvPr id="5" name="Footer Placeholder 4">
            <a:extLst>
              <a:ext uri="{FF2B5EF4-FFF2-40B4-BE49-F238E27FC236}">
                <a16:creationId xmlns:a16="http://schemas.microsoft.com/office/drawing/2014/main" id="{B9192C67-38D4-450C-A19C-FDA85DA28F98}"/>
              </a:ext>
            </a:extLst>
          </p:cNvPr>
          <p:cNvSpPr>
            <a:spLocks noGrp="1"/>
          </p:cNvSpPr>
          <p:nvPr>
            <p:ph type="ftr" sz="quarter" idx="15"/>
          </p:nvPr>
        </p:nvSpPr>
        <p:spPr/>
        <p:txBody>
          <a:bodyPr rtlCol="0"/>
          <a:lstStyle>
            <a:lvl1pPr>
              <a:defRPr/>
            </a:lvl1pPr>
          </a:lstStyle>
          <a:p>
            <a:pPr rtl="0">
              <a:defRPr/>
            </a:pPr>
            <a:endParaRPr lang="en-US"/>
          </a:p>
        </p:txBody>
      </p:sp>
      <p:sp>
        <p:nvSpPr>
          <p:cNvPr id="6" name="Slide Number Placeholder 5">
            <a:extLst>
              <a:ext uri="{FF2B5EF4-FFF2-40B4-BE49-F238E27FC236}">
                <a16:creationId xmlns:a16="http://schemas.microsoft.com/office/drawing/2014/main" id="{3AD3E6BC-FFF4-4D34-8E31-39084CEF4500}"/>
              </a:ext>
            </a:extLst>
          </p:cNvPr>
          <p:cNvSpPr>
            <a:spLocks noGrp="1"/>
          </p:cNvSpPr>
          <p:nvPr>
            <p:ph type="sldNum" sz="quarter" idx="16"/>
          </p:nvPr>
        </p:nvSpPr>
        <p:spPr/>
        <p:txBody>
          <a:bodyPr rtlCol="0"/>
          <a:lstStyle>
            <a:lvl1pPr>
              <a:defRPr/>
            </a:lvl1pPr>
          </a:lstStyle>
          <a:p>
            <a:pPr rtl="0"/>
            <a:fld id="{21ABBD4D-9D67-4ACD-8BF6-59EBEAB25800}" type="slidenum">
              <a:rPr lang="en-US" altLang="en-US"/>
              <a:pPr rtl="0"/>
              <a:t>‹Nº›</a:t>
            </a:fld>
            <a:endParaRPr lang="en-US" altLang="en-US"/>
          </a:p>
        </p:txBody>
      </p:sp>
    </p:spTree>
    <p:extLst>
      <p:ext uri="{BB962C8B-B14F-4D97-AF65-F5344CB8AC3E}">
        <p14:creationId xmlns:p14="http://schemas.microsoft.com/office/powerpoint/2010/main" val="1999224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ne-np"/>
              <a:t>Click to edit Master title style</a:t>
            </a:r>
          </a:p>
        </p:txBody>
      </p:sp>
      <p:sp>
        <p:nvSpPr>
          <p:cNvPr id="3" name="Content Placeholder 2"/>
          <p:cNvSpPr>
            <a:spLocks noGrp="1"/>
          </p:cNvSpPr>
          <p:nvPr>
            <p:ph idx="1"/>
          </p:nvPr>
        </p:nvSpPr>
        <p:spPr/>
        <p:txBody>
          <a:bodyPr rtlCol="0"/>
          <a:lstStyle/>
          <a:p>
            <a:pPr lvl="0" rtl="0"/>
            <a:r>
              <a:rPr lang="ne-np"/>
              <a:t>Click to edit Master text styles</a:t>
            </a:r>
          </a:p>
          <a:p>
            <a:pPr lvl="1" rtl="0"/>
            <a:r>
              <a:rPr lang="ne-np"/>
              <a:t>Second level</a:t>
            </a:r>
          </a:p>
          <a:p>
            <a:pPr lvl="2" rtl="0"/>
            <a:r>
              <a:rPr lang="ne-np"/>
              <a:t>Third level</a:t>
            </a:r>
          </a:p>
          <a:p>
            <a:pPr lvl="3" rtl="0"/>
            <a:r>
              <a:rPr lang="ne-np"/>
              <a:t>Fourth level</a:t>
            </a:r>
          </a:p>
          <a:p>
            <a:pPr lvl="4" rtl="0"/>
            <a:r>
              <a:rPr lang="ne-np"/>
              <a:t>Fifth level</a:t>
            </a:r>
          </a:p>
        </p:txBody>
      </p:sp>
      <p:sp>
        <p:nvSpPr>
          <p:cNvPr id="4" name="Date Placeholder 3">
            <a:extLst>
              <a:ext uri="{FF2B5EF4-FFF2-40B4-BE49-F238E27FC236}">
                <a16:creationId xmlns:a16="http://schemas.microsoft.com/office/drawing/2014/main" id="{ADC0E8C9-252C-41AD-A661-D9F4774610BF}"/>
              </a:ext>
            </a:extLst>
          </p:cNvPr>
          <p:cNvSpPr>
            <a:spLocks noGrp="1"/>
          </p:cNvSpPr>
          <p:nvPr>
            <p:ph type="dt" sz="half" idx="10"/>
          </p:nvPr>
        </p:nvSpPr>
        <p:spPr/>
        <p:txBody>
          <a:bodyPr rtlCol="0"/>
          <a:lstStyle>
            <a:lvl1pPr>
              <a:defRPr/>
            </a:lvl1pPr>
          </a:lstStyle>
          <a:p>
            <a:pPr rtl="0">
              <a:defRPr/>
            </a:pPr>
            <a:fld id="{3BD114C3-1DF3-4EEC-B084-958FC1E3508B}" type="datetimeFigureOut">
              <a:rPr lang="en-US"/>
              <a:pPr rtl="0">
                <a:defRPr/>
              </a:pPr>
              <a:t>10/15/2021</a:t>
            </a:fld>
            <a:endParaRPr lang="en-US" dirty="0"/>
          </a:p>
        </p:txBody>
      </p:sp>
      <p:sp>
        <p:nvSpPr>
          <p:cNvPr id="5" name="Footer Placeholder 4">
            <a:extLst>
              <a:ext uri="{FF2B5EF4-FFF2-40B4-BE49-F238E27FC236}">
                <a16:creationId xmlns:a16="http://schemas.microsoft.com/office/drawing/2014/main" id="{46594BA1-6DDE-4A60-AEDC-493848BF22B8}"/>
              </a:ext>
            </a:extLst>
          </p:cNvPr>
          <p:cNvSpPr>
            <a:spLocks noGrp="1"/>
          </p:cNvSpPr>
          <p:nvPr>
            <p:ph type="ftr" sz="quarter" idx="11"/>
          </p:nvPr>
        </p:nvSpPr>
        <p:spPr/>
        <p:txBody>
          <a:bodyPr rtlCol="0"/>
          <a:lstStyle>
            <a:lvl1pPr>
              <a:defRPr/>
            </a:lvl1pPr>
          </a:lstStyle>
          <a:p>
            <a:pPr rtl="0">
              <a:defRPr/>
            </a:pPr>
            <a:endParaRPr lang="en-US"/>
          </a:p>
        </p:txBody>
      </p:sp>
      <p:sp>
        <p:nvSpPr>
          <p:cNvPr id="6" name="Slide Number Placeholder 5">
            <a:extLst>
              <a:ext uri="{FF2B5EF4-FFF2-40B4-BE49-F238E27FC236}">
                <a16:creationId xmlns:a16="http://schemas.microsoft.com/office/drawing/2014/main" id="{72C98532-A654-42D0-B9F1-49185FBBA193}"/>
              </a:ext>
            </a:extLst>
          </p:cNvPr>
          <p:cNvSpPr>
            <a:spLocks noGrp="1"/>
          </p:cNvSpPr>
          <p:nvPr>
            <p:ph type="sldNum" sz="quarter" idx="12"/>
          </p:nvPr>
        </p:nvSpPr>
        <p:spPr/>
        <p:txBody>
          <a:bodyPr rtlCol="0"/>
          <a:lstStyle>
            <a:lvl1pPr>
              <a:defRPr/>
            </a:lvl1pPr>
          </a:lstStyle>
          <a:p>
            <a:pPr rtl="0"/>
            <a:fld id="{2A1E58C9-B033-4607-8DE0-2EDE7D70F870}" type="slidenum">
              <a:rPr lang="en-US" altLang="en-US"/>
              <a:pPr rtl="0"/>
              <a:t>‹Nº›</a:t>
            </a:fld>
            <a:endParaRPr lang="en-US" altLang="en-US"/>
          </a:p>
        </p:txBody>
      </p:sp>
    </p:spTree>
    <p:extLst>
      <p:ext uri="{BB962C8B-B14F-4D97-AF65-F5344CB8AC3E}">
        <p14:creationId xmlns:p14="http://schemas.microsoft.com/office/powerpoint/2010/main" val="2541584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rtlCol="0" anchor="t"/>
          <a:lstStyle>
            <a:lvl1pPr algn="l">
              <a:defRPr sz="4000" b="1" cap="all"/>
            </a:lvl1pPr>
          </a:lstStyle>
          <a:p>
            <a:pPr rtl="0"/>
            <a:r>
              <a:rPr lang="ne-np"/>
              <a:t>Click to edit Master title style</a:t>
            </a:r>
          </a:p>
        </p:txBody>
      </p:sp>
      <p:sp>
        <p:nvSpPr>
          <p:cNvPr id="3" name="Text Placeholder 2"/>
          <p:cNvSpPr>
            <a:spLocks noGrp="1"/>
          </p:cNvSpPr>
          <p:nvPr>
            <p:ph type="body" idx="1"/>
          </p:nvPr>
        </p:nvSpPr>
        <p:spPr>
          <a:xfrm>
            <a:off x="722313" y="2906713"/>
            <a:ext cx="7772400" cy="1500187"/>
          </a:xfrm>
        </p:spPr>
        <p:txBody>
          <a:bodyPr rtlCol="0"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ne-np"/>
              <a:t>Click to edit Master text styles</a:t>
            </a:r>
          </a:p>
        </p:txBody>
      </p:sp>
      <p:sp>
        <p:nvSpPr>
          <p:cNvPr id="4" name="Date Placeholder 3">
            <a:extLst>
              <a:ext uri="{FF2B5EF4-FFF2-40B4-BE49-F238E27FC236}">
                <a16:creationId xmlns:a16="http://schemas.microsoft.com/office/drawing/2014/main" id="{650323ED-FAF4-43A7-8EA2-77BFCBFA8FF7}"/>
              </a:ext>
            </a:extLst>
          </p:cNvPr>
          <p:cNvSpPr>
            <a:spLocks noGrp="1"/>
          </p:cNvSpPr>
          <p:nvPr>
            <p:ph type="dt" sz="half" idx="10"/>
          </p:nvPr>
        </p:nvSpPr>
        <p:spPr/>
        <p:txBody>
          <a:bodyPr rtlCol="0"/>
          <a:lstStyle>
            <a:lvl1pPr>
              <a:defRPr/>
            </a:lvl1pPr>
          </a:lstStyle>
          <a:p>
            <a:pPr rtl="0">
              <a:defRPr/>
            </a:pPr>
            <a:fld id="{66F0E7C6-E072-4610-A685-C47C74D440D7}" type="datetimeFigureOut">
              <a:rPr lang="en-US"/>
              <a:pPr rtl="0">
                <a:defRPr/>
              </a:pPr>
              <a:t>10/15/2021</a:t>
            </a:fld>
            <a:endParaRPr lang="en-US" dirty="0"/>
          </a:p>
        </p:txBody>
      </p:sp>
      <p:sp>
        <p:nvSpPr>
          <p:cNvPr id="5" name="Footer Placeholder 4">
            <a:extLst>
              <a:ext uri="{FF2B5EF4-FFF2-40B4-BE49-F238E27FC236}">
                <a16:creationId xmlns:a16="http://schemas.microsoft.com/office/drawing/2014/main" id="{3922D992-41B3-450C-94A5-88ED4FB11274}"/>
              </a:ext>
            </a:extLst>
          </p:cNvPr>
          <p:cNvSpPr>
            <a:spLocks noGrp="1"/>
          </p:cNvSpPr>
          <p:nvPr>
            <p:ph type="ftr" sz="quarter" idx="11"/>
          </p:nvPr>
        </p:nvSpPr>
        <p:spPr/>
        <p:txBody>
          <a:bodyPr rtlCol="0"/>
          <a:lstStyle>
            <a:lvl1pPr>
              <a:defRPr/>
            </a:lvl1pPr>
          </a:lstStyle>
          <a:p>
            <a:pPr rtl="0">
              <a:defRPr/>
            </a:pPr>
            <a:endParaRPr lang="en-US"/>
          </a:p>
        </p:txBody>
      </p:sp>
      <p:sp>
        <p:nvSpPr>
          <p:cNvPr id="6" name="Slide Number Placeholder 5">
            <a:extLst>
              <a:ext uri="{FF2B5EF4-FFF2-40B4-BE49-F238E27FC236}">
                <a16:creationId xmlns:a16="http://schemas.microsoft.com/office/drawing/2014/main" id="{441B2138-7B55-46D5-81A1-4FA99DC9384D}"/>
              </a:ext>
            </a:extLst>
          </p:cNvPr>
          <p:cNvSpPr>
            <a:spLocks noGrp="1"/>
          </p:cNvSpPr>
          <p:nvPr>
            <p:ph type="sldNum" sz="quarter" idx="12"/>
          </p:nvPr>
        </p:nvSpPr>
        <p:spPr/>
        <p:txBody>
          <a:bodyPr rtlCol="0"/>
          <a:lstStyle>
            <a:lvl1pPr>
              <a:defRPr/>
            </a:lvl1pPr>
          </a:lstStyle>
          <a:p>
            <a:pPr rtl="0"/>
            <a:fld id="{247B310B-1876-45C0-8024-868E303A26F1}" type="slidenum">
              <a:rPr lang="en-US" altLang="en-US"/>
              <a:pPr rtl="0"/>
              <a:t>‹Nº›</a:t>
            </a:fld>
            <a:endParaRPr lang="en-US" altLang="en-US"/>
          </a:p>
        </p:txBody>
      </p:sp>
    </p:spTree>
    <p:extLst>
      <p:ext uri="{BB962C8B-B14F-4D97-AF65-F5344CB8AC3E}">
        <p14:creationId xmlns:p14="http://schemas.microsoft.com/office/powerpoint/2010/main" val="3155860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ne-np"/>
              <a:t>Click to edit Master title style</a:t>
            </a:r>
          </a:p>
        </p:txBody>
      </p:sp>
      <p:sp>
        <p:nvSpPr>
          <p:cNvPr id="3" name="Content Placeholder 2"/>
          <p:cNvSpPr>
            <a:spLocks noGrp="1"/>
          </p:cNvSpPr>
          <p:nvPr>
            <p:ph sz="half" idx="1"/>
          </p:nvPr>
        </p:nvSpPr>
        <p:spPr>
          <a:xfrm>
            <a:off x="457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ne-np"/>
              <a:t>Click to edit Master text styles</a:t>
            </a:r>
          </a:p>
          <a:p>
            <a:pPr lvl="1" rtl="0"/>
            <a:r>
              <a:rPr lang="ne-np"/>
              <a:t>Second level</a:t>
            </a:r>
          </a:p>
          <a:p>
            <a:pPr lvl="2" rtl="0"/>
            <a:r>
              <a:rPr lang="ne-np"/>
              <a:t>Third level</a:t>
            </a:r>
          </a:p>
          <a:p>
            <a:pPr lvl="3" rtl="0"/>
            <a:r>
              <a:rPr lang="ne-np"/>
              <a:t>Fourth level</a:t>
            </a:r>
          </a:p>
          <a:p>
            <a:pPr lvl="4" rtl="0"/>
            <a:r>
              <a:rPr lang="ne-np"/>
              <a:t>Fifth level</a:t>
            </a:r>
          </a:p>
        </p:txBody>
      </p:sp>
      <p:sp>
        <p:nvSpPr>
          <p:cNvPr id="4" name="Content Placeholder 3"/>
          <p:cNvSpPr>
            <a:spLocks noGrp="1"/>
          </p:cNvSpPr>
          <p:nvPr>
            <p:ph sz="half" idx="2"/>
          </p:nvPr>
        </p:nvSpPr>
        <p:spPr>
          <a:xfrm>
            <a:off x="4648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ne-np"/>
              <a:t>Click to edit Master text styles</a:t>
            </a:r>
          </a:p>
          <a:p>
            <a:pPr lvl="1" rtl="0"/>
            <a:r>
              <a:rPr lang="ne-np"/>
              <a:t>Second level</a:t>
            </a:r>
          </a:p>
          <a:p>
            <a:pPr lvl="2" rtl="0"/>
            <a:r>
              <a:rPr lang="ne-np"/>
              <a:t>Third level</a:t>
            </a:r>
          </a:p>
          <a:p>
            <a:pPr lvl="3" rtl="0"/>
            <a:r>
              <a:rPr lang="ne-np"/>
              <a:t>Fourth level</a:t>
            </a:r>
          </a:p>
          <a:p>
            <a:pPr lvl="4" rtl="0"/>
            <a:r>
              <a:rPr lang="ne-np"/>
              <a:t>Fifth level</a:t>
            </a:r>
          </a:p>
        </p:txBody>
      </p:sp>
      <p:sp>
        <p:nvSpPr>
          <p:cNvPr id="5" name="Date Placeholder 3">
            <a:extLst>
              <a:ext uri="{FF2B5EF4-FFF2-40B4-BE49-F238E27FC236}">
                <a16:creationId xmlns:a16="http://schemas.microsoft.com/office/drawing/2014/main" id="{7DE52001-82A3-4C38-A2BD-764EEE437B6D}"/>
              </a:ext>
            </a:extLst>
          </p:cNvPr>
          <p:cNvSpPr>
            <a:spLocks noGrp="1"/>
          </p:cNvSpPr>
          <p:nvPr>
            <p:ph type="dt" sz="half" idx="10"/>
          </p:nvPr>
        </p:nvSpPr>
        <p:spPr/>
        <p:txBody>
          <a:bodyPr rtlCol="0"/>
          <a:lstStyle>
            <a:lvl1pPr>
              <a:defRPr/>
            </a:lvl1pPr>
          </a:lstStyle>
          <a:p>
            <a:pPr rtl="0">
              <a:defRPr/>
            </a:pPr>
            <a:fld id="{F14150E8-48B3-4D98-BAEA-0C3F269074A9}" type="datetimeFigureOut">
              <a:rPr lang="en-US"/>
              <a:pPr rtl="0">
                <a:defRPr/>
              </a:pPr>
              <a:t>10/15/2021</a:t>
            </a:fld>
            <a:endParaRPr lang="en-US" dirty="0"/>
          </a:p>
        </p:txBody>
      </p:sp>
      <p:sp>
        <p:nvSpPr>
          <p:cNvPr id="6" name="Footer Placeholder 4">
            <a:extLst>
              <a:ext uri="{FF2B5EF4-FFF2-40B4-BE49-F238E27FC236}">
                <a16:creationId xmlns:a16="http://schemas.microsoft.com/office/drawing/2014/main" id="{712EF43A-759C-42C1-AE0D-C033A3432ED9}"/>
              </a:ext>
            </a:extLst>
          </p:cNvPr>
          <p:cNvSpPr>
            <a:spLocks noGrp="1"/>
          </p:cNvSpPr>
          <p:nvPr>
            <p:ph type="ftr" sz="quarter" idx="11"/>
          </p:nvPr>
        </p:nvSpPr>
        <p:spPr/>
        <p:txBody>
          <a:bodyPr rtlCol="0"/>
          <a:lstStyle>
            <a:lvl1pPr>
              <a:defRPr/>
            </a:lvl1pPr>
          </a:lstStyle>
          <a:p>
            <a:pPr rtl="0">
              <a:defRPr/>
            </a:pPr>
            <a:endParaRPr lang="en-US"/>
          </a:p>
        </p:txBody>
      </p:sp>
      <p:sp>
        <p:nvSpPr>
          <p:cNvPr id="7" name="Slide Number Placeholder 5">
            <a:extLst>
              <a:ext uri="{FF2B5EF4-FFF2-40B4-BE49-F238E27FC236}">
                <a16:creationId xmlns:a16="http://schemas.microsoft.com/office/drawing/2014/main" id="{79058E65-07DF-4520-BB01-40F3338AB149}"/>
              </a:ext>
            </a:extLst>
          </p:cNvPr>
          <p:cNvSpPr>
            <a:spLocks noGrp="1"/>
          </p:cNvSpPr>
          <p:nvPr>
            <p:ph type="sldNum" sz="quarter" idx="12"/>
          </p:nvPr>
        </p:nvSpPr>
        <p:spPr/>
        <p:txBody>
          <a:bodyPr rtlCol="0"/>
          <a:lstStyle>
            <a:lvl1pPr>
              <a:defRPr/>
            </a:lvl1pPr>
          </a:lstStyle>
          <a:p>
            <a:pPr rtl="0"/>
            <a:fld id="{49995E6B-6C67-4536-B756-E293CC12123E}" type="slidenum">
              <a:rPr lang="en-US" altLang="en-US"/>
              <a:pPr rtl="0"/>
              <a:t>‹Nº›</a:t>
            </a:fld>
            <a:endParaRPr lang="en-US" altLang="en-US"/>
          </a:p>
        </p:txBody>
      </p:sp>
    </p:spTree>
    <p:extLst>
      <p:ext uri="{BB962C8B-B14F-4D97-AF65-F5344CB8AC3E}">
        <p14:creationId xmlns:p14="http://schemas.microsoft.com/office/powerpoint/2010/main" val="2512850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a:lvl1pPr>
          </a:lstStyle>
          <a:p>
            <a:pPr rtl="0"/>
            <a:r>
              <a:rPr lang="ne-np"/>
              <a:t>Click to edit Master title style</a:t>
            </a:r>
          </a:p>
        </p:txBody>
      </p:sp>
      <p:sp>
        <p:nvSpPr>
          <p:cNvPr id="3" name="Text Placeholder 2"/>
          <p:cNvSpPr>
            <a:spLocks noGrp="1"/>
          </p:cNvSpPr>
          <p:nvPr>
            <p:ph type="body" idx="1"/>
          </p:nvPr>
        </p:nvSpPr>
        <p:spPr>
          <a:xfrm>
            <a:off x="457200" y="1535113"/>
            <a:ext cx="4040188"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e-np"/>
              <a:t>Click to edit Master text styles</a:t>
            </a:r>
          </a:p>
        </p:txBody>
      </p:sp>
      <p:sp>
        <p:nvSpPr>
          <p:cNvPr id="4" name="Content Placeholder 3"/>
          <p:cNvSpPr>
            <a:spLocks noGrp="1"/>
          </p:cNvSpPr>
          <p:nvPr>
            <p:ph sz="half" idx="2"/>
          </p:nvPr>
        </p:nvSpPr>
        <p:spPr>
          <a:xfrm>
            <a:off x="457200" y="2174875"/>
            <a:ext cx="4040188"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ne-np"/>
              <a:t>Click to edit Master text styles</a:t>
            </a:r>
          </a:p>
          <a:p>
            <a:pPr lvl="1" rtl="0"/>
            <a:r>
              <a:rPr lang="ne-np"/>
              <a:t>Second level</a:t>
            </a:r>
          </a:p>
          <a:p>
            <a:pPr lvl="2" rtl="0"/>
            <a:r>
              <a:rPr lang="ne-np"/>
              <a:t>Third level</a:t>
            </a:r>
          </a:p>
          <a:p>
            <a:pPr lvl="3" rtl="0"/>
            <a:r>
              <a:rPr lang="ne-np"/>
              <a:t>Fourth level</a:t>
            </a:r>
          </a:p>
          <a:p>
            <a:pPr lvl="4" rtl="0"/>
            <a:r>
              <a:rPr lang="ne-np"/>
              <a:t>Fifth level</a:t>
            </a:r>
          </a:p>
        </p:txBody>
      </p:sp>
      <p:sp>
        <p:nvSpPr>
          <p:cNvPr id="5" name="Text Placeholder 4"/>
          <p:cNvSpPr>
            <a:spLocks noGrp="1"/>
          </p:cNvSpPr>
          <p:nvPr>
            <p:ph type="body" sz="quarter" idx="3"/>
          </p:nvPr>
        </p:nvSpPr>
        <p:spPr>
          <a:xfrm>
            <a:off x="4645025" y="1535113"/>
            <a:ext cx="4041775"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e-np"/>
              <a:t>Click to edit Master text styles</a:t>
            </a:r>
          </a:p>
        </p:txBody>
      </p:sp>
      <p:sp>
        <p:nvSpPr>
          <p:cNvPr id="6" name="Content Placeholder 5"/>
          <p:cNvSpPr>
            <a:spLocks noGrp="1"/>
          </p:cNvSpPr>
          <p:nvPr>
            <p:ph sz="quarter" idx="4"/>
          </p:nvPr>
        </p:nvSpPr>
        <p:spPr>
          <a:xfrm>
            <a:off x="4645025" y="2174875"/>
            <a:ext cx="4041775"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ne-np"/>
              <a:t>Click to edit Master text styles</a:t>
            </a:r>
          </a:p>
          <a:p>
            <a:pPr lvl="1" rtl="0"/>
            <a:r>
              <a:rPr lang="ne-np"/>
              <a:t>Second level</a:t>
            </a:r>
          </a:p>
          <a:p>
            <a:pPr lvl="2" rtl="0"/>
            <a:r>
              <a:rPr lang="ne-np"/>
              <a:t>Third level</a:t>
            </a:r>
          </a:p>
          <a:p>
            <a:pPr lvl="3" rtl="0"/>
            <a:r>
              <a:rPr lang="ne-np"/>
              <a:t>Fourth level</a:t>
            </a:r>
          </a:p>
          <a:p>
            <a:pPr lvl="4" rtl="0"/>
            <a:r>
              <a:rPr lang="ne-np"/>
              <a:t>Fifth level</a:t>
            </a:r>
          </a:p>
        </p:txBody>
      </p:sp>
      <p:sp>
        <p:nvSpPr>
          <p:cNvPr id="7" name="Date Placeholder 3">
            <a:extLst>
              <a:ext uri="{FF2B5EF4-FFF2-40B4-BE49-F238E27FC236}">
                <a16:creationId xmlns:a16="http://schemas.microsoft.com/office/drawing/2014/main" id="{84D92EE8-380B-4FD2-8BFA-B84A287292DC}"/>
              </a:ext>
            </a:extLst>
          </p:cNvPr>
          <p:cNvSpPr>
            <a:spLocks noGrp="1"/>
          </p:cNvSpPr>
          <p:nvPr>
            <p:ph type="dt" sz="half" idx="10"/>
          </p:nvPr>
        </p:nvSpPr>
        <p:spPr/>
        <p:txBody>
          <a:bodyPr rtlCol="0"/>
          <a:lstStyle>
            <a:lvl1pPr>
              <a:defRPr/>
            </a:lvl1pPr>
          </a:lstStyle>
          <a:p>
            <a:pPr rtl="0">
              <a:defRPr/>
            </a:pPr>
            <a:fld id="{0BC6508B-59A0-4E7F-BD00-4F4F78A239CF}" type="datetimeFigureOut">
              <a:rPr lang="en-US"/>
              <a:pPr rtl="0">
                <a:defRPr/>
              </a:pPr>
              <a:t>10/15/2021</a:t>
            </a:fld>
            <a:endParaRPr lang="en-US" dirty="0"/>
          </a:p>
        </p:txBody>
      </p:sp>
      <p:sp>
        <p:nvSpPr>
          <p:cNvPr id="8" name="Footer Placeholder 4">
            <a:extLst>
              <a:ext uri="{FF2B5EF4-FFF2-40B4-BE49-F238E27FC236}">
                <a16:creationId xmlns:a16="http://schemas.microsoft.com/office/drawing/2014/main" id="{3316B124-4972-46A8-A7DB-33A2C68E0724}"/>
              </a:ext>
            </a:extLst>
          </p:cNvPr>
          <p:cNvSpPr>
            <a:spLocks noGrp="1"/>
          </p:cNvSpPr>
          <p:nvPr>
            <p:ph type="ftr" sz="quarter" idx="11"/>
          </p:nvPr>
        </p:nvSpPr>
        <p:spPr/>
        <p:txBody>
          <a:bodyPr rtlCol="0"/>
          <a:lstStyle>
            <a:lvl1pPr>
              <a:defRPr/>
            </a:lvl1pPr>
          </a:lstStyle>
          <a:p>
            <a:pPr rtl="0">
              <a:defRPr/>
            </a:pPr>
            <a:endParaRPr lang="en-US"/>
          </a:p>
        </p:txBody>
      </p:sp>
      <p:sp>
        <p:nvSpPr>
          <p:cNvPr id="9" name="Slide Number Placeholder 5">
            <a:extLst>
              <a:ext uri="{FF2B5EF4-FFF2-40B4-BE49-F238E27FC236}">
                <a16:creationId xmlns:a16="http://schemas.microsoft.com/office/drawing/2014/main" id="{9F53707F-C838-415E-A648-65C0E98E0DFC}"/>
              </a:ext>
            </a:extLst>
          </p:cNvPr>
          <p:cNvSpPr>
            <a:spLocks noGrp="1"/>
          </p:cNvSpPr>
          <p:nvPr>
            <p:ph type="sldNum" sz="quarter" idx="12"/>
          </p:nvPr>
        </p:nvSpPr>
        <p:spPr/>
        <p:txBody>
          <a:bodyPr rtlCol="0"/>
          <a:lstStyle>
            <a:lvl1pPr>
              <a:defRPr/>
            </a:lvl1pPr>
          </a:lstStyle>
          <a:p>
            <a:pPr rtl="0"/>
            <a:fld id="{BCDDE51C-26F3-4F4D-A3AB-AA343585E697}" type="slidenum">
              <a:rPr lang="en-US" altLang="en-US"/>
              <a:pPr rtl="0"/>
              <a:t>‹Nº›</a:t>
            </a:fld>
            <a:endParaRPr lang="en-US" altLang="en-US"/>
          </a:p>
        </p:txBody>
      </p:sp>
    </p:spTree>
    <p:extLst>
      <p:ext uri="{BB962C8B-B14F-4D97-AF65-F5344CB8AC3E}">
        <p14:creationId xmlns:p14="http://schemas.microsoft.com/office/powerpoint/2010/main" val="2631046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ne-np"/>
              <a:t>Click to edit Master title style</a:t>
            </a:r>
          </a:p>
        </p:txBody>
      </p:sp>
      <p:sp>
        <p:nvSpPr>
          <p:cNvPr id="3" name="Date Placeholder 3">
            <a:extLst>
              <a:ext uri="{FF2B5EF4-FFF2-40B4-BE49-F238E27FC236}">
                <a16:creationId xmlns:a16="http://schemas.microsoft.com/office/drawing/2014/main" id="{6435F6E0-1D0D-4C10-A833-06A2B217C36A}"/>
              </a:ext>
            </a:extLst>
          </p:cNvPr>
          <p:cNvSpPr>
            <a:spLocks noGrp="1"/>
          </p:cNvSpPr>
          <p:nvPr>
            <p:ph type="dt" sz="half" idx="10"/>
          </p:nvPr>
        </p:nvSpPr>
        <p:spPr/>
        <p:txBody>
          <a:bodyPr rtlCol="0"/>
          <a:lstStyle>
            <a:lvl1pPr>
              <a:defRPr/>
            </a:lvl1pPr>
          </a:lstStyle>
          <a:p>
            <a:pPr rtl="0">
              <a:defRPr/>
            </a:pPr>
            <a:fld id="{E9D5C516-0B58-4728-9B0C-244F01541BBC}" type="datetimeFigureOut">
              <a:rPr lang="en-US"/>
              <a:pPr rtl="0">
                <a:defRPr/>
              </a:pPr>
              <a:t>10/15/2021</a:t>
            </a:fld>
            <a:endParaRPr lang="en-US" dirty="0"/>
          </a:p>
        </p:txBody>
      </p:sp>
      <p:sp>
        <p:nvSpPr>
          <p:cNvPr id="4" name="Footer Placeholder 4">
            <a:extLst>
              <a:ext uri="{FF2B5EF4-FFF2-40B4-BE49-F238E27FC236}">
                <a16:creationId xmlns:a16="http://schemas.microsoft.com/office/drawing/2014/main" id="{607AC12E-EBE5-48A8-89D3-648D453EE00A}"/>
              </a:ext>
            </a:extLst>
          </p:cNvPr>
          <p:cNvSpPr>
            <a:spLocks noGrp="1"/>
          </p:cNvSpPr>
          <p:nvPr>
            <p:ph type="ftr" sz="quarter" idx="11"/>
          </p:nvPr>
        </p:nvSpPr>
        <p:spPr/>
        <p:txBody>
          <a:bodyPr rtlCol="0"/>
          <a:lstStyle>
            <a:lvl1pPr>
              <a:defRPr/>
            </a:lvl1pPr>
          </a:lstStyle>
          <a:p>
            <a:pPr rtl="0">
              <a:defRPr/>
            </a:pPr>
            <a:endParaRPr lang="en-US"/>
          </a:p>
        </p:txBody>
      </p:sp>
      <p:sp>
        <p:nvSpPr>
          <p:cNvPr id="5" name="Slide Number Placeholder 5">
            <a:extLst>
              <a:ext uri="{FF2B5EF4-FFF2-40B4-BE49-F238E27FC236}">
                <a16:creationId xmlns:a16="http://schemas.microsoft.com/office/drawing/2014/main" id="{E3E0FF48-3792-40EA-A591-0454C6300864}"/>
              </a:ext>
            </a:extLst>
          </p:cNvPr>
          <p:cNvSpPr>
            <a:spLocks noGrp="1"/>
          </p:cNvSpPr>
          <p:nvPr>
            <p:ph type="sldNum" sz="quarter" idx="12"/>
          </p:nvPr>
        </p:nvSpPr>
        <p:spPr/>
        <p:txBody>
          <a:bodyPr rtlCol="0"/>
          <a:lstStyle>
            <a:lvl1pPr>
              <a:defRPr/>
            </a:lvl1pPr>
          </a:lstStyle>
          <a:p>
            <a:pPr rtl="0"/>
            <a:fld id="{11A1BCBA-1838-4E2B-8556-734978EF499F}" type="slidenum">
              <a:rPr lang="en-US" altLang="en-US"/>
              <a:pPr rtl="0"/>
              <a:t>‹Nº›</a:t>
            </a:fld>
            <a:endParaRPr lang="en-US" altLang="en-US"/>
          </a:p>
        </p:txBody>
      </p:sp>
    </p:spTree>
    <p:extLst>
      <p:ext uri="{BB962C8B-B14F-4D97-AF65-F5344CB8AC3E}">
        <p14:creationId xmlns:p14="http://schemas.microsoft.com/office/powerpoint/2010/main" val="1024677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2CA6200-F69F-4F13-930D-978C727502EC}"/>
              </a:ext>
            </a:extLst>
          </p:cNvPr>
          <p:cNvSpPr>
            <a:spLocks noGrp="1"/>
          </p:cNvSpPr>
          <p:nvPr>
            <p:ph type="dt" sz="half" idx="10"/>
          </p:nvPr>
        </p:nvSpPr>
        <p:spPr/>
        <p:txBody>
          <a:bodyPr rtlCol="0"/>
          <a:lstStyle>
            <a:lvl1pPr>
              <a:defRPr/>
            </a:lvl1pPr>
          </a:lstStyle>
          <a:p>
            <a:pPr rtl="0">
              <a:defRPr/>
            </a:pPr>
            <a:fld id="{FABF2E4B-6210-4CC2-A023-644866E0F69A}" type="datetimeFigureOut">
              <a:rPr lang="en-US"/>
              <a:pPr rtl="0">
                <a:defRPr/>
              </a:pPr>
              <a:t>10/15/2021</a:t>
            </a:fld>
            <a:endParaRPr lang="en-US" dirty="0"/>
          </a:p>
        </p:txBody>
      </p:sp>
      <p:sp>
        <p:nvSpPr>
          <p:cNvPr id="3" name="Footer Placeholder 4">
            <a:extLst>
              <a:ext uri="{FF2B5EF4-FFF2-40B4-BE49-F238E27FC236}">
                <a16:creationId xmlns:a16="http://schemas.microsoft.com/office/drawing/2014/main" id="{8F35ADFE-83C1-434B-BDE8-7D90C5709F5A}"/>
              </a:ext>
            </a:extLst>
          </p:cNvPr>
          <p:cNvSpPr>
            <a:spLocks noGrp="1"/>
          </p:cNvSpPr>
          <p:nvPr>
            <p:ph type="ftr" sz="quarter" idx="11"/>
          </p:nvPr>
        </p:nvSpPr>
        <p:spPr/>
        <p:txBody>
          <a:bodyPr rtlCol="0"/>
          <a:lstStyle>
            <a:lvl1pPr>
              <a:defRPr/>
            </a:lvl1pPr>
          </a:lstStyle>
          <a:p>
            <a:pPr rtl="0">
              <a:defRPr/>
            </a:pPr>
            <a:endParaRPr lang="en-US"/>
          </a:p>
        </p:txBody>
      </p:sp>
      <p:sp>
        <p:nvSpPr>
          <p:cNvPr id="4" name="Slide Number Placeholder 5">
            <a:extLst>
              <a:ext uri="{FF2B5EF4-FFF2-40B4-BE49-F238E27FC236}">
                <a16:creationId xmlns:a16="http://schemas.microsoft.com/office/drawing/2014/main" id="{D4E355B6-9F5A-4D84-B23B-D59C6186366E}"/>
              </a:ext>
            </a:extLst>
          </p:cNvPr>
          <p:cNvSpPr>
            <a:spLocks noGrp="1"/>
          </p:cNvSpPr>
          <p:nvPr>
            <p:ph type="sldNum" sz="quarter" idx="12"/>
          </p:nvPr>
        </p:nvSpPr>
        <p:spPr/>
        <p:txBody>
          <a:bodyPr rtlCol="0"/>
          <a:lstStyle>
            <a:lvl1pPr>
              <a:defRPr/>
            </a:lvl1pPr>
          </a:lstStyle>
          <a:p>
            <a:pPr rtl="0"/>
            <a:fld id="{EBA62D80-7422-426A-A91C-D3548A543CEC}" type="slidenum">
              <a:rPr lang="en-US" altLang="en-US"/>
              <a:pPr rtl="0"/>
              <a:t>‹Nº›</a:t>
            </a:fld>
            <a:endParaRPr lang="en-US" altLang="en-US"/>
          </a:p>
        </p:txBody>
      </p:sp>
    </p:spTree>
    <p:extLst>
      <p:ext uri="{BB962C8B-B14F-4D97-AF65-F5344CB8AC3E}">
        <p14:creationId xmlns:p14="http://schemas.microsoft.com/office/powerpoint/2010/main" val="2309585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rtlCol="0" anchor="b"/>
          <a:lstStyle>
            <a:lvl1pPr algn="l">
              <a:defRPr sz="2000" b="1">
                <a:solidFill>
                  <a:schemeClr val="bg1"/>
                </a:solidFill>
              </a:defRPr>
            </a:lvl1pPr>
          </a:lstStyle>
          <a:p>
            <a:pPr rtl="0"/>
            <a:r>
              <a:rPr lang="ne-np"/>
              <a:t>Click to edit Master title style</a:t>
            </a:r>
          </a:p>
        </p:txBody>
      </p:sp>
      <p:sp>
        <p:nvSpPr>
          <p:cNvPr id="3" name="Content Placeholder 2"/>
          <p:cNvSpPr>
            <a:spLocks noGrp="1"/>
          </p:cNvSpPr>
          <p:nvPr>
            <p:ph idx="1"/>
          </p:nvPr>
        </p:nvSpPr>
        <p:spPr>
          <a:xfrm>
            <a:off x="3575050" y="273050"/>
            <a:ext cx="5111750" cy="5853113"/>
          </a:xfrm>
        </p:spPr>
        <p:txBody>
          <a:bodyPr rtlCol="0"/>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rtl="0"/>
            <a:r>
              <a:rPr lang="ne-np"/>
              <a:t>Click to edit Master text styles</a:t>
            </a:r>
          </a:p>
          <a:p>
            <a:pPr lvl="1" rtl="0"/>
            <a:r>
              <a:rPr lang="ne-np"/>
              <a:t>Second level</a:t>
            </a:r>
          </a:p>
          <a:p>
            <a:pPr lvl="2" rtl="0"/>
            <a:r>
              <a:rPr lang="ne-np"/>
              <a:t>Third level</a:t>
            </a:r>
          </a:p>
          <a:p>
            <a:pPr lvl="3" rtl="0"/>
            <a:r>
              <a:rPr lang="ne-np"/>
              <a:t>Fourth level</a:t>
            </a:r>
          </a:p>
          <a:p>
            <a:pPr lvl="4" rtl="0"/>
            <a:r>
              <a:rPr lang="ne-np"/>
              <a:t>Fifth level</a:t>
            </a:r>
          </a:p>
        </p:txBody>
      </p:sp>
      <p:sp>
        <p:nvSpPr>
          <p:cNvPr id="4" name="Text Placeholder 3"/>
          <p:cNvSpPr>
            <a:spLocks noGrp="1"/>
          </p:cNvSpPr>
          <p:nvPr>
            <p:ph type="body" sz="half" idx="2"/>
          </p:nvPr>
        </p:nvSpPr>
        <p:spPr>
          <a:xfrm>
            <a:off x="457200" y="1435100"/>
            <a:ext cx="3008313" cy="4691063"/>
          </a:xfrm>
        </p:spPr>
        <p:txBody>
          <a:bodyPr rtlCol="0"/>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ne-np"/>
              <a:t>Click to edit Master text styles</a:t>
            </a:r>
          </a:p>
        </p:txBody>
      </p:sp>
      <p:sp>
        <p:nvSpPr>
          <p:cNvPr id="5" name="Date Placeholder 3">
            <a:extLst>
              <a:ext uri="{FF2B5EF4-FFF2-40B4-BE49-F238E27FC236}">
                <a16:creationId xmlns:a16="http://schemas.microsoft.com/office/drawing/2014/main" id="{7089A6AB-36C8-43C3-81EA-C1F3B3D6152F}"/>
              </a:ext>
            </a:extLst>
          </p:cNvPr>
          <p:cNvSpPr>
            <a:spLocks noGrp="1"/>
          </p:cNvSpPr>
          <p:nvPr>
            <p:ph type="dt" sz="half" idx="10"/>
          </p:nvPr>
        </p:nvSpPr>
        <p:spPr/>
        <p:txBody>
          <a:bodyPr rtlCol="0"/>
          <a:lstStyle>
            <a:lvl1pPr>
              <a:defRPr/>
            </a:lvl1pPr>
          </a:lstStyle>
          <a:p>
            <a:pPr rtl="0">
              <a:defRPr/>
            </a:pPr>
            <a:fld id="{FB104FE3-0354-4E43-ADF1-8636C483078F}" type="datetimeFigureOut">
              <a:rPr lang="en-US"/>
              <a:pPr rtl="0">
                <a:defRPr/>
              </a:pPr>
              <a:t>10/15/2021</a:t>
            </a:fld>
            <a:endParaRPr lang="en-US" dirty="0"/>
          </a:p>
        </p:txBody>
      </p:sp>
      <p:sp>
        <p:nvSpPr>
          <p:cNvPr id="6" name="Footer Placeholder 4">
            <a:extLst>
              <a:ext uri="{FF2B5EF4-FFF2-40B4-BE49-F238E27FC236}">
                <a16:creationId xmlns:a16="http://schemas.microsoft.com/office/drawing/2014/main" id="{6A38CFF5-AB06-4028-87E8-263E995BF4B9}"/>
              </a:ext>
            </a:extLst>
          </p:cNvPr>
          <p:cNvSpPr>
            <a:spLocks noGrp="1"/>
          </p:cNvSpPr>
          <p:nvPr>
            <p:ph type="ftr" sz="quarter" idx="11"/>
          </p:nvPr>
        </p:nvSpPr>
        <p:spPr/>
        <p:txBody>
          <a:bodyPr rtlCol="0"/>
          <a:lstStyle>
            <a:lvl1pPr>
              <a:defRPr/>
            </a:lvl1pPr>
          </a:lstStyle>
          <a:p>
            <a:pPr rtl="0">
              <a:defRPr/>
            </a:pPr>
            <a:endParaRPr lang="en-US"/>
          </a:p>
        </p:txBody>
      </p:sp>
      <p:sp>
        <p:nvSpPr>
          <p:cNvPr id="7" name="Slide Number Placeholder 5">
            <a:extLst>
              <a:ext uri="{FF2B5EF4-FFF2-40B4-BE49-F238E27FC236}">
                <a16:creationId xmlns:a16="http://schemas.microsoft.com/office/drawing/2014/main" id="{141CF009-F8F7-46F1-975B-B477A28A4B81}"/>
              </a:ext>
            </a:extLst>
          </p:cNvPr>
          <p:cNvSpPr>
            <a:spLocks noGrp="1"/>
          </p:cNvSpPr>
          <p:nvPr>
            <p:ph type="sldNum" sz="quarter" idx="12"/>
          </p:nvPr>
        </p:nvSpPr>
        <p:spPr/>
        <p:txBody>
          <a:bodyPr rtlCol="0"/>
          <a:lstStyle>
            <a:lvl1pPr>
              <a:defRPr/>
            </a:lvl1pPr>
          </a:lstStyle>
          <a:p>
            <a:pPr rtl="0"/>
            <a:fld id="{44882EB0-BA5F-438C-BD44-BD3809E85E8E}" type="slidenum">
              <a:rPr lang="en-US" altLang="en-US"/>
              <a:pPr rtl="0"/>
              <a:t>‹Nº›</a:t>
            </a:fld>
            <a:endParaRPr lang="en-US" altLang="en-US"/>
          </a:p>
        </p:txBody>
      </p:sp>
    </p:spTree>
    <p:extLst>
      <p:ext uri="{BB962C8B-B14F-4D97-AF65-F5344CB8AC3E}">
        <p14:creationId xmlns:p14="http://schemas.microsoft.com/office/powerpoint/2010/main" val="3169627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rtlCol="0" anchor="b"/>
          <a:lstStyle>
            <a:lvl1pPr algn="l">
              <a:defRPr sz="2000" b="1"/>
            </a:lvl1pPr>
          </a:lstStyle>
          <a:p>
            <a:pPr rtl="0"/>
            <a:r>
              <a:rPr lang="ne-np"/>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rtl="0"/>
            <a:endParaRPr lang="en-US" noProof="0" dirty="0"/>
          </a:p>
        </p:txBody>
      </p:sp>
      <p:sp>
        <p:nvSpPr>
          <p:cNvPr id="4" name="Text Placeholder 3"/>
          <p:cNvSpPr>
            <a:spLocks noGrp="1"/>
          </p:cNvSpPr>
          <p:nvPr>
            <p:ph type="body" sz="half" idx="2"/>
          </p:nvPr>
        </p:nvSpPr>
        <p:spPr>
          <a:xfrm>
            <a:off x="1792288" y="5367338"/>
            <a:ext cx="5486400" cy="804862"/>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ne-np"/>
              <a:t>Click to edit Master text styles</a:t>
            </a:r>
          </a:p>
        </p:txBody>
      </p:sp>
      <p:sp>
        <p:nvSpPr>
          <p:cNvPr id="5" name="Date Placeholder 3">
            <a:extLst>
              <a:ext uri="{FF2B5EF4-FFF2-40B4-BE49-F238E27FC236}">
                <a16:creationId xmlns:a16="http://schemas.microsoft.com/office/drawing/2014/main" id="{E9A021A8-20E1-4E08-9A7F-E8B06633409A}"/>
              </a:ext>
            </a:extLst>
          </p:cNvPr>
          <p:cNvSpPr>
            <a:spLocks noGrp="1"/>
          </p:cNvSpPr>
          <p:nvPr>
            <p:ph type="dt" sz="half" idx="10"/>
          </p:nvPr>
        </p:nvSpPr>
        <p:spPr/>
        <p:txBody>
          <a:bodyPr rtlCol="0"/>
          <a:lstStyle>
            <a:lvl1pPr>
              <a:defRPr/>
            </a:lvl1pPr>
          </a:lstStyle>
          <a:p>
            <a:pPr rtl="0">
              <a:defRPr/>
            </a:pPr>
            <a:fld id="{ACEF4D8C-5CAF-457C-B133-080231D8058A}" type="datetimeFigureOut">
              <a:rPr lang="en-US"/>
              <a:pPr rtl="0">
                <a:defRPr/>
              </a:pPr>
              <a:t>10/15/2021</a:t>
            </a:fld>
            <a:endParaRPr lang="en-US" dirty="0"/>
          </a:p>
        </p:txBody>
      </p:sp>
      <p:sp>
        <p:nvSpPr>
          <p:cNvPr id="6" name="Footer Placeholder 4">
            <a:extLst>
              <a:ext uri="{FF2B5EF4-FFF2-40B4-BE49-F238E27FC236}">
                <a16:creationId xmlns:a16="http://schemas.microsoft.com/office/drawing/2014/main" id="{EDD1199B-AAA3-4103-99C3-D1BF8D17C469}"/>
              </a:ext>
            </a:extLst>
          </p:cNvPr>
          <p:cNvSpPr>
            <a:spLocks noGrp="1"/>
          </p:cNvSpPr>
          <p:nvPr>
            <p:ph type="ftr" sz="quarter" idx="11"/>
          </p:nvPr>
        </p:nvSpPr>
        <p:spPr/>
        <p:txBody>
          <a:bodyPr rtlCol="0"/>
          <a:lstStyle>
            <a:lvl1pPr>
              <a:defRPr/>
            </a:lvl1pPr>
          </a:lstStyle>
          <a:p>
            <a:pPr rtl="0">
              <a:defRPr/>
            </a:pPr>
            <a:endParaRPr lang="en-US"/>
          </a:p>
        </p:txBody>
      </p:sp>
      <p:sp>
        <p:nvSpPr>
          <p:cNvPr id="7" name="Slide Number Placeholder 5">
            <a:extLst>
              <a:ext uri="{FF2B5EF4-FFF2-40B4-BE49-F238E27FC236}">
                <a16:creationId xmlns:a16="http://schemas.microsoft.com/office/drawing/2014/main" id="{7BB0DC8A-73CC-4AFD-A3D4-F3FE32D36EB9}"/>
              </a:ext>
            </a:extLst>
          </p:cNvPr>
          <p:cNvSpPr>
            <a:spLocks noGrp="1"/>
          </p:cNvSpPr>
          <p:nvPr>
            <p:ph type="sldNum" sz="quarter" idx="12"/>
          </p:nvPr>
        </p:nvSpPr>
        <p:spPr/>
        <p:txBody>
          <a:bodyPr rtlCol="0"/>
          <a:lstStyle>
            <a:lvl1pPr>
              <a:defRPr/>
            </a:lvl1pPr>
          </a:lstStyle>
          <a:p>
            <a:pPr rtl="0"/>
            <a:fld id="{537BFEBC-6BF6-4697-B365-CA5B69FEA608}" type="slidenum">
              <a:rPr lang="en-US" altLang="en-US"/>
              <a:pPr rtl="0"/>
              <a:t>‹Nº›</a:t>
            </a:fld>
            <a:endParaRPr lang="en-US" altLang="en-US"/>
          </a:p>
        </p:txBody>
      </p:sp>
    </p:spTree>
    <p:extLst>
      <p:ext uri="{BB962C8B-B14F-4D97-AF65-F5344CB8AC3E}">
        <p14:creationId xmlns:p14="http://schemas.microsoft.com/office/powerpoint/2010/main" val="874805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558ED5"/>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7E3AFBD9-0361-47D7-92E5-2077DB322DDB}"/>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p>
            <a:pPr lvl="0" rtl="0"/>
            <a:r>
              <a:rPr lang="ne-np"/>
              <a:t>Click to edit Master title style</a:t>
            </a:r>
          </a:p>
        </p:txBody>
      </p:sp>
      <p:sp>
        <p:nvSpPr>
          <p:cNvPr id="1027" name="Text Placeholder 2">
            <a:extLst>
              <a:ext uri="{FF2B5EF4-FFF2-40B4-BE49-F238E27FC236}">
                <a16:creationId xmlns:a16="http://schemas.microsoft.com/office/drawing/2014/main" id="{A1A2E779-30EB-45BB-B704-FC31F674BD20}"/>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p>
            <a:pPr lvl="0" rtl="0"/>
            <a:r>
              <a:rPr lang="ne-np"/>
              <a:t>Click to edit Master text styles</a:t>
            </a:r>
          </a:p>
          <a:p>
            <a:pPr lvl="1" rtl="0"/>
            <a:r>
              <a:rPr lang="ne-np"/>
              <a:t>Second level</a:t>
            </a:r>
          </a:p>
          <a:p>
            <a:pPr lvl="2" rtl="0"/>
            <a:r>
              <a:rPr lang="ne-np"/>
              <a:t>Third level</a:t>
            </a:r>
          </a:p>
          <a:p>
            <a:pPr lvl="3" rtl="0"/>
            <a:r>
              <a:rPr lang="ne-np"/>
              <a:t>Fourth level</a:t>
            </a:r>
          </a:p>
          <a:p>
            <a:pPr lvl="4" rtl="0"/>
            <a:r>
              <a:rPr lang="ne-np"/>
              <a:t>Fifth level</a:t>
            </a:r>
          </a:p>
        </p:txBody>
      </p:sp>
      <p:sp>
        <p:nvSpPr>
          <p:cNvPr id="4" name="Date Placeholder 3">
            <a:extLst>
              <a:ext uri="{FF2B5EF4-FFF2-40B4-BE49-F238E27FC236}">
                <a16:creationId xmlns:a16="http://schemas.microsoft.com/office/drawing/2014/main" id="{688A7AB8-9D27-46DF-8930-1EAD166BC40F}"/>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rtl="0">
              <a:defRPr/>
            </a:pPr>
            <a:fld id="{A753A8EE-731E-4213-8874-E8DF3568CACB}" type="datetimeFigureOut">
              <a:rPr lang="en-US"/>
              <a:pPr rtl="0">
                <a:defRPr/>
              </a:pPr>
              <a:t>10/15/2021</a:t>
            </a:fld>
            <a:endParaRPr lang="en-US" dirty="0"/>
          </a:p>
        </p:txBody>
      </p:sp>
      <p:sp>
        <p:nvSpPr>
          <p:cNvPr id="5" name="Footer Placeholder 4">
            <a:extLst>
              <a:ext uri="{FF2B5EF4-FFF2-40B4-BE49-F238E27FC236}">
                <a16:creationId xmlns:a16="http://schemas.microsoft.com/office/drawing/2014/main" id="{1A7501BC-4AAA-4965-AF33-AAD00A1CC7E2}"/>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rtl="0">
              <a:defRPr/>
            </a:pPr>
            <a:endParaRPr lang="en-US"/>
          </a:p>
        </p:txBody>
      </p:sp>
      <p:sp>
        <p:nvSpPr>
          <p:cNvPr id="6" name="Slide Number Placeholder 5">
            <a:extLst>
              <a:ext uri="{FF2B5EF4-FFF2-40B4-BE49-F238E27FC236}">
                <a16:creationId xmlns:a16="http://schemas.microsoft.com/office/drawing/2014/main" id="{F85AEE11-B1C4-49DE-94AD-60C51B605135}"/>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rtlCol="0"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rtl="0"/>
            <a:fld id="{84BAB321-FFB3-4C3D-A586-CD289F3E2FCF}" type="slidenum">
              <a:rPr lang="en-US" altLang="en-US"/>
              <a:pPr rtl="0"/>
              <a:t>‹Nº›</a:t>
            </a:fld>
            <a:endParaRPr lang="en-US" altLang="en-US"/>
          </a:p>
        </p:txBody>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3" r:id="rId11"/>
    <p:sldLayoutId id="2147483802" r:id="rId12"/>
  </p:sldLayoutIdLst>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haredsystems.dhsoha.state.or.us/DHSForms/Served/le3897.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multco.us/novel-coronavirus-covid-19/how-covid-19-vaccines-protect-you"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multco.us/novel-coronavirus-covid-19/how-covid-19-vaccines-protect-yo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cdc.gov/coronavirus/2019-ncov/variants/variant.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multco.us/novel-coronavirus-covid-19/how-covid-19-vaccines-protect-you"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43.xml"/><Relationship Id="rId13" Type="http://schemas.openxmlformats.org/officeDocument/2006/relationships/slide" Target="slide37.xml"/><Relationship Id="rId18" Type="http://schemas.openxmlformats.org/officeDocument/2006/relationships/slide" Target="slide31.xml"/><Relationship Id="rId26" Type="http://schemas.openxmlformats.org/officeDocument/2006/relationships/slide" Target="slide49.xml"/><Relationship Id="rId3" Type="http://schemas.openxmlformats.org/officeDocument/2006/relationships/slide" Target="slide3.xml"/><Relationship Id="rId21" Type="http://schemas.openxmlformats.org/officeDocument/2006/relationships/slide" Target="slide9.xml"/><Relationship Id="rId7" Type="http://schemas.openxmlformats.org/officeDocument/2006/relationships/slide" Target="slide35.xml"/><Relationship Id="rId12" Type="http://schemas.openxmlformats.org/officeDocument/2006/relationships/slide" Target="slide29.xml"/><Relationship Id="rId17" Type="http://schemas.openxmlformats.org/officeDocument/2006/relationships/slide" Target="slide23.xml"/><Relationship Id="rId25" Type="http://schemas.openxmlformats.org/officeDocument/2006/relationships/slide" Target="slide41.xml"/><Relationship Id="rId2" Type="http://schemas.openxmlformats.org/officeDocument/2006/relationships/notesSlide" Target="../notesSlides/notesSlide2.xml"/><Relationship Id="rId16" Type="http://schemas.openxmlformats.org/officeDocument/2006/relationships/slide" Target="slide15.xml"/><Relationship Id="rId20" Type="http://schemas.openxmlformats.org/officeDocument/2006/relationships/slide" Target="slide47.xml"/><Relationship Id="rId1" Type="http://schemas.openxmlformats.org/officeDocument/2006/relationships/slideLayout" Target="../slideLayouts/slideLayout7.xml"/><Relationship Id="rId6" Type="http://schemas.openxmlformats.org/officeDocument/2006/relationships/slide" Target="slide27.xml"/><Relationship Id="rId11" Type="http://schemas.openxmlformats.org/officeDocument/2006/relationships/slide" Target="slide21.xml"/><Relationship Id="rId24" Type="http://schemas.openxmlformats.org/officeDocument/2006/relationships/slide" Target="slide33.xml"/><Relationship Id="rId5" Type="http://schemas.openxmlformats.org/officeDocument/2006/relationships/slide" Target="slide19.xml"/><Relationship Id="rId15" Type="http://schemas.openxmlformats.org/officeDocument/2006/relationships/slide" Target="slide7.xml"/><Relationship Id="rId23" Type="http://schemas.openxmlformats.org/officeDocument/2006/relationships/slide" Target="slide25.xml"/><Relationship Id="rId10" Type="http://schemas.openxmlformats.org/officeDocument/2006/relationships/slide" Target="slide13.xml"/><Relationship Id="rId19" Type="http://schemas.openxmlformats.org/officeDocument/2006/relationships/slide" Target="slide39.xml"/><Relationship Id="rId4" Type="http://schemas.openxmlformats.org/officeDocument/2006/relationships/slide" Target="slide11.xml"/><Relationship Id="rId9" Type="http://schemas.openxmlformats.org/officeDocument/2006/relationships/slide" Target="slide5.xml"/><Relationship Id="rId14" Type="http://schemas.openxmlformats.org/officeDocument/2006/relationships/slide" Target="slide45.xml"/><Relationship Id="rId22" Type="http://schemas.openxmlformats.org/officeDocument/2006/relationships/slide" Target="slide17.xml"/></Relationships>
</file>

<file path=ppt/slides/_rels/slide20.xml.rels><?xml version="1.0" encoding="UTF-8" standalone="yes"?>
<Relationships xmlns="http://schemas.openxmlformats.org/package/2006/relationships"><Relationship Id="rId3" Type="http://schemas.openxmlformats.org/officeDocument/2006/relationships/hyperlink" Target="https://www.multco.us/novel-coronavirus-covid-19/how-covid-19-vaccines-protect-you"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multco.us/novel-coronavirus-covid-19/vaccine-safety-and-development"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multco.us/novel-coronavirus-covid-19/diversity-vaccine-studies"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fda.gov/news-events/press-announcements/fda-approves-first-covid-19-vaccine"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cdc.gov/coronavirus/2019-ncov/vaccines/faq.html"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multco.us/novel-coronavirus-covid-19/pregnancy-and-breastfeeding-and-covid-19-vaccine"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npr.org/sections/coronavirus-live-updates/2021/09/20/1038832951/pfizer-and-biontech-vaccine-trials-for-kids-show-the-shots-are-safe-and-effectiv"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sharedsystems.dhsoha.state.or.us/DHSForms/Served/le3898B.pdf"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multco.us/novel-coronavirus-covid-19/you-were-vaccinated-covid-19-what-now"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multco.us/novel-coronavirus-covid-19/you-were-vaccinated-covid-19-what-now"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dc.gov/coronavirus/2019-ncov/need-extra-precautions/people-with-medical-condition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40.xml.rels><?xml version="1.0" encoding="UTF-8" standalone="yes"?>
<Relationships xmlns="http://schemas.openxmlformats.org/package/2006/relationships"><Relationship Id="rId3" Type="http://schemas.openxmlformats.org/officeDocument/2006/relationships/hyperlink" Target="https://www.cdc.gov/coronavirus/2019-ncov/variants/delta-variant.html"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slide" Target="slide2.xml"/><Relationship Id="rId4" Type="http://schemas.openxmlformats.org/officeDocument/2006/relationships/hyperlink" Target="https://multco-web7-psh-files-usw2.s3-us-west-2.amazonaws.com/s3fs-public/Keeping%20Students%20Healthy%20%281%29.pdf"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www.cdc.gov/coronavirus/2019-ncov/vaccines/effectiveness/why-measure-effectiveness/breakthrough-cases.html"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www.multco.us/novel-coronavirus-covid-19/home-self-testing-covid-19" TargetMode="External"/><Relationship Id="rId2" Type="http://schemas.openxmlformats.org/officeDocument/2006/relationships/hyperlink" Target="https://www.cdc.gov/coronavirus/2019-ncov/symptoms-testing/testing.html"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s://www.multco.us/novel-coronavirus-covid-19/how-long-should-you-quarantine"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s://www.multco.us/novel-coronavirus-covid-19/how-long-should-you-quarantine"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www.oregon.gov/ode/students-and-family/healthsafety/Documents/COVID-19%20Exclusion%20Summary%20Chart.pdf" TargetMode="External"/><Relationship Id="rId2" Type="http://schemas.openxmlformats.org/officeDocument/2006/relationships/hyperlink" Target="https://www.multco.us/novel-coronavirus-covid-19/how-long-should-you-quarantine"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hyperlink" Target="https://www.nih.gov/news-events/nih-research-matters/lasting-immunity-found-after-recovery-covid-1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cdc.gov/coronavirus/2019-ncov/long-term-effects/inde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descr="JeopardyIcon5.png">
            <a:extLst>
              <a:ext uri="{FF2B5EF4-FFF2-40B4-BE49-F238E27FC236}">
                <a16:creationId xmlns:a16="http://schemas.microsoft.com/office/drawing/2014/main" id="{E373136B-C6AC-4610-8FC8-BE8CA9EA033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71450"/>
            <a:ext cx="9280525" cy="386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182CE18A-CE6D-4E8A-B2E7-9529D2B8F4D5}"/>
              </a:ext>
            </a:extLst>
          </p:cNvPr>
          <p:cNvSpPr txBox="1">
            <a:spLocks noChangeArrowheads="1"/>
          </p:cNvSpPr>
          <p:nvPr/>
        </p:nvSpPr>
        <p:spPr bwMode="auto">
          <a:xfrm>
            <a:off x="990600" y="4191000"/>
            <a:ext cx="7086600" cy="523875"/>
          </a:xfrm>
          <a:prstGeom prst="rect">
            <a:avLst/>
          </a:prstGeom>
          <a:noFill/>
          <a:ln w="9525">
            <a:noFill/>
            <a:miter lim="800000"/>
            <a:headEnd/>
            <a:tailEnd/>
          </a:ln>
        </p:spPr>
        <p:txBody>
          <a:bodyPr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rtl="0" eaLnBrk="1" hangingPunct="1">
              <a:defRPr/>
            </a:pPr>
            <a:r>
              <a:rPr lang="ne-np" sz="2800" b="1">
                <a:ln w="11430"/>
                <a:gradFill>
                  <a:gsLst>
                    <a:gs pos="0">
                      <a:srgbClr val="FFEFD1"/>
                    </a:gs>
                    <a:gs pos="64999">
                      <a:srgbClr val="F0EBD5"/>
                    </a:gs>
                    <a:gs pos="100000">
                      <a:srgbClr val="D1C39F"/>
                    </a:gs>
                  </a:gsLst>
                  <a:lin ang="5400000" scaled="0"/>
                </a:gradFill>
                <a:effectLst>
                  <a:outerShdw blurRad="80000" dist="40000" dir="5040000" algn="tl">
                    <a:srgbClr val="000000">
                      <a:alpha val="30000"/>
                    </a:srgbClr>
                  </a:outerShdw>
                </a:effectLst>
                <a:latin typeface="Arial" charset="0"/>
                <a:cs typeface="Arial" charset="0"/>
              </a:rPr>
              <a:t>COVID-19 खोप</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10FF0472-33F6-441A-8BA6-08D2D457FBE6}"/>
              </a:ext>
            </a:extLst>
          </p:cNvPr>
          <p:cNvSpPr>
            <a:spLocks noGrp="1"/>
          </p:cNvSpPr>
          <p:nvPr>
            <p:ph type="title"/>
          </p:nvPr>
        </p:nvSpPr>
        <p:spPr/>
        <p:txBody>
          <a:bodyPr rtlCol="0"/>
          <a:lstStyle/>
          <a:p>
            <a:pPr rtl="0" eaLnBrk="1" hangingPunct="1"/>
            <a:r>
              <a:rPr lang="ne-np"/>
              <a:t>बिमारी जवाफहरू – 40 </a:t>
            </a:r>
          </a:p>
        </p:txBody>
      </p:sp>
      <p:sp>
        <p:nvSpPr>
          <p:cNvPr id="22531" name="Content Placeholder 3">
            <a:extLst>
              <a:ext uri="{FF2B5EF4-FFF2-40B4-BE49-F238E27FC236}">
                <a16:creationId xmlns:a16="http://schemas.microsoft.com/office/drawing/2014/main" id="{FAB52BE7-30FD-488D-9363-7A6110B38BFE}"/>
              </a:ext>
            </a:extLst>
          </p:cNvPr>
          <p:cNvSpPr>
            <a:spLocks noGrp="1"/>
          </p:cNvSpPr>
          <p:nvPr>
            <p:ph idx="1"/>
          </p:nvPr>
        </p:nvSpPr>
        <p:spPr/>
        <p:txBody>
          <a:bodyPr rtlCol="0"/>
          <a:lstStyle/>
          <a:p>
            <a:pPr marL="0" indent="0" rtl="0">
              <a:buFont typeface="Arial" panose="020B0604020202020204" pitchFamily="34" charset="0"/>
              <a:buNone/>
              <a:defRPr/>
            </a:pPr>
            <a:r>
              <a:rPr lang="ne-np" sz="2600" b="1"/>
              <a:t>D.  माथिका सबै</a:t>
            </a:r>
          </a:p>
          <a:p>
            <a:pPr rtl="0">
              <a:defRPr/>
            </a:pPr>
            <a:r>
              <a:rPr lang="ne-np" sz="2600"/>
              <a:t>जानकारी: </a:t>
            </a:r>
            <a:r>
              <a:rPr lang="ne-np" sz="2600">
                <a:hlinkClick r:id="rId3"/>
              </a:rPr>
              <a:t>मोनोक्लोनल एन्टीबडी उपचारहरूले </a:t>
            </a:r>
            <a:r>
              <a:rPr lang="ne-np" sz="2600"/>
              <a:t> COVID-19 निम्त्याउने भाइरसका लागि प्रतिरक्षा प्रणालीको अनुक्रियाको नक्कल गर्छ।  COVID-19 को परीक्षण पोजेटिभ आएको मानिसहरूका लागि प्रयोग गरिने सम्बन्धमा, 12 र सोभन्दा बढि उमेर भएका र अनावृत भएका वा अनावरणको उच्च जोखिममा भएका (जस्तै एकत्रित सेटिङहरूमा) र खोप नलगाएका वा आंशिक रूपमा खोप लगाएका वा पूर्ण रूपमा खोप लगाएका तर प्रतिरक्षा प्रणाली कमजोर हुने बिमारी वा इम्युनोसप्रेसिभ औषधिहरू लिइरहेको कारण प्रतिरक्षा प्रतिक्रिया बलियो नहुने अपेक्षा गरिएको मानिसहरूमा मोनोक्लोनल एन्टिबडीहरू पनि प्रयोग गर्न सकिन्छ। </a:t>
            </a:r>
          </a:p>
        </p:txBody>
      </p:sp>
      <p:pic>
        <p:nvPicPr>
          <p:cNvPr id="22532"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123320DF-11D4-409C-BB7A-1F0E3517FA9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BB6775CD-2FFA-42C8-BDA3-5B523F6C47C9}"/>
              </a:ext>
            </a:extLst>
          </p:cNvPr>
          <p:cNvSpPr>
            <a:spLocks noGrp="1"/>
          </p:cNvSpPr>
          <p:nvPr>
            <p:ph type="title"/>
          </p:nvPr>
        </p:nvSpPr>
        <p:spPr/>
        <p:txBody>
          <a:bodyPr rtlCol="0"/>
          <a:lstStyle/>
          <a:p>
            <a:pPr rtl="0" eaLnBrk="1" hangingPunct="1"/>
            <a:r>
              <a:rPr lang="ne-np"/>
              <a:t>खोपले कसरी काम गर्छ भन्ने प्रश्न - 10</a:t>
            </a:r>
          </a:p>
        </p:txBody>
      </p:sp>
      <p:sp>
        <p:nvSpPr>
          <p:cNvPr id="24579" name="Content Placeholder 2">
            <a:extLst>
              <a:ext uri="{FF2B5EF4-FFF2-40B4-BE49-F238E27FC236}">
                <a16:creationId xmlns:a16="http://schemas.microsoft.com/office/drawing/2014/main" id="{87F31063-4373-4BD6-9C75-3DA53E995E6F}"/>
              </a:ext>
            </a:extLst>
          </p:cNvPr>
          <p:cNvSpPr>
            <a:spLocks noGrp="1"/>
          </p:cNvSpPr>
          <p:nvPr>
            <p:ph idx="1"/>
          </p:nvPr>
        </p:nvSpPr>
        <p:spPr/>
        <p:txBody>
          <a:bodyPr rtlCol="0"/>
          <a:lstStyle/>
          <a:p>
            <a:pPr marL="0" indent="0" rtl="0">
              <a:buFont typeface="Arial" panose="020B0604020202020204" pitchFamily="34" charset="0"/>
              <a:buNone/>
            </a:pPr>
            <a:r>
              <a:rPr lang="ne-np"/>
              <a:t>COVID-19 खोप समावेश गर्छ:</a:t>
            </a:r>
          </a:p>
          <a:p>
            <a:pPr lvl="1" rtl="0"/>
            <a:r>
              <a:rPr lang="ne-np"/>
              <a:t>A.  भाइरस </a:t>
            </a:r>
          </a:p>
          <a:p>
            <a:pPr lvl="1" rtl="0"/>
            <a:r>
              <a:rPr lang="ne-np"/>
              <a:t>B.  सुँगुर र सुँगुर उत्पादनहरू </a:t>
            </a:r>
          </a:p>
          <a:p>
            <a:pPr lvl="1" rtl="0"/>
            <a:r>
              <a:rPr lang="ne-np"/>
              <a:t>C.  माइक्रोचिप </a:t>
            </a:r>
          </a:p>
          <a:p>
            <a:pPr lvl="1" rtl="0"/>
            <a:r>
              <a:rPr lang="ne-np"/>
              <a:t>D.  A, B &amp; C </a:t>
            </a:r>
          </a:p>
          <a:p>
            <a:pPr lvl="1" rtl="0"/>
            <a:r>
              <a:rPr lang="ne-np"/>
              <a:t>E.  माथिका मध्ये कुनै पनि होइन</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4CB7F0DA-9ED3-49EF-9967-5A854A9785D4}"/>
              </a:ext>
            </a:extLst>
          </p:cNvPr>
          <p:cNvSpPr>
            <a:spLocks noGrp="1"/>
          </p:cNvSpPr>
          <p:nvPr>
            <p:ph type="title"/>
          </p:nvPr>
        </p:nvSpPr>
        <p:spPr/>
        <p:txBody>
          <a:bodyPr rtlCol="0"/>
          <a:lstStyle/>
          <a:p>
            <a:pPr rtl="0" eaLnBrk="1" hangingPunct="1"/>
            <a:r>
              <a:rPr lang="ne-np"/>
              <a:t>खोपहरूले कसरी काम गर्छन् उत्तर - 10 </a:t>
            </a:r>
          </a:p>
        </p:txBody>
      </p:sp>
      <p:sp>
        <p:nvSpPr>
          <p:cNvPr id="26627" name="Content Placeholder 3">
            <a:extLst>
              <a:ext uri="{FF2B5EF4-FFF2-40B4-BE49-F238E27FC236}">
                <a16:creationId xmlns:a16="http://schemas.microsoft.com/office/drawing/2014/main" id="{8DE572FC-8138-49E4-95BB-68AEE7158CA9}"/>
              </a:ext>
            </a:extLst>
          </p:cNvPr>
          <p:cNvSpPr>
            <a:spLocks noGrp="1"/>
          </p:cNvSpPr>
          <p:nvPr>
            <p:ph idx="1"/>
          </p:nvPr>
        </p:nvSpPr>
        <p:spPr/>
        <p:txBody>
          <a:bodyPr rtlCol="0"/>
          <a:lstStyle/>
          <a:p>
            <a:pPr marL="0" indent="0" rtl="0">
              <a:buFont typeface="Arial" panose="020B0604020202020204" pitchFamily="34" charset="0"/>
              <a:buNone/>
              <a:defRPr/>
            </a:pPr>
            <a:r>
              <a:rPr lang="ne-np" b="1"/>
              <a:t>E.  माथिका मध्ये कुनै पनि होइन</a:t>
            </a:r>
          </a:p>
          <a:p>
            <a:pPr rtl="0">
              <a:defRPr/>
            </a:pPr>
            <a:r>
              <a:rPr lang="ne-np"/>
              <a:t>जानकारी: </a:t>
            </a:r>
            <a:r>
              <a:rPr lang="ne-np">
                <a:hlinkClick r:id="rId3"/>
              </a:rPr>
              <a:t>खोपमा</a:t>
            </a:r>
            <a:r>
              <a:rPr lang="ne-np"/>
              <a:t> सुँगुर, पशुजन्य उत्पादन, माइक्रोचिप, भ्रूणका कोष वा जीवित भाइरस हुँदैन।  यसले तपाईंलाई COVID-19 दिँदैन वा तपाईंको DNA परिवर्तन गर्दैन।</a:t>
            </a:r>
          </a:p>
        </p:txBody>
      </p:sp>
      <p:pic>
        <p:nvPicPr>
          <p:cNvPr id="26628"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670108D2-4ACA-45D3-85E0-D4FF034B1A9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8BC5040A-039E-41AF-BFB6-89543CD41D4D}"/>
              </a:ext>
            </a:extLst>
          </p:cNvPr>
          <p:cNvSpPr>
            <a:spLocks noGrp="1"/>
          </p:cNvSpPr>
          <p:nvPr>
            <p:ph type="title"/>
          </p:nvPr>
        </p:nvSpPr>
        <p:spPr/>
        <p:txBody>
          <a:bodyPr rtlCol="0"/>
          <a:lstStyle/>
          <a:p>
            <a:pPr rtl="0" eaLnBrk="1" hangingPunct="1"/>
            <a:r>
              <a:rPr lang="ne-np"/>
              <a:t>खोपले कसरी काम गर्छन् प्रश्न - 20</a:t>
            </a:r>
          </a:p>
        </p:txBody>
      </p:sp>
      <p:sp>
        <p:nvSpPr>
          <p:cNvPr id="28675" name="Content Placeholder 2">
            <a:extLst>
              <a:ext uri="{FF2B5EF4-FFF2-40B4-BE49-F238E27FC236}">
                <a16:creationId xmlns:a16="http://schemas.microsoft.com/office/drawing/2014/main" id="{E05054F8-B4EE-4559-87B4-3E92A4406342}"/>
              </a:ext>
            </a:extLst>
          </p:cNvPr>
          <p:cNvSpPr>
            <a:spLocks noGrp="1"/>
          </p:cNvSpPr>
          <p:nvPr>
            <p:ph idx="1"/>
          </p:nvPr>
        </p:nvSpPr>
        <p:spPr/>
        <p:txBody>
          <a:bodyPr rtlCol="0"/>
          <a:lstStyle/>
          <a:p>
            <a:pPr marL="0" indent="0" rtl="0">
              <a:buFont typeface="Arial" panose="020B0604020202020204" pitchFamily="34" charset="0"/>
              <a:buNone/>
            </a:pPr>
            <a:r>
              <a:rPr lang="ne-np"/>
              <a:t>कुन ब्रान्ड मात्र एक सट खोप लगाउन आवश्यक पर्छ?</a:t>
            </a:r>
          </a:p>
          <a:p>
            <a:pPr lvl="1" rtl="0"/>
            <a:r>
              <a:rPr lang="ne-np"/>
              <a:t>A. J &amp; J </a:t>
            </a:r>
          </a:p>
          <a:p>
            <a:pPr lvl="1" rtl="0"/>
            <a:r>
              <a:rPr lang="ne-np"/>
              <a:t>B. Pfizer/Comirnaty</a:t>
            </a:r>
          </a:p>
          <a:p>
            <a:pPr lvl="1" rtl="0"/>
            <a:r>
              <a:rPr lang="ne-np"/>
              <a:t>C. Moderna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851D0011-490F-48C4-A609-598187CCCD76}"/>
              </a:ext>
            </a:extLst>
          </p:cNvPr>
          <p:cNvSpPr>
            <a:spLocks noGrp="1"/>
          </p:cNvSpPr>
          <p:nvPr>
            <p:ph type="title"/>
          </p:nvPr>
        </p:nvSpPr>
        <p:spPr/>
        <p:txBody>
          <a:bodyPr rtlCol="0"/>
          <a:lstStyle/>
          <a:p>
            <a:pPr rtl="0" eaLnBrk="1" hangingPunct="1"/>
            <a:r>
              <a:rPr lang="ne-np"/>
              <a:t>खोपहरूले कसरी काम गर्छन् उत्तर - 20 </a:t>
            </a:r>
          </a:p>
        </p:txBody>
      </p:sp>
      <p:sp>
        <p:nvSpPr>
          <p:cNvPr id="30723" name="Content Placeholder 3">
            <a:extLst>
              <a:ext uri="{FF2B5EF4-FFF2-40B4-BE49-F238E27FC236}">
                <a16:creationId xmlns:a16="http://schemas.microsoft.com/office/drawing/2014/main" id="{CD03CAE4-87F9-4491-B669-886E04D1206E}"/>
              </a:ext>
            </a:extLst>
          </p:cNvPr>
          <p:cNvSpPr>
            <a:spLocks noGrp="1"/>
          </p:cNvSpPr>
          <p:nvPr>
            <p:ph idx="1"/>
          </p:nvPr>
        </p:nvSpPr>
        <p:spPr/>
        <p:txBody>
          <a:bodyPr rtlCol="0"/>
          <a:lstStyle/>
          <a:p>
            <a:pPr marL="0" indent="0" rtl="0">
              <a:buFont typeface="Arial" panose="020B0604020202020204" pitchFamily="34" charset="0"/>
              <a:buNone/>
              <a:defRPr/>
            </a:pPr>
            <a:r>
              <a:rPr lang="ne-np" b="1"/>
              <a:t>A. J &amp; J </a:t>
            </a:r>
          </a:p>
          <a:p>
            <a:pPr rtl="0">
              <a:defRPr/>
            </a:pPr>
            <a:r>
              <a:rPr lang="ne-np"/>
              <a:t>जानकारी: </a:t>
            </a:r>
            <a:r>
              <a:rPr lang="ne-np">
                <a:hlinkClick r:id="rId3"/>
              </a:rPr>
              <a:t>J&amp;J</a:t>
            </a:r>
            <a:r>
              <a:rPr lang="ne-np"/>
              <a:t> मात्र एक डोज आवश्यक पर्छ।  Pfizer/Comirnaty र Moderna लाई दोस्रो डोज 3 वा 4 हप्ता आवश्यक पर्छ र 6 हप्तासम्म पहिलो डोज पछि आवश्यक पर्छ।</a:t>
            </a:r>
          </a:p>
          <a:p>
            <a:pPr rtl="0" eaLnBrk="1" hangingPunct="1">
              <a:defRPr/>
            </a:pPr>
            <a:endParaRPr lang="en-US" altLang="en-US" dirty="0"/>
          </a:p>
        </p:txBody>
      </p:sp>
      <p:pic>
        <p:nvPicPr>
          <p:cNvPr id="30724"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3704D7B5-189B-45E7-9504-D09911C68E3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62A4C9BA-F459-4C93-A9CA-DA52E3580CD8}"/>
              </a:ext>
            </a:extLst>
          </p:cNvPr>
          <p:cNvSpPr>
            <a:spLocks noGrp="1"/>
          </p:cNvSpPr>
          <p:nvPr>
            <p:ph type="title"/>
          </p:nvPr>
        </p:nvSpPr>
        <p:spPr/>
        <p:txBody>
          <a:bodyPr rtlCol="0"/>
          <a:lstStyle/>
          <a:p>
            <a:pPr rtl="0" eaLnBrk="1" hangingPunct="1"/>
            <a:r>
              <a:rPr lang="ne-np"/>
              <a:t>खोपले कसरी काम गर्छन् प्रश्न - 30</a:t>
            </a:r>
          </a:p>
        </p:txBody>
      </p:sp>
      <p:sp>
        <p:nvSpPr>
          <p:cNvPr id="32771" name="Content Placeholder 2">
            <a:extLst>
              <a:ext uri="{FF2B5EF4-FFF2-40B4-BE49-F238E27FC236}">
                <a16:creationId xmlns:a16="http://schemas.microsoft.com/office/drawing/2014/main" id="{E7F44406-A934-42ED-9816-71158E7CA1D1}"/>
              </a:ext>
            </a:extLst>
          </p:cNvPr>
          <p:cNvSpPr>
            <a:spLocks noGrp="1"/>
          </p:cNvSpPr>
          <p:nvPr>
            <p:ph idx="1"/>
          </p:nvPr>
        </p:nvSpPr>
        <p:spPr/>
        <p:txBody>
          <a:bodyPr rtlCol="0"/>
          <a:lstStyle/>
          <a:p>
            <a:pPr marL="0" indent="0" rtl="0">
              <a:buFont typeface="Arial" panose="020B0604020202020204" pitchFamily="34" charset="0"/>
              <a:buNone/>
            </a:pPr>
            <a:r>
              <a:rPr lang="ne-np"/>
              <a:t>सही वा गलत: यो COVID-19 को लागि धेरै फरक भेरिएन्टहरू आउनु असमान्य छ।  </a:t>
            </a:r>
          </a:p>
          <a:p>
            <a:pPr marL="0" indent="0" rtl="0" eaLnBrk="1" hangingPunct="1">
              <a:buFont typeface="Arial" panose="020B0604020202020204" pitchFamily="34" charset="0"/>
              <a:buNone/>
            </a:pPr>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757D5A5A-A08D-437D-93DA-03D10F465164}"/>
              </a:ext>
            </a:extLst>
          </p:cNvPr>
          <p:cNvSpPr>
            <a:spLocks noGrp="1"/>
          </p:cNvSpPr>
          <p:nvPr>
            <p:ph type="title"/>
          </p:nvPr>
        </p:nvSpPr>
        <p:spPr/>
        <p:txBody>
          <a:bodyPr rtlCol="0"/>
          <a:lstStyle/>
          <a:p>
            <a:pPr rtl="0" eaLnBrk="1" hangingPunct="1"/>
            <a:r>
              <a:rPr lang="ne-np"/>
              <a:t>खोपहरूले कसरी काम गर्छन् उत्तर - 30 </a:t>
            </a:r>
          </a:p>
        </p:txBody>
      </p:sp>
      <p:sp>
        <p:nvSpPr>
          <p:cNvPr id="34819" name="Content Placeholder 3">
            <a:extLst>
              <a:ext uri="{FF2B5EF4-FFF2-40B4-BE49-F238E27FC236}">
                <a16:creationId xmlns:a16="http://schemas.microsoft.com/office/drawing/2014/main" id="{9BE84E02-BF02-4553-9BCA-F0070ACB27D0}"/>
              </a:ext>
            </a:extLst>
          </p:cNvPr>
          <p:cNvSpPr>
            <a:spLocks noGrp="1"/>
          </p:cNvSpPr>
          <p:nvPr>
            <p:ph idx="1"/>
          </p:nvPr>
        </p:nvSpPr>
        <p:spPr/>
        <p:txBody>
          <a:bodyPr rtlCol="0"/>
          <a:lstStyle/>
          <a:p>
            <a:pPr marL="0" indent="0" rtl="0" eaLnBrk="1" hangingPunct="1">
              <a:buFont typeface="Arial" panose="020B0604020202020204" pitchFamily="34" charset="0"/>
              <a:buNone/>
              <a:defRPr/>
            </a:pPr>
            <a:r>
              <a:rPr lang="ne-np"/>
              <a:t>गलत.</a:t>
            </a:r>
          </a:p>
          <a:p>
            <a:pPr rtl="0" eaLnBrk="1" hangingPunct="1">
              <a:defRPr/>
            </a:pPr>
            <a:r>
              <a:rPr lang="ne-np"/>
              <a:t>जानकारी: भाइरसहरू उत्परिवर्तन मार्फत निरन्तर रूपमा परिवर्तन हुन्छन्।  कहिलेकहीँ नयाँ </a:t>
            </a:r>
            <a:r>
              <a:rPr lang="ne-np">
                <a:hlinkClick r:id="rId3"/>
              </a:rPr>
              <a:t>भेरिएन्टहरू</a:t>
            </a:r>
            <a:r>
              <a:rPr lang="ne-np"/>
              <a:t>प्रकट हुन्छन् र त्यसपछि हराउँछन्।  अन्य समयमा, नयाँ भेरिएन्टहरू रहिरहन्छन्।  खोप लगाउने समावेश, नयाँ भेरिएन्टहरूको आकस्मिकता बिस्तारै गर्न संक्रमण फैलनबाट घटाउनु राम्रो तरिका हो।</a:t>
            </a:r>
          </a:p>
        </p:txBody>
      </p:sp>
      <p:pic>
        <p:nvPicPr>
          <p:cNvPr id="34820"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EE541EAF-0AE7-4C86-8E5D-C3E6575110A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2B4509F5-D643-4A53-A3FA-A16624A319FB}"/>
              </a:ext>
            </a:extLst>
          </p:cNvPr>
          <p:cNvSpPr>
            <a:spLocks noGrp="1"/>
          </p:cNvSpPr>
          <p:nvPr>
            <p:ph type="title"/>
          </p:nvPr>
        </p:nvSpPr>
        <p:spPr/>
        <p:txBody>
          <a:bodyPr rtlCol="0"/>
          <a:lstStyle/>
          <a:p>
            <a:pPr rtl="0" eaLnBrk="1" hangingPunct="1"/>
            <a:r>
              <a:rPr lang="ne-np"/>
              <a:t>खोपले कसरी काम गर्छन् प्रश्न - 40</a:t>
            </a:r>
          </a:p>
        </p:txBody>
      </p:sp>
      <p:sp>
        <p:nvSpPr>
          <p:cNvPr id="36867" name="Content Placeholder 2">
            <a:extLst>
              <a:ext uri="{FF2B5EF4-FFF2-40B4-BE49-F238E27FC236}">
                <a16:creationId xmlns:a16="http://schemas.microsoft.com/office/drawing/2014/main" id="{6068D4D9-5DAF-4253-88BF-69BD4FAE244A}"/>
              </a:ext>
            </a:extLst>
          </p:cNvPr>
          <p:cNvSpPr>
            <a:spLocks noGrp="1"/>
          </p:cNvSpPr>
          <p:nvPr>
            <p:ph idx="1"/>
          </p:nvPr>
        </p:nvSpPr>
        <p:spPr>
          <a:xfrm>
            <a:off x="533400" y="1676400"/>
            <a:ext cx="8229600" cy="4525963"/>
          </a:xfrm>
        </p:spPr>
        <p:txBody>
          <a:bodyPr rtlCol="0"/>
          <a:lstStyle/>
          <a:p>
            <a:pPr marL="0" indent="0" rtl="0">
              <a:buFont typeface="Arial" panose="020B0604020202020204" pitchFamily="34" charset="0"/>
              <a:buNone/>
            </a:pPr>
            <a:r>
              <a:rPr lang="ne-np"/>
              <a:t>अन्य खोपहरू जस्तै, COVID-19 ले हाम्रो शरीरलाई___________ सिकाउँछ र  _________ कोरोना भाइरस जसकारण COVID-19 हुन्छ।  </a:t>
            </a:r>
          </a:p>
          <a:p>
            <a:pPr lvl="1" rtl="0"/>
            <a:r>
              <a:rPr lang="ne-np"/>
              <a:t>A. सिर्जना गर्ने/बढाउने </a:t>
            </a:r>
          </a:p>
          <a:p>
            <a:pPr lvl="1" rtl="0"/>
            <a:r>
              <a:rPr lang="ne-np"/>
              <a:t>B. पहिचान गर्ने/बढाउने </a:t>
            </a:r>
          </a:p>
          <a:p>
            <a:pPr lvl="1" rtl="0"/>
            <a:r>
              <a:rPr lang="ne-np"/>
              <a:t>C. पहिचान गर्ने/ लड्ने</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19FF59E5-25D4-4448-B8B3-DFCE7D9A4881}"/>
              </a:ext>
            </a:extLst>
          </p:cNvPr>
          <p:cNvSpPr>
            <a:spLocks noGrp="1"/>
          </p:cNvSpPr>
          <p:nvPr>
            <p:ph type="title"/>
          </p:nvPr>
        </p:nvSpPr>
        <p:spPr/>
        <p:txBody>
          <a:bodyPr rtlCol="0"/>
          <a:lstStyle/>
          <a:p>
            <a:pPr rtl="0" eaLnBrk="1" hangingPunct="1"/>
            <a:r>
              <a:rPr lang="ne-np"/>
              <a:t>खोपहरूले कसरी काम गर्छन् उत्तर - 40 </a:t>
            </a:r>
          </a:p>
        </p:txBody>
      </p:sp>
      <p:sp>
        <p:nvSpPr>
          <p:cNvPr id="20483" name="Content Placeholder 3">
            <a:extLst>
              <a:ext uri="{FF2B5EF4-FFF2-40B4-BE49-F238E27FC236}">
                <a16:creationId xmlns:a16="http://schemas.microsoft.com/office/drawing/2014/main" id="{CA3C05F9-0BAF-4832-A4B2-526C6E46D2E6}"/>
              </a:ext>
            </a:extLst>
          </p:cNvPr>
          <p:cNvSpPr>
            <a:spLocks noGrp="1"/>
          </p:cNvSpPr>
          <p:nvPr>
            <p:ph idx="1"/>
          </p:nvPr>
        </p:nvSpPr>
        <p:spPr/>
        <p:txBody>
          <a:bodyPr rtlCol="0"/>
          <a:lstStyle/>
          <a:p>
            <a:pPr marL="0" indent="0" rtl="0">
              <a:buFont typeface="Arial" panose="020B0604020202020204" pitchFamily="34" charset="0"/>
              <a:buNone/>
              <a:defRPr/>
            </a:pPr>
            <a:r>
              <a:rPr lang="ne-np" b="1"/>
              <a:t>C. पहिचान गर्ने/ लड्ने</a:t>
            </a:r>
          </a:p>
          <a:p>
            <a:pPr rtl="0">
              <a:defRPr/>
            </a:pPr>
            <a:r>
              <a:rPr lang="ne-np"/>
              <a:t>जानकारी: </a:t>
            </a:r>
            <a:r>
              <a:rPr lang="ne-np">
                <a:hlinkClick r:id="rId3"/>
              </a:rPr>
              <a:t>खोपहरूले तपाईंको शरीरमा</a:t>
            </a:r>
            <a:r>
              <a:rPr lang="ne-np"/>
              <a:t> COVID-19 भाइरसमा देखिने जस्तै  हानिकारक प्रोटिन बनाउन सिकाउँछ।  तपाईंको शरीरले प्रोटिनको प्रतिक्रिया जनाउँछ र रोगसँग लड्ने कोषहरूको सिर्जना गर्छ र एन्टिबडिहरू पहिचान गर्छ र COVID-19 भाइरससँग लड्छ।</a:t>
            </a:r>
          </a:p>
          <a:p>
            <a:pPr marL="0" indent="0" rtl="0">
              <a:buFont typeface="Arial" panose="020B0604020202020204" pitchFamily="34" charset="0"/>
              <a:buNone/>
              <a:defRPr/>
            </a:pPr>
            <a:br>
              <a:rPr lang="en-US" dirty="0"/>
            </a:br>
            <a:endParaRPr lang="en-US" altLang="en-US" dirty="0"/>
          </a:p>
        </p:txBody>
      </p:sp>
      <p:pic>
        <p:nvPicPr>
          <p:cNvPr id="38916"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1AAEFD1D-5C13-4A6B-BA8E-DF123B7D8D3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EDD8DDE9-3832-40A7-B2A0-363B250DA3F5}"/>
              </a:ext>
            </a:extLst>
          </p:cNvPr>
          <p:cNvSpPr>
            <a:spLocks noGrp="1"/>
          </p:cNvSpPr>
          <p:nvPr>
            <p:ph type="title"/>
          </p:nvPr>
        </p:nvSpPr>
        <p:spPr/>
        <p:txBody>
          <a:bodyPr rtlCol="0"/>
          <a:lstStyle/>
          <a:p>
            <a:pPr rtl="0" eaLnBrk="1" hangingPunct="1"/>
            <a:r>
              <a:rPr lang="ne-np"/>
              <a:t>खोपको विकास गर्ने प्रश्न -10</a:t>
            </a:r>
          </a:p>
        </p:txBody>
      </p:sp>
      <p:sp>
        <p:nvSpPr>
          <p:cNvPr id="40963" name="Content Placeholder 2">
            <a:extLst>
              <a:ext uri="{FF2B5EF4-FFF2-40B4-BE49-F238E27FC236}">
                <a16:creationId xmlns:a16="http://schemas.microsoft.com/office/drawing/2014/main" id="{8BD4F76E-F0CD-4A9F-8E6C-C381DFCFCF00}"/>
              </a:ext>
            </a:extLst>
          </p:cNvPr>
          <p:cNvSpPr>
            <a:spLocks noGrp="1"/>
          </p:cNvSpPr>
          <p:nvPr>
            <p:ph idx="1"/>
          </p:nvPr>
        </p:nvSpPr>
        <p:spPr/>
        <p:txBody>
          <a:bodyPr rtlCol="0"/>
          <a:lstStyle/>
          <a:p>
            <a:pPr marL="0" indent="0" rtl="0">
              <a:buFont typeface="Arial" panose="020B0604020202020204" pitchFamily="34" charset="0"/>
              <a:buNone/>
              <a:defRPr/>
            </a:pPr>
            <a:r>
              <a:rPr lang="ne-np" dirty="0" err="1"/>
              <a:t>Johnson</a:t>
            </a:r>
            <a:r>
              <a:rPr lang="ne-np" dirty="0"/>
              <a:t> &amp; </a:t>
            </a:r>
            <a:r>
              <a:rPr lang="ne-np" dirty="0" err="1"/>
              <a:t>Johnson</a:t>
            </a:r>
            <a:r>
              <a:rPr lang="ne-np" dirty="0"/>
              <a:t> </a:t>
            </a:r>
            <a:r>
              <a:rPr lang="ne-np" dirty="0" err="1"/>
              <a:t>दशकौंको</a:t>
            </a:r>
            <a:r>
              <a:rPr lang="ne-np" dirty="0"/>
              <a:t> अनुसन्धानमा ____________ आधारित रहेर आधारित खोपहरू।</a:t>
            </a:r>
          </a:p>
          <a:p>
            <a:pPr rtl="0">
              <a:defRPr/>
            </a:pPr>
            <a:r>
              <a:rPr lang="ne-np" dirty="0"/>
              <a:t>A. </a:t>
            </a:r>
            <a:r>
              <a:rPr lang="ne-np" dirty="0" err="1"/>
              <a:t>एडेनोभाइरस</a:t>
            </a:r>
            <a:r>
              <a:rPr lang="ne-np" dirty="0"/>
              <a:t> </a:t>
            </a:r>
          </a:p>
          <a:p>
            <a:pPr rtl="0">
              <a:defRPr/>
            </a:pPr>
            <a:r>
              <a:rPr lang="ne-np" dirty="0"/>
              <a:t>B. </a:t>
            </a:r>
            <a:r>
              <a:rPr lang="ne-np" dirty="0" err="1"/>
              <a:t>mRNA</a:t>
            </a:r>
            <a:r>
              <a:rPr lang="ne-np" dirty="0"/>
              <a:t> </a:t>
            </a:r>
          </a:p>
          <a:p>
            <a:pPr rtl="0">
              <a:defRPr/>
            </a:pPr>
            <a:r>
              <a:rPr lang="ne-np" dirty="0"/>
              <a:t>C. </a:t>
            </a:r>
            <a:r>
              <a:rPr lang="ne-np" dirty="0" err="1"/>
              <a:t>प्रजनन्</a:t>
            </a:r>
            <a:endParaRPr lang="ne-np"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C3C2EF4A-ACD7-4F02-84F0-448E07397217}"/>
              </a:ext>
            </a:extLst>
          </p:cNvPr>
          <p:cNvGraphicFramePr>
            <a:graphicFrameLocks noGrp="1"/>
          </p:cNvGraphicFramePr>
          <p:nvPr/>
        </p:nvGraphicFramePr>
        <p:xfrm>
          <a:off x="0" y="0"/>
          <a:ext cx="9144000" cy="6705600"/>
        </p:xfrm>
        <a:graphic>
          <a:graphicData uri="http://schemas.openxmlformats.org/drawingml/2006/table">
            <a:tbl>
              <a:tblPr firstRow="1" bandRow="1">
                <a:tableStyleId>{5940675A-B579-460E-94D1-54222C63F5DA}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1524000">
                  <a:extLst>
                    <a:ext uri="{9D8B030D-6E8A-4147-A177-3AD203B41FA5}">
                      <a16:colId xmlns:a16="http://schemas.microsoft.com/office/drawing/2014/main" val="20004"/>
                    </a:ext>
                  </a:extLst>
                </a:gridCol>
                <a:gridCol w="1524000">
                  <a:extLst>
                    <a:ext uri="{9D8B030D-6E8A-4147-A177-3AD203B41FA5}">
                      <a16:colId xmlns:a16="http://schemas.microsoft.com/office/drawing/2014/main" val="758243267"/>
                    </a:ext>
                  </a:extLst>
                </a:gridCol>
              </a:tblGrid>
              <a:tr h="1341120">
                <a:tc>
                  <a:txBody>
                    <a:bodyPr/>
                    <a:lstStyle/>
                    <a:p>
                      <a:pPr algn="ctr" rtl="0"/>
                      <a:r>
                        <a:rPr lang="ne-np" sz="2200">
                          <a:solidFill>
                            <a:schemeClr val="bg1"/>
                          </a:solidFill>
                        </a:rPr>
                        <a:t>बिरामी</a:t>
                      </a:r>
                      <a:endParaRPr lang="en-US" sz="2200" dirty="0">
                        <a:solidFill>
                          <a:schemeClr val="bg1"/>
                        </a:solidFill>
                      </a:endParaRPr>
                    </a:p>
                  </a:txBody>
                  <a:tcPr anchor="ctr"/>
                </a:tc>
                <a:tc>
                  <a:txBody>
                    <a:bodyPr/>
                    <a:lstStyle/>
                    <a:p>
                      <a:pPr algn="ctr" rtl="0"/>
                      <a:r>
                        <a:rPr lang="ne-np" sz="2200">
                          <a:solidFill>
                            <a:schemeClr val="bg1"/>
                          </a:solidFill>
                        </a:rPr>
                        <a:t>खोपले कसरी काम गर्छ</a:t>
                      </a:r>
                    </a:p>
                  </a:txBody>
                  <a:tcPr anchor="ctr"/>
                </a:tc>
                <a:tc>
                  <a:txBody>
                    <a:bodyPr/>
                    <a:lstStyle/>
                    <a:p>
                      <a:pPr algn="ctr" rtl="0"/>
                      <a:r>
                        <a:rPr lang="ne-np" sz="2200">
                          <a:solidFill>
                            <a:schemeClr val="bg1"/>
                          </a:solidFill>
                        </a:rPr>
                        <a:t>खोप विकास गर्ने</a:t>
                      </a:r>
                    </a:p>
                  </a:txBody>
                  <a:tcPr anchor="ctr"/>
                </a:tc>
                <a:tc>
                  <a:txBody>
                    <a:bodyPr/>
                    <a:lstStyle/>
                    <a:p>
                      <a:pPr algn="ctr" rtl="0"/>
                      <a:r>
                        <a:rPr lang="ne-np" sz="2200">
                          <a:solidFill>
                            <a:schemeClr val="bg1"/>
                          </a:solidFill>
                        </a:rPr>
                        <a:t>खोप कहिले लगाउने</a:t>
                      </a:r>
                    </a:p>
                  </a:txBody>
                  <a:tcPr anchor="ctr"/>
                </a:tc>
                <a:tc>
                  <a:txBody>
                    <a:bodyPr/>
                    <a:lstStyle/>
                    <a:p>
                      <a:pPr algn="ctr" rtl="0"/>
                      <a:r>
                        <a:rPr lang="ne-np" sz="2200">
                          <a:solidFill>
                            <a:schemeClr val="bg1"/>
                          </a:solidFill>
                        </a:rPr>
                        <a:t>खोप लगाएपछि</a:t>
                      </a:r>
                      <a:endParaRPr lang="en-US" sz="2200" dirty="0">
                        <a:solidFill>
                          <a:schemeClr val="bg1"/>
                        </a:solidFill>
                      </a:endParaRPr>
                    </a:p>
                  </a:txBody>
                  <a:tcPr anchor="ctr"/>
                </a:tc>
                <a:tc>
                  <a:txBody>
                    <a:bodyPr/>
                    <a:lstStyle/>
                    <a:p>
                      <a:pPr algn="ctr" rtl="0"/>
                      <a:r>
                        <a:rPr lang="ne-np" sz="2200">
                          <a:solidFill>
                            <a:schemeClr val="bg1"/>
                          </a:solidFill>
                        </a:rPr>
                        <a:t>परीक्षण तथा क्वारेन्टाइन</a:t>
                      </a:r>
                    </a:p>
                  </a:txBody>
                  <a:tcPr anchor="ctr"/>
                </a:tc>
                <a:extLst>
                  <a:ext uri="{0D108BD9-81ED-4DB2-BD59-A6C34878D82A}">
                    <a16:rowId xmlns:a16="http://schemas.microsoft.com/office/drawing/2014/main" val="10000"/>
                  </a:ext>
                </a:extLst>
              </a:tr>
              <a:tr h="1341120">
                <a:tc>
                  <a:txBody>
                    <a:bodyPr/>
                    <a:lstStyle/>
                    <a:p>
                      <a:pPr algn="ctr" rtl="0"/>
                      <a:r>
                        <a:rPr lang="ne-np" sz="2800">
                          <a:solidFill>
                            <a:schemeClr val="bg1"/>
                          </a:solidFill>
                          <a:hlinkClick r:id="rId3" action="ppaction://hlinksldjump"/>
                        </a:rPr>
                        <a:t>10</a:t>
                      </a:r>
                      <a:endParaRPr lang="en-US" sz="2800" dirty="0">
                        <a:solidFill>
                          <a:schemeClr val="bg1"/>
                        </a:solidFill>
                      </a:endParaRPr>
                    </a:p>
                  </a:txBody>
                  <a:tcPr anchor="ctr"/>
                </a:tc>
                <a:tc>
                  <a:txBody>
                    <a:bodyPr/>
                    <a:lstStyle/>
                    <a:p>
                      <a:pPr algn="ctr" rtl="0"/>
                      <a:r>
                        <a:rPr lang="ne-np" sz="2800">
                          <a:solidFill>
                            <a:schemeClr val="bg1"/>
                          </a:solidFill>
                          <a:hlinkClick r:id="rId4" action="ppaction://hlinksldjump"/>
                        </a:rPr>
                        <a:t>10</a:t>
                      </a:r>
                      <a:endParaRPr lang="en-US" sz="2800" dirty="0">
                        <a:solidFill>
                          <a:schemeClr val="bg1"/>
                        </a:solidFill>
                      </a:endParaRPr>
                    </a:p>
                  </a:txBody>
                  <a:tcPr anchor="ctr"/>
                </a:tc>
                <a:tc>
                  <a:txBody>
                    <a:bodyPr/>
                    <a:lstStyle/>
                    <a:p>
                      <a:pPr algn="ctr" rtl="0"/>
                      <a:r>
                        <a:rPr lang="ne-np" sz="2800">
                          <a:solidFill>
                            <a:schemeClr val="bg1"/>
                          </a:solidFill>
                          <a:hlinkClick r:id="rId5" action="ppaction://hlinksldjump"/>
                        </a:rPr>
                        <a:t>10</a:t>
                      </a:r>
                      <a:endParaRPr lang="en-US" sz="2800" dirty="0">
                        <a:solidFill>
                          <a:schemeClr val="bg1"/>
                        </a:solidFill>
                      </a:endParaRPr>
                    </a:p>
                  </a:txBody>
                  <a:tcPr anchor="ctr"/>
                </a:tc>
                <a:tc>
                  <a:txBody>
                    <a:bodyPr/>
                    <a:lstStyle/>
                    <a:p>
                      <a:pPr algn="ctr" rtl="0"/>
                      <a:r>
                        <a:rPr lang="ne-np" sz="2800">
                          <a:solidFill>
                            <a:schemeClr val="bg1"/>
                          </a:solidFill>
                          <a:hlinkClick r:id="rId6" action="ppaction://hlinksldjump"/>
                        </a:rPr>
                        <a:t>10</a:t>
                      </a:r>
                      <a:endParaRPr lang="en-US" sz="2800" dirty="0">
                        <a:solidFill>
                          <a:schemeClr val="bg1"/>
                        </a:solidFill>
                      </a:endParaRPr>
                    </a:p>
                  </a:txBody>
                  <a:tcPr anchor="ctr"/>
                </a:tc>
                <a:tc>
                  <a:txBody>
                    <a:bodyPr/>
                    <a:lstStyle/>
                    <a:p>
                      <a:pPr algn="ctr" rtl="0"/>
                      <a:r>
                        <a:rPr lang="ne-np" sz="2800">
                          <a:solidFill>
                            <a:schemeClr val="bg1"/>
                          </a:solidFill>
                          <a:hlinkClick r:id="rId7" action="ppaction://hlinksldjump"/>
                        </a:rPr>
                        <a:t>10</a:t>
                      </a:r>
                      <a:endParaRPr lang="en-US" sz="2800" dirty="0">
                        <a:solidFill>
                          <a:schemeClr val="bg1"/>
                        </a:solidFill>
                      </a:endParaRPr>
                    </a:p>
                  </a:txBody>
                  <a:tcPr anchor="ctr"/>
                </a:tc>
                <a:tc>
                  <a:txBody>
                    <a:bodyPr/>
                    <a:lstStyle/>
                    <a:p>
                      <a:pPr algn="ctr" rtl="0"/>
                      <a:r>
                        <a:rPr lang="ne-np" sz="2800">
                          <a:solidFill>
                            <a:schemeClr val="bg1"/>
                          </a:solidFill>
                          <a:hlinkClick r:id="rId8" action="ppaction://hlinksldjump"/>
                        </a:rPr>
                        <a:t>10</a:t>
                      </a:r>
                      <a:endParaRPr lang="en-US" sz="2800" dirty="0">
                        <a:solidFill>
                          <a:schemeClr val="bg1"/>
                        </a:solidFill>
                      </a:endParaRPr>
                    </a:p>
                  </a:txBody>
                  <a:tcPr anchor="ctr"/>
                </a:tc>
                <a:extLst>
                  <a:ext uri="{0D108BD9-81ED-4DB2-BD59-A6C34878D82A}">
                    <a16:rowId xmlns:a16="http://schemas.microsoft.com/office/drawing/2014/main" val="10001"/>
                  </a:ext>
                </a:extLst>
              </a:tr>
              <a:tr h="1341120">
                <a:tc>
                  <a:txBody>
                    <a:bodyPr/>
                    <a:lstStyle/>
                    <a:p>
                      <a:pPr algn="ctr" rtl="0"/>
                      <a:r>
                        <a:rPr lang="ne-np" sz="2800">
                          <a:solidFill>
                            <a:schemeClr val="bg1"/>
                          </a:solidFill>
                          <a:hlinkClick r:id="rId9" action="ppaction://hlinksldjump"/>
                        </a:rPr>
                        <a:t>20</a:t>
                      </a:r>
                      <a:endParaRPr lang="en-US" sz="2800" dirty="0">
                        <a:solidFill>
                          <a:schemeClr val="bg1"/>
                        </a:solidFill>
                      </a:endParaRPr>
                    </a:p>
                  </a:txBody>
                  <a:tcPr anchor="ctr"/>
                </a:tc>
                <a:tc>
                  <a:txBody>
                    <a:bodyPr/>
                    <a:lstStyle/>
                    <a:p>
                      <a:pPr algn="ctr" rtl="0"/>
                      <a:r>
                        <a:rPr lang="ne-np" sz="2800">
                          <a:solidFill>
                            <a:schemeClr val="bg1"/>
                          </a:solidFill>
                          <a:hlinkClick r:id="rId10" action="ppaction://hlinksldjump"/>
                        </a:rPr>
                        <a:t>20</a:t>
                      </a:r>
                      <a:endParaRPr lang="en-US" sz="2800" dirty="0">
                        <a:solidFill>
                          <a:schemeClr val="bg1"/>
                        </a:solidFill>
                      </a:endParaRPr>
                    </a:p>
                  </a:txBody>
                  <a:tcPr anchor="ctr"/>
                </a:tc>
                <a:tc>
                  <a:txBody>
                    <a:bodyPr/>
                    <a:lstStyle/>
                    <a:p>
                      <a:pPr algn="ctr" rtl="0"/>
                      <a:r>
                        <a:rPr lang="ne-np" sz="2800">
                          <a:solidFill>
                            <a:schemeClr val="bg1"/>
                          </a:solidFill>
                          <a:hlinkClick r:id="rId11" action="ppaction://hlinksldjump"/>
                        </a:rPr>
                        <a:t>20</a:t>
                      </a:r>
                      <a:endParaRPr lang="en-US" sz="2800" dirty="0">
                        <a:solidFill>
                          <a:schemeClr val="bg1"/>
                        </a:solidFill>
                      </a:endParaRPr>
                    </a:p>
                  </a:txBody>
                  <a:tcPr anchor="ctr"/>
                </a:tc>
                <a:tc>
                  <a:txBody>
                    <a:bodyPr/>
                    <a:lstStyle/>
                    <a:p>
                      <a:pPr algn="ctr" rtl="0"/>
                      <a:r>
                        <a:rPr lang="ne-np" sz="2800">
                          <a:solidFill>
                            <a:schemeClr val="bg1"/>
                          </a:solidFill>
                          <a:hlinkClick r:id="rId12" action="ppaction://hlinksldjump"/>
                        </a:rPr>
                        <a:t>20</a:t>
                      </a:r>
                      <a:endParaRPr lang="en-US" sz="2800" dirty="0">
                        <a:solidFill>
                          <a:schemeClr val="bg1"/>
                        </a:solidFill>
                      </a:endParaRPr>
                    </a:p>
                  </a:txBody>
                  <a:tcPr anchor="ctr"/>
                </a:tc>
                <a:tc>
                  <a:txBody>
                    <a:bodyPr/>
                    <a:lstStyle/>
                    <a:p>
                      <a:pPr algn="ctr" rtl="0"/>
                      <a:r>
                        <a:rPr lang="ne-np" sz="2800">
                          <a:solidFill>
                            <a:schemeClr val="bg1"/>
                          </a:solidFill>
                          <a:hlinkClick r:id="rId13" action="ppaction://hlinksldjump"/>
                        </a:rPr>
                        <a:t>20</a:t>
                      </a:r>
                      <a:endParaRPr lang="en-US" sz="2800" dirty="0">
                        <a:solidFill>
                          <a:schemeClr val="bg1"/>
                        </a:solidFill>
                      </a:endParaRPr>
                    </a:p>
                  </a:txBody>
                  <a:tcPr anchor="ctr"/>
                </a:tc>
                <a:tc>
                  <a:txBody>
                    <a:bodyPr/>
                    <a:lstStyle/>
                    <a:p>
                      <a:pPr algn="ctr" rtl="0"/>
                      <a:r>
                        <a:rPr lang="ne-np" sz="2800">
                          <a:solidFill>
                            <a:schemeClr val="bg1"/>
                          </a:solidFill>
                          <a:hlinkClick r:id="rId14" action="ppaction://hlinksldjump"/>
                        </a:rPr>
                        <a:t>20</a:t>
                      </a:r>
                      <a:endParaRPr lang="en-US" sz="2800" dirty="0">
                        <a:solidFill>
                          <a:schemeClr val="bg1"/>
                        </a:solidFill>
                      </a:endParaRPr>
                    </a:p>
                  </a:txBody>
                  <a:tcPr anchor="ctr"/>
                </a:tc>
                <a:extLst>
                  <a:ext uri="{0D108BD9-81ED-4DB2-BD59-A6C34878D82A}">
                    <a16:rowId xmlns:a16="http://schemas.microsoft.com/office/drawing/2014/main" val="10002"/>
                  </a:ext>
                </a:extLst>
              </a:tr>
              <a:tr h="1341120">
                <a:tc>
                  <a:txBody>
                    <a:bodyPr/>
                    <a:lstStyle/>
                    <a:p>
                      <a:pPr algn="ctr" rtl="0"/>
                      <a:r>
                        <a:rPr lang="ne-np" sz="2800">
                          <a:solidFill>
                            <a:schemeClr val="bg1"/>
                          </a:solidFill>
                          <a:hlinkClick r:id="rId15" action="ppaction://hlinksldjump"/>
                        </a:rPr>
                        <a:t>30</a:t>
                      </a:r>
                      <a:endParaRPr lang="en-US" sz="2800" dirty="0">
                        <a:solidFill>
                          <a:schemeClr val="bg1"/>
                        </a:solidFill>
                      </a:endParaRPr>
                    </a:p>
                  </a:txBody>
                  <a:tcPr anchor="ctr"/>
                </a:tc>
                <a:tc>
                  <a:txBody>
                    <a:bodyPr/>
                    <a:lstStyle/>
                    <a:p>
                      <a:pPr algn="ctr" rtl="0"/>
                      <a:r>
                        <a:rPr lang="ne-np" sz="2800">
                          <a:solidFill>
                            <a:schemeClr val="bg1"/>
                          </a:solidFill>
                          <a:hlinkClick r:id="rId16" action="ppaction://hlinksldjump"/>
                        </a:rPr>
                        <a:t>30</a:t>
                      </a:r>
                      <a:endParaRPr lang="en-US" sz="2800" dirty="0">
                        <a:solidFill>
                          <a:schemeClr val="bg1"/>
                        </a:solidFill>
                      </a:endParaRPr>
                    </a:p>
                  </a:txBody>
                  <a:tcPr anchor="ctr"/>
                </a:tc>
                <a:tc>
                  <a:txBody>
                    <a:bodyPr/>
                    <a:lstStyle/>
                    <a:p>
                      <a:pPr algn="ctr" rtl="0"/>
                      <a:r>
                        <a:rPr lang="ne-np" sz="2800">
                          <a:solidFill>
                            <a:schemeClr val="bg1"/>
                          </a:solidFill>
                          <a:hlinkClick r:id="rId17" action="ppaction://hlinksldjump"/>
                        </a:rPr>
                        <a:t>30</a:t>
                      </a:r>
                      <a:endParaRPr lang="en-US" sz="2800" dirty="0">
                        <a:solidFill>
                          <a:schemeClr val="bg1"/>
                        </a:solidFill>
                      </a:endParaRPr>
                    </a:p>
                  </a:txBody>
                  <a:tcPr anchor="ctr"/>
                </a:tc>
                <a:tc>
                  <a:txBody>
                    <a:bodyPr/>
                    <a:lstStyle/>
                    <a:p>
                      <a:pPr algn="ctr" rtl="0"/>
                      <a:r>
                        <a:rPr lang="ne-np" sz="2800">
                          <a:solidFill>
                            <a:schemeClr val="bg1"/>
                          </a:solidFill>
                          <a:hlinkClick r:id="rId18" action="ppaction://hlinksldjump"/>
                        </a:rPr>
                        <a:t>30</a:t>
                      </a:r>
                      <a:endParaRPr lang="en-US" sz="2800" dirty="0">
                        <a:solidFill>
                          <a:schemeClr val="bg1"/>
                        </a:solidFill>
                      </a:endParaRPr>
                    </a:p>
                  </a:txBody>
                  <a:tcPr anchor="ctr"/>
                </a:tc>
                <a:tc>
                  <a:txBody>
                    <a:bodyPr/>
                    <a:lstStyle/>
                    <a:p>
                      <a:pPr algn="ctr" rtl="0"/>
                      <a:r>
                        <a:rPr lang="ne-np" sz="2800">
                          <a:solidFill>
                            <a:schemeClr val="bg1"/>
                          </a:solidFill>
                          <a:hlinkClick r:id="rId19" action="ppaction://hlinksldjump"/>
                        </a:rPr>
                        <a:t>30</a:t>
                      </a:r>
                      <a:endParaRPr lang="en-US" sz="2800" dirty="0">
                        <a:solidFill>
                          <a:schemeClr val="bg1"/>
                        </a:solidFill>
                      </a:endParaRPr>
                    </a:p>
                  </a:txBody>
                  <a:tcPr anchor="ctr"/>
                </a:tc>
                <a:tc>
                  <a:txBody>
                    <a:bodyPr/>
                    <a:lstStyle/>
                    <a:p>
                      <a:pPr algn="ctr" rtl="0"/>
                      <a:r>
                        <a:rPr lang="ne-np" sz="2800">
                          <a:solidFill>
                            <a:schemeClr val="bg1"/>
                          </a:solidFill>
                          <a:hlinkClick r:id="rId20" action="ppaction://hlinksldjump"/>
                        </a:rPr>
                        <a:t>30</a:t>
                      </a:r>
                      <a:endParaRPr lang="en-US" sz="2800" dirty="0">
                        <a:solidFill>
                          <a:schemeClr val="bg1"/>
                        </a:solidFill>
                      </a:endParaRPr>
                    </a:p>
                  </a:txBody>
                  <a:tcPr anchor="ctr"/>
                </a:tc>
                <a:extLst>
                  <a:ext uri="{0D108BD9-81ED-4DB2-BD59-A6C34878D82A}">
                    <a16:rowId xmlns:a16="http://schemas.microsoft.com/office/drawing/2014/main" val="10003"/>
                  </a:ext>
                </a:extLst>
              </a:tr>
              <a:tr h="1341120">
                <a:tc>
                  <a:txBody>
                    <a:bodyPr/>
                    <a:lstStyle/>
                    <a:p>
                      <a:pPr algn="ctr" rtl="0"/>
                      <a:r>
                        <a:rPr lang="ne-np" sz="2800">
                          <a:solidFill>
                            <a:schemeClr val="bg1"/>
                          </a:solidFill>
                          <a:hlinkClick r:id="rId21" action="ppaction://hlinksldjump"/>
                        </a:rPr>
                        <a:t>40</a:t>
                      </a:r>
                      <a:endParaRPr lang="en-US" sz="2800" dirty="0">
                        <a:solidFill>
                          <a:schemeClr val="bg1"/>
                        </a:solidFill>
                      </a:endParaRPr>
                    </a:p>
                  </a:txBody>
                  <a:tcPr anchor="ctr"/>
                </a:tc>
                <a:tc>
                  <a:txBody>
                    <a:bodyPr/>
                    <a:lstStyle/>
                    <a:p>
                      <a:pPr algn="ctr" rtl="0"/>
                      <a:r>
                        <a:rPr lang="ne-np" sz="2800">
                          <a:solidFill>
                            <a:schemeClr val="bg1"/>
                          </a:solidFill>
                          <a:hlinkClick r:id="rId22" action="ppaction://hlinksldjump"/>
                        </a:rPr>
                        <a:t>40</a:t>
                      </a:r>
                      <a:endParaRPr lang="en-US" sz="2800" dirty="0">
                        <a:solidFill>
                          <a:schemeClr val="bg1"/>
                        </a:solidFill>
                      </a:endParaRPr>
                    </a:p>
                  </a:txBody>
                  <a:tcPr anchor="ctr"/>
                </a:tc>
                <a:tc>
                  <a:txBody>
                    <a:bodyPr/>
                    <a:lstStyle/>
                    <a:p>
                      <a:pPr algn="ctr" rtl="0"/>
                      <a:r>
                        <a:rPr lang="ne-np" sz="2800">
                          <a:solidFill>
                            <a:schemeClr val="bg1"/>
                          </a:solidFill>
                          <a:hlinkClick r:id="rId23" action="ppaction://hlinksldjump"/>
                        </a:rPr>
                        <a:t>40</a:t>
                      </a:r>
                      <a:endParaRPr lang="en-US" sz="2800" dirty="0">
                        <a:solidFill>
                          <a:schemeClr val="bg1"/>
                        </a:solidFill>
                      </a:endParaRPr>
                    </a:p>
                  </a:txBody>
                  <a:tcPr anchor="ctr"/>
                </a:tc>
                <a:tc>
                  <a:txBody>
                    <a:bodyPr/>
                    <a:lstStyle/>
                    <a:p>
                      <a:pPr algn="ctr" rtl="0"/>
                      <a:r>
                        <a:rPr lang="ne-np" sz="2800">
                          <a:solidFill>
                            <a:schemeClr val="bg1"/>
                          </a:solidFill>
                          <a:hlinkClick r:id="rId24" action="ppaction://hlinksldjump"/>
                        </a:rPr>
                        <a:t>40</a:t>
                      </a:r>
                      <a:endParaRPr lang="en-US" sz="2800" dirty="0">
                        <a:solidFill>
                          <a:schemeClr val="bg1"/>
                        </a:solidFill>
                      </a:endParaRPr>
                    </a:p>
                  </a:txBody>
                  <a:tcPr anchor="ctr"/>
                </a:tc>
                <a:tc>
                  <a:txBody>
                    <a:bodyPr/>
                    <a:lstStyle/>
                    <a:p>
                      <a:pPr algn="ctr" rtl="0"/>
                      <a:r>
                        <a:rPr lang="ne-np" sz="2800">
                          <a:solidFill>
                            <a:schemeClr val="bg1"/>
                          </a:solidFill>
                          <a:hlinkClick r:id="rId25" action="ppaction://hlinksldjump"/>
                        </a:rPr>
                        <a:t>40</a:t>
                      </a:r>
                      <a:endParaRPr lang="en-US" sz="2800" dirty="0">
                        <a:solidFill>
                          <a:schemeClr val="bg1"/>
                        </a:solidFill>
                      </a:endParaRPr>
                    </a:p>
                  </a:txBody>
                  <a:tcPr anchor="ctr"/>
                </a:tc>
                <a:tc>
                  <a:txBody>
                    <a:bodyPr/>
                    <a:lstStyle/>
                    <a:p>
                      <a:pPr algn="ctr" rtl="0"/>
                      <a:r>
                        <a:rPr lang="ne-np" sz="2800" dirty="0">
                          <a:solidFill>
                            <a:schemeClr val="bg1"/>
                          </a:solidFill>
                          <a:hlinkClick r:id="rId26" action="ppaction://hlinksldjump"/>
                        </a:rPr>
                        <a:t>40</a:t>
                      </a:r>
                      <a:endParaRPr lang="en-US" sz="2800" dirty="0">
                        <a:solidFill>
                          <a:schemeClr val="bg1"/>
                        </a:solidFill>
                      </a:endParaRPr>
                    </a:p>
                  </a:txBody>
                  <a:tcPr anchor="ctr"/>
                </a:tc>
                <a:extLst>
                  <a:ext uri="{0D108BD9-81ED-4DB2-BD59-A6C34878D82A}">
                    <a16:rowId xmlns:a16="http://schemas.microsoft.com/office/drawing/2014/main" val="10004"/>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607BE654-AC6E-4EA4-931E-79F09D958ACB}"/>
              </a:ext>
            </a:extLst>
          </p:cNvPr>
          <p:cNvSpPr>
            <a:spLocks noGrp="1"/>
          </p:cNvSpPr>
          <p:nvPr>
            <p:ph type="title"/>
          </p:nvPr>
        </p:nvSpPr>
        <p:spPr/>
        <p:txBody>
          <a:bodyPr rtlCol="0"/>
          <a:lstStyle/>
          <a:p>
            <a:pPr rtl="0" eaLnBrk="1" hangingPunct="1"/>
            <a:r>
              <a:rPr lang="ne-np"/>
              <a:t>खोपको विकास गर्ने उत्तर-10 </a:t>
            </a:r>
          </a:p>
        </p:txBody>
      </p:sp>
      <p:sp>
        <p:nvSpPr>
          <p:cNvPr id="43011" name="Content Placeholder 3">
            <a:extLst>
              <a:ext uri="{FF2B5EF4-FFF2-40B4-BE49-F238E27FC236}">
                <a16:creationId xmlns:a16="http://schemas.microsoft.com/office/drawing/2014/main" id="{306017EF-6DE8-49D1-B437-F0F09291209D}"/>
              </a:ext>
            </a:extLst>
          </p:cNvPr>
          <p:cNvSpPr>
            <a:spLocks noGrp="1"/>
          </p:cNvSpPr>
          <p:nvPr>
            <p:ph idx="1"/>
          </p:nvPr>
        </p:nvSpPr>
        <p:spPr/>
        <p:txBody>
          <a:bodyPr rtlCol="0"/>
          <a:lstStyle/>
          <a:p>
            <a:pPr marL="0" indent="0" rtl="0">
              <a:buFont typeface="Arial" panose="020B0604020202020204" pitchFamily="34" charset="0"/>
              <a:buNone/>
              <a:defRPr/>
            </a:pPr>
            <a:r>
              <a:rPr lang="ne-np" b="1"/>
              <a:t>A. एडेनोभाइरस </a:t>
            </a:r>
          </a:p>
          <a:p>
            <a:pPr rtl="0">
              <a:defRPr/>
            </a:pPr>
            <a:r>
              <a:rPr lang="ne-np"/>
              <a:t>जानकारी: J&amp;J खोप एडेनोभाइरस अनुसन्धानमा आधारित छ, जहाँ Pfizer/Comirnaty र Moderna mRNA </a:t>
            </a:r>
            <a:r>
              <a:rPr lang="ne-np">
                <a:hlinkClick r:id="rId3"/>
              </a:rPr>
              <a:t>अनुसन्धानमा</a:t>
            </a:r>
            <a:r>
              <a:rPr lang="ne-np"/>
              <a:t> आधारित छन्।</a:t>
            </a:r>
          </a:p>
        </p:txBody>
      </p:sp>
      <p:pic>
        <p:nvPicPr>
          <p:cNvPr id="43012"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ACB80CD0-0E03-4364-B3E3-AAAE25294E1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8F904F09-EBC4-43E6-B63C-5D4C680C935E}"/>
              </a:ext>
            </a:extLst>
          </p:cNvPr>
          <p:cNvSpPr>
            <a:spLocks noGrp="1"/>
          </p:cNvSpPr>
          <p:nvPr>
            <p:ph type="title"/>
          </p:nvPr>
        </p:nvSpPr>
        <p:spPr/>
        <p:txBody>
          <a:bodyPr rtlCol="0"/>
          <a:lstStyle/>
          <a:p>
            <a:pPr rtl="0" eaLnBrk="1" hangingPunct="1"/>
            <a:r>
              <a:rPr lang="ne-np"/>
              <a:t>खोपको विकास गर्ने प्रश्न -20</a:t>
            </a:r>
          </a:p>
        </p:txBody>
      </p:sp>
      <p:sp>
        <p:nvSpPr>
          <p:cNvPr id="45059" name="Content Placeholder 2">
            <a:extLst>
              <a:ext uri="{FF2B5EF4-FFF2-40B4-BE49-F238E27FC236}">
                <a16:creationId xmlns:a16="http://schemas.microsoft.com/office/drawing/2014/main" id="{6CE383E5-D79F-47E5-BC71-75264CBFF1AB}"/>
              </a:ext>
            </a:extLst>
          </p:cNvPr>
          <p:cNvSpPr>
            <a:spLocks noGrp="1"/>
          </p:cNvSpPr>
          <p:nvPr>
            <p:ph idx="1"/>
          </p:nvPr>
        </p:nvSpPr>
        <p:spPr/>
        <p:txBody>
          <a:bodyPr rtlCol="0"/>
          <a:lstStyle/>
          <a:p>
            <a:pPr marL="0" indent="0" rtl="0">
              <a:buFont typeface="Arial" panose="020B0604020202020204" pitchFamily="34" charset="0"/>
              <a:buNone/>
            </a:pPr>
            <a:r>
              <a:rPr lang="ne-np"/>
              <a:t>सही वा गलत: COVID-19 खोपहरू सुरक्षाको लागि तिनीहरू परीक्षण र जाँचको सबै चरणहरू मार्फत जान्छन् र कुनै चरणहरू छोडिएका थिएनन्।  </a:t>
            </a:r>
          </a:p>
          <a:p>
            <a:pPr marL="0" indent="0" rtl="0" eaLnBrk="1" hangingPunct="1">
              <a:buFont typeface="Arial" panose="020B0604020202020204" pitchFamily="34" charset="0"/>
              <a:buNone/>
            </a:pPr>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3608F8E7-3ACC-4029-B048-FAC70CDCDC66}"/>
              </a:ext>
            </a:extLst>
          </p:cNvPr>
          <p:cNvSpPr>
            <a:spLocks noGrp="1"/>
          </p:cNvSpPr>
          <p:nvPr>
            <p:ph type="title"/>
          </p:nvPr>
        </p:nvSpPr>
        <p:spPr/>
        <p:txBody>
          <a:bodyPr rtlCol="0"/>
          <a:lstStyle/>
          <a:p>
            <a:pPr rtl="0" eaLnBrk="1" hangingPunct="1"/>
            <a:r>
              <a:rPr lang="ne-np"/>
              <a:t>खोपको विकास गर्ने उत्तर – 20 </a:t>
            </a:r>
          </a:p>
        </p:txBody>
      </p:sp>
      <p:sp>
        <p:nvSpPr>
          <p:cNvPr id="47107" name="Content Placeholder 3">
            <a:extLst>
              <a:ext uri="{FF2B5EF4-FFF2-40B4-BE49-F238E27FC236}">
                <a16:creationId xmlns:a16="http://schemas.microsoft.com/office/drawing/2014/main" id="{548FB6B6-F6C6-4172-B637-AB6F7B4C3508}"/>
              </a:ext>
            </a:extLst>
          </p:cNvPr>
          <p:cNvSpPr>
            <a:spLocks noGrp="1"/>
          </p:cNvSpPr>
          <p:nvPr>
            <p:ph idx="1"/>
          </p:nvPr>
        </p:nvSpPr>
        <p:spPr>
          <a:xfrm>
            <a:off x="457200" y="1295400"/>
            <a:ext cx="8229600" cy="4525963"/>
          </a:xfrm>
        </p:spPr>
        <p:txBody>
          <a:bodyPr rtlCol="0"/>
          <a:lstStyle/>
          <a:p>
            <a:pPr marL="0" indent="0" rtl="0">
              <a:buFont typeface="Arial" panose="020B0604020202020204" pitchFamily="34" charset="0"/>
              <a:buNone/>
              <a:defRPr/>
            </a:pPr>
            <a:r>
              <a:rPr lang="ne-np" b="1" dirty="0"/>
              <a:t>सही</a:t>
            </a:r>
            <a:endParaRPr lang="en-US" altLang="en-US" dirty="0"/>
          </a:p>
          <a:p>
            <a:pPr rtl="0">
              <a:defRPr/>
            </a:pPr>
            <a:r>
              <a:rPr lang="ne-np" dirty="0"/>
              <a:t>जानकारी: पूर्व अनुसन्धान, </a:t>
            </a:r>
            <a:r>
              <a:rPr lang="ne-np" dirty="0" err="1"/>
              <a:t>संघीय</a:t>
            </a:r>
            <a:r>
              <a:rPr lang="ne-np" dirty="0"/>
              <a:t> अनुदान र समुदायमा COVID-19 को उच्चतम दरले गर्दा खोपहरू द्रुत रूपमा विकसित गर्न अनुमति दिइएको छ।  खोपहरूले </a:t>
            </a:r>
            <a:r>
              <a:rPr lang="ne-np" dirty="0" err="1"/>
              <a:t>चिकित्सकीय</a:t>
            </a:r>
            <a:r>
              <a:rPr lang="ne-np" dirty="0"/>
              <a:t> परीक्षणहरू पूरा गरिसकेपछि, </a:t>
            </a:r>
            <a:r>
              <a:rPr lang="ne-np" dirty="0" err="1"/>
              <a:t>तिनीहरूलाई</a:t>
            </a:r>
            <a:r>
              <a:rPr lang="ne-np" dirty="0"/>
              <a:t> खाद्य र औषधि प्रशासन (</a:t>
            </a:r>
            <a:r>
              <a:rPr lang="ne-np" dirty="0" err="1"/>
              <a:t>Food</a:t>
            </a:r>
            <a:r>
              <a:rPr lang="ne-np" dirty="0"/>
              <a:t> &amp; </a:t>
            </a:r>
            <a:r>
              <a:rPr lang="ne-np" dirty="0" err="1"/>
              <a:t>Drug</a:t>
            </a:r>
            <a:r>
              <a:rPr lang="ne-np" dirty="0"/>
              <a:t> </a:t>
            </a:r>
            <a:r>
              <a:rPr lang="ne-np" dirty="0" err="1"/>
              <a:t>Administration</a:t>
            </a:r>
            <a:r>
              <a:rPr lang="ne-np" dirty="0"/>
              <a:t>) मा स्वीकृतिको लागि पठाइन्छ।  </a:t>
            </a:r>
            <a:r>
              <a:rPr lang="ne-np" dirty="0">
                <a:hlinkClick r:id="rId3"/>
              </a:rPr>
              <a:t>विकासमा कुनाहरू</a:t>
            </a:r>
            <a:r>
              <a:rPr lang="ne-np" dirty="0"/>
              <a:t>, सुरक्षाको </a:t>
            </a:r>
            <a:r>
              <a:rPr lang="ne-np" dirty="0" err="1"/>
              <a:t>समिक्षा</a:t>
            </a:r>
            <a:r>
              <a:rPr lang="ne-np" dirty="0"/>
              <a:t>, वा खोपहरूको स्वीकृति प्रक्रिया काटिँदैन।</a:t>
            </a:r>
          </a:p>
        </p:txBody>
      </p:sp>
      <p:pic>
        <p:nvPicPr>
          <p:cNvPr id="47108"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6B9B9644-9800-40BB-A665-3FF1A876F7D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60BD6A02-2A7E-4431-AE0A-BF0C30AC0D32}"/>
              </a:ext>
            </a:extLst>
          </p:cNvPr>
          <p:cNvSpPr>
            <a:spLocks noGrp="1"/>
          </p:cNvSpPr>
          <p:nvPr>
            <p:ph type="title"/>
          </p:nvPr>
        </p:nvSpPr>
        <p:spPr/>
        <p:txBody>
          <a:bodyPr rtlCol="0"/>
          <a:lstStyle/>
          <a:p>
            <a:pPr rtl="0" eaLnBrk="1" hangingPunct="1"/>
            <a:r>
              <a:rPr lang="ne-np"/>
              <a:t>खोपको विकास गर्ने प्रश्न -30</a:t>
            </a:r>
          </a:p>
        </p:txBody>
      </p:sp>
      <p:sp>
        <p:nvSpPr>
          <p:cNvPr id="49155" name="Content Placeholder 2">
            <a:extLst>
              <a:ext uri="{FF2B5EF4-FFF2-40B4-BE49-F238E27FC236}">
                <a16:creationId xmlns:a16="http://schemas.microsoft.com/office/drawing/2014/main" id="{B0F9DED4-0520-40CD-9E72-35BA8323534B}"/>
              </a:ext>
            </a:extLst>
          </p:cNvPr>
          <p:cNvSpPr>
            <a:spLocks noGrp="1"/>
          </p:cNvSpPr>
          <p:nvPr>
            <p:ph idx="1"/>
          </p:nvPr>
        </p:nvSpPr>
        <p:spPr/>
        <p:txBody>
          <a:bodyPr rtlCol="0"/>
          <a:lstStyle/>
          <a:p>
            <a:pPr marL="0" indent="0" rtl="0">
              <a:buFont typeface="Arial" panose="020B0604020202020204" pitchFamily="34" charset="0"/>
              <a:buNone/>
              <a:defRPr/>
            </a:pPr>
            <a:r>
              <a:rPr lang="ne-np" dirty="0"/>
              <a:t>यी </a:t>
            </a:r>
            <a:r>
              <a:rPr lang="ne-np" dirty="0" err="1"/>
              <a:t>चिकित्सकीय</a:t>
            </a:r>
            <a:r>
              <a:rPr lang="ne-np" dirty="0"/>
              <a:t> परीक्षणहरूमा सहभागी हुन_________________ नियुक्ति हुन जागरूक प्रयत्न थियो। </a:t>
            </a:r>
          </a:p>
          <a:p>
            <a:pPr rtl="0">
              <a:defRPr/>
            </a:pPr>
            <a:r>
              <a:rPr lang="ne-np" dirty="0"/>
              <a:t>A. वर्णका मानिसहरू </a:t>
            </a:r>
          </a:p>
          <a:p>
            <a:pPr rtl="0">
              <a:defRPr/>
            </a:pPr>
            <a:r>
              <a:rPr lang="en-US" dirty="0"/>
              <a:t>B</a:t>
            </a:r>
            <a:r>
              <a:rPr lang="ne-np" dirty="0"/>
              <a:t>. सरकारी </a:t>
            </a:r>
            <a:r>
              <a:rPr lang="ne-np" dirty="0" err="1"/>
              <a:t>रोजगारदाताहरू</a:t>
            </a:r>
            <a:r>
              <a:rPr lang="ne-np" dirty="0"/>
              <a:t> </a:t>
            </a:r>
          </a:p>
          <a:p>
            <a:pPr rtl="0">
              <a:defRPr/>
            </a:pPr>
            <a:r>
              <a:rPr lang="en-US" dirty="0"/>
              <a:t>C</a:t>
            </a:r>
            <a:r>
              <a:rPr lang="ne-np" dirty="0"/>
              <a:t>. स्वास्थ्य स्याहार कार्यकर्ताहरू</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id="{CAC52505-9724-4A5E-B93A-AF3EE6433E45}"/>
              </a:ext>
            </a:extLst>
          </p:cNvPr>
          <p:cNvSpPr>
            <a:spLocks noGrp="1"/>
          </p:cNvSpPr>
          <p:nvPr>
            <p:ph type="title"/>
          </p:nvPr>
        </p:nvSpPr>
        <p:spPr/>
        <p:txBody>
          <a:bodyPr rtlCol="0"/>
          <a:lstStyle/>
          <a:p>
            <a:pPr rtl="0" eaLnBrk="1" hangingPunct="1"/>
            <a:r>
              <a:rPr lang="ne-np"/>
              <a:t>खोपको विकास गर्ने उत्तर – 30 </a:t>
            </a:r>
          </a:p>
        </p:txBody>
      </p:sp>
      <p:sp>
        <p:nvSpPr>
          <p:cNvPr id="51203" name="Content Placeholder 3">
            <a:extLst>
              <a:ext uri="{FF2B5EF4-FFF2-40B4-BE49-F238E27FC236}">
                <a16:creationId xmlns:a16="http://schemas.microsoft.com/office/drawing/2014/main" id="{F5E880DD-A837-49CB-AEE8-457C74E004D9}"/>
              </a:ext>
            </a:extLst>
          </p:cNvPr>
          <p:cNvSpPr>
            <a:spLocks noGrp="1"/>
          </p:cNvSpPr>
          <p:nvPr>
            <p:ph idx="1"/>
          </p:nvPr>
        </p:nvSpPr>
        <p:spPr/>
        <p:txBody>
          <a:bodyPr rtlCol="0"/>
          <a:lstStyle/>
          <a:p>
            <a:pPr marL="0" indent="0" rtl="0">
              <a:buFont typeface="Arial" panose="020B0604020202020204" pitchFamily="34" charset="0"/>
              <a:buNone/>
              <a:defRPr/>
            </a:pPr>
            <a:r>
              <a:rPr lang="ne-np" b="1"/>
              <a:t>A. वर्णका मानिसहरू </a:t>
            </a:r>
          </a:p>
          <a:p>
            <a:pPr rtl="0">
              <a:defRPr/>
            </a:pPr>
            <a:r>
              <a:rPr lang="ne-np"/>
              <a:t>जानकारी: Pfizer/Comirnaty, Moderna र J&amp;J खोपहरू, US का एक तिहाइ (1/3) </a:t>
            </a:r>
            <a:r>
              <a:rPr lang="ne-np">
                <a:hlinkClick r:id="rId3"/>
              </a:rPr>
              <a:t>अध्ययनका सहभागीहरू रङ्गिन मानिस थिए</a:t>
            </a:r>
            <a:r>
              <a:rPr lang="ne-np"/>
              <a:t>।</a:t>
            </a:r>
          </a:p>
        </p:txBody>
      </p:sp>
      <p:pic>
        <p:nvPicPr>
          <p:cNvPr id="51204"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F65EEB36-9EBE-44A9-A519-0D873107B87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5073FF94-EAA7-4508-AF0D-61E29B6CD375}"/>
              </a:ext>
            </a:extLst>
          </p:cNvPr>
          <p:cNvSpPr>
            <a:spLocks noGrp="1"/>
          </p:cNvSpPr>
          <p:nvPr>
            <p:ph type="title"/>
          </p:nvPr>
        </p:nvSpPr>
        <p:spPr/>
        <p:txBody>
          <a:bodyPr rtlCol="0"/>
          <a:lstStyle/>
          <a:p>
            <a:pPr rtl="0" eaLnBrk="1" hangingPunct="1"/>
            <a:r>
              <a:rPr lang="ne-np"/>
              <a:t>खोपको विकास गर्ने प्रश्न -40</a:t>
            </a:r>
          </a:p>
        </p:txBody>
      </p:sp>
      <p:sp>
        <p:nvSpPr>
          <p:cNvPr id="53251" name="Content Placeholder 2">
            <a:extLst>
              <a:ext uri="{FF2B5EF4-FFF2-40B4-BE49-F238E27FC236}">
                <a16:creationId xmlns:a16="http://schemas.microsoft.com/office/drawing/2014/main" id="{0431A6AD-8A37-4620-8374-9728B50C2062}"/>
              </a:ext>
            </a:extLst>
          </p:cNvPr>
          <p:cNvSpPr>
            <a:spLocks noGrp="1"/>
          </p:cNvSpPr>
          <p:nvPr>
            <p:ph idx="1"/>
          </p:nvPr>
        </p:nvSpPr>
        <p:spPr/>
        <p:txBody>
          <a:bodyPr rtlCol="0"/>
          <a:lstStyle/>
          <a:p>
            <a:pPr marL="0" indent="0" rtl="0">
              <a:buFont typeface="Arial" panose="020B0604020202020204" pitchFamily="34" charset="0"/>
              <a:buNone/>
              <a:defRPr/>
            </a:pPr>
            <a:r>
              <a:rPr lang="ne-np"/>
              <a:t>FDA ले प्रत्येक खोप प्रयोग गर्न केही दिएको छ ________________________ भनिन्छ।  </a:t>
            </a:r>
          </a:p>
          <a:p>
            <a:pPr rtl="0">
              <a:defRPr/>
            </a:pPr>
            <a:r>
              <a:rPr lang="ne-np"/>
              <a:t>A. सबैभन्दा छिटो गतिको स्वीकृति </a:t>
            </a:r>
          </a:p>
          <a:p>
            <a:pPr rtl="0">
              <a:defRPr/>
            </a:pPr>
            <a:r>
              <a:rPr lang="ne-np"/>
              <a:t>B. अनुकूल प्रयोगको स्वीकृति </a:t>
            </a:r>
          </a:p>
          <a:p>
            <a:pPr rtl="0">
              <a:defRPr/>
            </a:pPr>
            <a:r>
              <a:rPr lang="ne-np"/>
              <a:t>C. आपतकालीन प्रयोगको अधिकार</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id="{B3F60F9B-4B3F-4065-9E23-6D43E0D037A8}"/>
              </a:ext>
            </a:extLst>
          </p:cNvPr>
          <p:cNvSpPr>
            <a:spLocks noGrp="1"/>
          </p:cNvSpPr>
          <p:nvPr>
            <p:ph type="title"/>
          </p:nvPr>
        </p:nvSpPr>
        <p:spPr/>
        <p:txBody>
          <a:bodyPr rtlCol="0"/>
          <a:lstStyle/>
          <a:p>
            <a:pPr rtl="0" eaLnBrk="1" hangingPunct="1"/>
            <a:r>
              <a:rPr lang="ne-np"/>
              <a:t>खोपको विकास गर्ने उत्तर- 40 </a:t>
            </a:r>
          </a:p>
        </p:txBody>
      </p:sp>
      <p:sp>
        <p:nvSpPr>
          <p:cNvPr id="55299" name="Content Placeholder 3">
            <a:extLst>
              <a:ext uri="{FF2B5EF4-FFF2-40B4-BE49-F238E27FC236}">
                <a16:creationId xmlns:a16="http://schemas.microsoft.com/office/drawing/2014/main" id="{79A233C9-58F8-4CCE-90DC-1799E6D0EE39}"/>
              </a:ext>
            </a:extLst>
          </p:cNvPr>
          <p:cNvSpPr>
            <a:spLocks noGrp="1"/>
          </p:cNvSpPr>
          <p:nvPr>
            <p:ph idx="1"/>
          </p:nvPr>
        </p:nvSpPr>
        <p:spPr/>
        <p:txBody>
          <a:bodyPr rtlCol="0"/>
          <a:lstStyle/>
          <a:p>
            <a:pPr marL="0" indent="0" rtl="0">
              <a:buFont typeface="Arial" panose="020B0604020202020204" pitchFamily="34" charset="0"/>
              <a:buNone/>
              <a:defRPr/>
            </a:pPr>
            <a:r>
              <a:rPr lang="ne-np" b="1"/>
              <a:t>C. आपतकालीन प्रयोगको अधिकार</a:t>
            </a:r>
          </a:p>
          <a:p>
            <a:pPr rtl="0">
              <a:defRPr/>
            </a:pPr>
            <a:r>
              <a:rPr lang="ne-np"/>
              <a:t>जानकारी: </a:t>
            </a:r>
            <a:r>
              <a:rPr lang="ne-np">
                <a:hlinkClick r:id="rId3"/>
              </a:rPr>
              <a:t>Pfizer/Comirnaty</a:t>
            </a:r>
            <a:r>
              <a:rPr lang="ne-np"/>
              <a:t> सँग 16 वा सोभन्दा बढी उमेरका मानिसहरूको लागि अहिले FDA बाट पुर्णरुपमा स्वीकृति छ।  अझैपनि 12-15 उमेरका युवाहरू र प्रतिरक्षा प्रणाली कम भएका मानिसको तेस्रो मात्राहरूको लागि आपतकालीन प्रयोगको अधिकार छ।</a:t>
            </a:r>
          </a:p>
        </p:txBody>
      </p:sp>
      <p:pic>
        <p:nvPicPr>
          <p:cNvPr id="55300"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C2E460C4-9A42-48E4-A967-1E44C9D8221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id="{DD13F125-1261-4C3E-A9AC-D32FE9000A87}"/>
              </a:ext>
            </a:extLst>
          </p:cNvPr>
          <p:cNvSpPr>
            <a:spLocks noGrp="1"/>
          </p:cNvSpPr>
          <p:nvPr>
            <p:ph type="title"/>
          </p:nvPr>
        </p:nvSpPr>
        <p:spPr/>
        <p:txBody>
          <a:bodyPr rtlCol="0"/>
          <a:lstStyle/>
          <a:p>
            <a:pPr rtl="0" eaLnBrk="1" hangingPunct="1"/>
            <a:r>
              <a:rPr lang="ne-np"/>
              <a:t>कहिले खोप लगाउने प्रश्न - 10</a:t>
            </a:r>
          </a:p>
        </p:txBody>
      </p:sp>
      <p:sp>
        <p:nvSpPr>
          <p:cNvPr id="57347" name="Content Placeholder 2">
            <a:extLst>
              <a:ext uri="{FF2B5EF4-FFF2-40B4-BE49-F238E27FC236}">
                <a16:creationId xmlns:a16="http://schemas.microsoft.com/office/drawing/2014/main" id="{7AC74A1E-435B-4A03-A3D9-2DC8826E58C3}"/>
              </a:ext>
            </a:extLst>
          </p:cNvPr>
          <p:cNvSpPr>
            <a:spLocks noGrp="1"/>
          </p:cNvSpPr>
          <p:nvPr>
            <p:ph idx="1"/>
          </p:nvPr>
        </p:nvSpPr>
        <p:spPr/>
        <p:txBody>
          <a:bodyPr rtlCol="0"/>
          <a:lstStyle/>
          <a:p>
            <a:pPr marL="0" indent="0" rtl="0">
              <a:buFont typeface="Arial" panose="020B0604020202020204" pitchFamily="34" charset="0"/>
              <a:buNone/>
            </a:pPr>
            <a:r>
              <a:rPr lang="ne-np"/>
              <a:t>सही वा गलतः COVID-19 ले गर्दा तपाईं बिरामी पर्दा तपाईंले COVID-19 खोप पाउन सक्नुहुन्छ। </a:t>
            </a:r>
          </a:p>
          <a:p>
            <a:pPr marL="0" indent="0" rtl="0" eaLnBrk="1" hangingPunct="1">
              <a:buFont typeface="Arial" panose="020B0604020202020204" pitchFamily="34" charset="0"/>
              <a:buNone/>
            </a:pPr>
            <a:endParaRPr lang="en-US"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a:extLst>
              <a:ext uri="{FF2B5EF4-FFF2-40B4-BE49-F238E27FC236}">
                <a16:creationId xmlns:a16="http://schemas.microsoft.com/office/drawing/2014/main" id="{82000211-D322-47B0-84E8-9939DF98E0EB}"/>
              </a:ext>
            </a:extLst>
          </p:cNvPr>
          <p:cNvSpPr>
            <a:spLocks noGrp="1"/>
          </p:cNvSpPr>
          <p:nvPr>
            <p:ph type="title"/>
          </p:nvPr>
        </p:nvSpPr>
        <p:spPr/>
        <p:txBody>
          <a:bodyPr rtlCol="0"/>
          <a:lstStyle/>
          <a:p>
            <a:pPr rtl="0" eaLnBrk="1" hangingPunct="1"/>
            <a:r>
              <a:rPr lang="ne-np"/>
              <a:t>खोप लगाएको उत्तर कहिले प्राप्त गर्ने – 10 </a:t>
            </a:r>
          </a:p>
        </p:txBody>
      </p:sp>
      <p:sp>
        <p:nvSpPr>
          <p:cNvPr id="59395" name="Content Placeholder 3">
            <a:extLst>
              <a:ext uri="{FF2B5EF4-FFF2-40B4-BE49-F238E27FC236}">
                <a16:creationId xmlns:a16="http://schemas.microsoft.com/office/drawing/2014/main" id="{F6C92418-1652-4256-9237-5679510432C8}"/>
              </a:ext>
            </a:extLst>
          </p:cNvPr>
          <p:cNvSpPr>
            <a:spLocks noGrp="1"/>
          </p:cNvSpPr>
          <p:nvPr>
            <p:ph idx="1"/>
          </p:nvPr>
        </p:nvSpPr>
        <p:spPr>
          <a:xfrm>
            <a:off x="457200" y="1295400"/>
            <a:ext cx="8229600" cy="4525963"/>
          </a:xfrm>
        </p:spPr>
        <p:txBody>
          <a:bodyPr rtlCol="0"/>
          <a:lstStyle/>
          <a:p>
            <a:pPr marL="0" indent="0" rtl="0" eaLnBrk="1" hangingPunct="1">
              <a:buFont typeface="Arial" panose="020B0604020202020204" pitchFamily="34" charset="0"/>
              <a:buNone/>
              <a:defRPr/>
            </a:pPr>
            <a:r>
              <a:rPr lang="ne-np" dirty="0"/>
              <a:t>गलत.</a:t>
            </a:r>
          </a:p>
          <a:p>
            <a:pPr rtl="0" eaLnBrk="1" hangingPunct="1">
              <a:defRPr/>
            </a:pPr>
            <a:r>
              <a:rPr lang="ne-np" dirty="0"/>
              <a:t>जानकारी: </a:t>
            </a:r>
            <a:r>
              <a:rPr lang="ne-np" dirty="0" err="1"/>
              <a:t>तपाईंमा</a:t>
            </a:r>
            <a:r>
              <a:rPr lang="ne-np" dirty="0"/>
              <a:t> COVID-19 भएमा,  </a:t>
            </a:r>
            <a:r>
              <a:rPr lang="ne-np" dirty="0" err="1"/>
              <a:t>तपाईं</a:t>
            </a:r>
            <a:r>
              <a:rPr lang="ne-np" dirty="0"/>
              <a:t> बिरामी भएर </a:t>
            </a:r>
            <a:r>
              <a:rPr lang="ne-np" dirty="0" err="1"/>
              <a:t>रिकभर</a:t>
            </a:r>
            <a:r>
              <a:rPr lang="ne-np" dirty="0"/>
              <a:t> </a:t>
            </a:r>
            <a:r>
              <a:rPr lang="ne-np" dirty="0" err="1"/>
              <a:t>नहुँदासम्म</a:t>
            </a:r>
            <a:r>
              <a:rPr lang="ne-np" dirty="0"/>
              <a:t> </a:t>
            </a:r>
            <a:r>
              <a:rPr lang="ne-np" dirty="0" err="1"/>
              <a:t>तपाईंले</a:t>
            </a:r>
            <a:r>
              <a:rPr lang="ne-np" dirty="0"/>
              <a:t> प्रतीक्षा गर्नुपर्छ र खोप लगाउनु भन्दा पहिला लामो समयसम्म अलग गर्न आवश्यक पर्दैन।  </a:t>
            </a:r>
            <a:r>
              <a:rPr lang="ne-np" dirty="0" err="1"/>
              <a:t>तपाईं</a:t>
            </a:r>
            <a:r>
              <a:rPr lang="ne-np" dirty="0"/>
              <a:t> अस्पतालमा भर्ना हुँदा </a:t>
            </a:r>
            <a:r>
              <a:rPr lang="ne-np" dirty="0" err="1"/>
              <a:t>तपाईंले</a:t>
            </a:r>
            <a:r>
              <a:rPr lang="ne-np" dirty="0"/>
              <a:t> COVID-19 खोप पाउन सक्नुहुन्न।   </a:t>
            </a:r>
            <a:r>
              <a:rPr lang="ne-np" dirty="0" err="1"/>
              <a:t>तपाईं</a:t>
            </a:r>
            <a:r>
              <a:rPr lang="ne-np" dirty="0"/>
              <a:t> ज्ञात COVID-19 को अनावरणका कारण </a:t>
            </a:r>
            <a:r>
              <a:rPr lang="ne-np" dirty="0" err="1"/>
              <a:t>क्वारेन्टाइनमा</a:t>
            </a:r>
            <a:r>
              <a:rPr lang="ne-np" dirty="0"/>
              <a:t> हुनुहुन्छ भने, </a:t>
            </a:r>
            <a:r>
              <a:rPr lang="ne-np" dirty="0" err="1"/>
              <a:t>तपाईंले</a:t>
            </a:r>
            <a:r>
              <a:rPr lang="ne-np" dirty="0"/>
              <a:t> </a:t>
            </a:r>
            <a:r>
              <a:rPr lang="ne-np" dirty="0">
                <a:hlinkClick r:id="rId3"/>
              </a:rPr>
              <a:t>खोप </a:t>
            </a:r>
            <a:r>
              <a:rPr lang="ne-np" dirty="0" err="1">
                <a:hlinkClick r:id="rId3"/>
              </a:rPr>
              <a:t>लगाउनुभन्दा</a:t>
            </a:r>
            <a:r>
              <a:rPr lang="ne-np" dirty="0">
                <a:hlinkClick r:id="rId3"/>
              </a:rPr>
              <a:t> अगाडि</a:t>
            </a:r>
            <a:r>
              <a:rPr lang="ne-np" dirty="0"/>
              <a:t> </a:t>
            </a:r>
            <a:r>
              <a:rPr lang="ne-np" dirty="0" err="1"/>
              <a:t>तपाईंको</a:t>
            </a:r>
            <a:r>
              <a:rPr lang="ne-np" dirty="0"/>
              <a:t> </a:t>
            </a:r>
            <a:r>
              <a:rPr lang="ne-np" dirty="0" err="1"/>
              <a:t>क्वारेन्टाइनको</a:t>
            </a:r>
            <a:r>
              <a:rPr lang="ne-np" dirty="0"/>
              <a:t> समय समाप्त </a:t>
            </a:r>
            <a:r>
              <a:rPr lang="ne-np" dirty="0" err="1"/>
              <a:t>नहुँदासम्म</a:t>
            </a:r>
            <a:r>
              <a:rPr lang="ne-np" dirty="0"/>
              <a:t> प्रतीक्षा गर्नुपर्छ।</a:t>
            </a:r>
          </a:p>
          <a:p>
            <a:pPr rtl="0" eaLnBrk="1" hangingPunct="1">
              <a:defRPr/>
            </a:pPr>
            <a:endParaRPr lang="en-US" altLang="en-US" dirty="0"/>
          </a:p>
          <a:p>
            <a:pPr rtl="0" eaLnBrk="1" hangingPunct="1">
              <a:defRPr/>
            </a:pPr>
            <a:endParaRPr lang="en-US" altLang="en-US" dirty="0"/>
          </a:p>
        </p:txBody>
      </p:sp>
      <p:pic>
        <p:nvPicPr>
          <p:cNvPr id="59396"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6FCC1C8C-6316-4D10-92D5-68CE0F270E2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a:extLst>
              <a:ext uri="{FF2B5EF4-FFF2-40B4-BE49-F238E27FC236}">
                <a16:creationId xmlns:a16="http://schemas.microsoft.com/office/drawing/2014/main" id="{8EE0F90B-5ED9-4F59-930B-159F4E2EA0FB}"/>
              </a:ext>
            </a:extLst>
          </p:cNvPr>
          <p:cNvSpPr>
            <a:spLocks noGrp="1"/>
          </p:cNvSpPr>
          <p:nvPr>
            <p:ph type="title"/>
          </p:nvPr>
        </p:nvSpPr>
        <p:spPr/>
        <p:txBody>
          <a:bodyPr rtlCol="0"/>
          <a:lstStyle/>
          <a:p>
            <a:pPr rtl="0" eaLnBrk="1" hangingPunct="1"/>
            <a:r>
              <a:rPr lang="ne-np"/>
              <a:t>कहिले खोप लगाउने प्रश्न - 20</a:t>
            </a:r>
          </a:p>
        </p:txBody>
      </p:sp>
      <p:sp>
        <p:nvSpPr>
          <p:cNvPr id="61443" name="Content Placeholder 2">
            <a:extLst>
              <a:ext uri="{FF2B5EF4-FFF2-40B4-BE49-F238E27FC236}">
                <a16:creationId xmlns:a16="http://schemas.microsoft.com/office/drawing/2014/main" id="{5D5103E6-7C75-43A3-82A6-A970225798B0}"/>
              </a:ext>
            </a:extLst>
          </p:cNvPr>
          <p:cNvSpPr>
            <a:spLocks noGrp="1"/>
          </p:cNvSpPr>
          <p:nvPr>
            <p:ph idx="1"/>
          </p:nvPr>
        </p:nvSpPr>
        <p:spPr/>
        <p:txBody>
          <a:bodyPr rtlCol="0"/>
          <a:lstStyle/>
          <a:p>
            <a:pPr marL="0" indent="0" rtl="0">
              <a:buFont typeface="Arial" panose="020B0604020202020204" pitchFamily="34" charset="0"/>
              <a:buNone/>
            </a:pPr>
            <a:r>
              <a:rPr lang="ne-np"/>
              <a:t>सही वा गलतः गर्भवती र स्तनपान गराउने मानिसहरू, तपाईंहरूले खोप लगाउनुपर्दैन।  </a:t>
            </a:r>
          </a:p>
          <a:p>
            <a:pPr marL="0" indent="0" rtl="0" eaLnBrk="1" hangingPunct="1">
              <a:buFont typeface="Arial" panose="020B0604020202020204" pitchFamily="34" charset="0"/>
              <a:buNone/>
            </a:pPr>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EFB39AA0-54BF-45E7-827B-793BAEF3F922}"/>
              </a:ext>
            </a:extLst>
          </p:cNvPr>
          <p:cNvSpPr>
            <a:spLocks noGrp="1"/>
          </p:cNvSpPr>
          <p:nvPr>
            <p:ph type="title"/>
          </p:nvPr>
        </p:nvSpPr>
        <p:spPr/>
        <p:txBody>
          <a:bodyPr rtlCol="0"/>
          <a:lstStyle/>
          <a:p>
            <a:pPr rtl="0" eaLnBrk="1" hangingPunct="1"/>
            <a:r>
              <a:rPr lang="ne-np"/>
              <a:t>बिरामी प्रश्नहरू - 10</a:t>
            </a:r>
          </a:p>
        </p:txBody>
      </p:sp>
      <p:sp>
        <p:nvSpPr>
          <p:cNvPr id="8195" name="Content Placeholder 2">
            <a:extLst>
              <a:ext uri="{FF2B5EF4-FFF2-40B4-BE49-F238E27FC236}">
                <a16:creationId xmlns:a16="http://schemas.microsoft.com/office/drawing/2014/main" id="{8FA3F3BD-763A-4A33-B282-AF38445DEE61}"/>
              </a:ext>
            </a:extLst>
          </p:cNvPr>
          <p:cNvSpPr>
            <a:spLocks noGrp="1"/>
          </p:cNvSpPr>
          <p:nvPr>
            <p:ph idx="1"/>
          </p:nvPr>
        </p:nvSpPr>
        <p:spPr/>
        <p:txBody>
          <a:bodyPr rtlCol="0"/>
          <a:lstStyle/>
          <a:p>
            <a:pPr marL="0" indent="0" rtl="0" eaLnBrk="1" hangingPunct="1">
              <a:buFont typeface="Arial" panose="020B0604020202020204" pitchFamily="34" charset="0"/>
              <a:buNone/>
            </a:pPr>
            <a:r>
              <a:rPr lang="ne-np"/>
              <a:t>उहाँहरूलाई आफै COVID-19 भाइरस लाग्छ भने, मधुमेह वा फोक्सोको रोग जस्तो ____________ जोखिममा दीर्घकालीन अवस्थाहरू भएको मानिसको लागि हो।  </a:t>
            </a:r>
          </a:p>
          <a:p>
            <a:pPr lvl="1" rtl="0"/>
            <a:r>
              <a:rPr lang="ne-np"/>
              <a:t>A. जोखिम छैन </a:t>
            </a:r>
          </a:p>
          <a:p>
            <a:pPr lvl="1" rtl="0"/>
            <a:r>
              <a:rPr lang="ne-np"/>
              <a:t>B. एकदमै कम जोखिम </a:t>
            </a:r>
          </a:p>
          <a:p>
            <a:pPr lvl="1" rtl="0"/>
            <a:r>
              <a:rPr lang="ne-np"/>
              <a:t>C. एकदमै उच्च</a:t>
            </a:r>
          </a:p>
          <a:p>
            <a:pPr marL="0" indent="0" rtl="0" eaLnBrk="1" hangingPunct="1">
              <a:buFont typeface="Arial" panose="020B0604020202020204" pitchFamily="34" charset="0"/>
              <a:buNone/>
            </a:pPr>
            <a:r>
              <a:rPr lang="ne-np"/>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a:extLst>
              <a:ext uri="{FF2B5EF4-FFF2-40B4-BE49-F238E27FC236}">
                <a16:creationId xmlns:a16="http://schemas.microsoft.com/office/drawing/2014/main" id="{180C8473-77CA-4F1B-9B60-1D35003B391A}"/>
              </a:ext>
            </a:extLst>
          </p:cNvPr>
          <p:cNvSpPr>
            <a:spLocks noGrp="1"/>
          </p:cNvSpPr>
          <p:nvPr>
            <p:ph type="title"/>
          </p:nvPr>
        </p:nvSpPr>
        <p:spPr/>
        <p:txBody>
          <a:bodyPr rtlCol="0"/>
          <a:lstStyle/>
          <a:p>
            <a:pPr rtl="0" eaLnBrk="1" hangingPunct="1"/>
            <a:r>
              <a:rPr lang="ne-np"/>
              <a:t>खोप लगाएको उत्तर कहिले प्राप्त गर्ने – 20 </a:t>
            </a:r>
          </a:p>
        </p:txBody>
      </p:sp>
      <p:sp>
        <p:nvSpPr>
          <p:cNvPr id="63491" name="Content Placeholder 3">
            <a:extLst>
              <a:ext uri="{FF2B5EF4-FFF2-40B4-BE49-F238E27FC236}">
                <a16:creationId xmlns:a16="http://schemas.microsoft.com/office/drawing/2014/main" id="{138EDC51-8632-48FE-BDD8-2ACC168F54CA}"/>
              </a:ext>
            </a:extLst>
          </p:cNvPr>
          <p:cNvSpPr>
            <a:spLocks noGrp="1"/>
          </p:cNvSpPr>
          <p:nvPr>
            <p:ph idx="1"/>
          </p:nvPr>
        </p:nvSpPr>
        <p:spPr>
          <a:xfrm>
            <a:off x="457200" y="1515269"/>
            <a:ext cx="8229600" cy="4525963"/>
          </a:xfrm>
        </p:spPr>
        <p:txBody>
          <a:bodyPr rtlCol="0"/>
          <a:lstStyle/>
          <a:p>
            <a:pPr marL="0" indent="0" rtl="0" eaLnBrk="1" hangingPunct="1">
              <a:buFont typeface="Arial" panose="020B0604020202020204" pitchFamily="34" charset="0"/>
              <a:buNone/>
              <a:defRPr/>
            </a:pPr>
            <a:r>
              <a:rPr lang="ne-np" dirty="0"/>
              <a:t>गलत.</a:t>
            </a:r>
          </a:p>
          <a:p>
            <a:pPr rtl="0" eaLnBrk="1" hangingPunct="1">
              <a:defRPr/>
            </a:pPr>
            <a:r>
              <a:rPr lang="ne-np" dirty="0"/>
              <a:t>जानकारी: CDC ले </a:t>
            </a:r>
            <a:r>
              <a:rPr lang="ne-np" dirty="0">
                <a:hlinkClick r:id="rId3"/>
              </a:rPr>
              <a:t>गर्भवती महिलाका लागि खोप लगाउन कडा रूपमा सिफारिस गरेको छ</a:t>
            </a:r>
            <a:r>
              <a:rPr lang="ne-np" dirty="0"/>
              <a:t>।  महिला वा </a:t>
            </a:r>
            <a:r>
              <a:rPr lang="ne-np" dirty="0" err="1"/>
              <a:t>पुरूषमा</a:t>
            </a:r>
            <a:r>
              <a:rPr lang="ne-np" dirty="0"/>
              <a:t> COVID-19 खोप सहित कुनै पनि खोपले प्रजनन क्षमतामा समस्याहरू (गर्भवती हुने प्रयास गर्दा समस्याहरू) हालैमा प्रमाणले देखाएको छैन।  हामीले </a:t>
            </a:r>
            <a:r>
              <a:rPr lang="ne-np" dirty="0" err="1"/>
              <a:t>सबैजनालाई</a:t>
            </a:r>
            <a:r>
              <a:rPr lang="ne-np" dirty="0"/>
              <a:t> </a:t>
            </a:r>
            <a:r>
              <a:rPr lang="ne-np" dirty="0" err="1"/>
              <a:t>उहाँहरूसँग</a:t>
            </a:r>
            <a:r>
              <a:rPr lang="ne-np" dirty="0"/>
              <a:t> हुन सक्ने कुनै पनि प्रश्न वा सरोकार मार्फत आफ्नो चिकित्सा प्रदायकसँग परामर्श </a:t>
            </a:r>
            <a:r>
              <a:rPr lang="ne-np" dirty="0" err="1"/>
              <a:t>लिन</a:t>
            </a:r>
            <a:r>
              <a:rPr lang="ne-np" dirty="0"/>
              <a:t> प्रोत्साहन गर्छौं।</a:t>
            </a:r>
          </a:p>
        </p:txBody>
      </p:sp>
      <p:pic>
        <p:nvPicPr>
          <p:cNvPr id="63492"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D74EC852-2122-43E7-A7C2-7BCBCA61BD6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a:extLst>
              <a:ext uri="{FF2B5EF4-FFF2-40B4-BE49-F238E27FC236}">
                <a16:creationId xmlns:a16="http://schemas.microsoft.com/office/drawing/2014/main" id="{DE281C5D-4086-49E8-8108-7C873F7FA31C}"/>
              </a:ext>
            </a:extLst>
          </p:cNvPr>
          <p:cNvSpPr>
            <a:spLocks noGrp="1"/>
          </p:cNvSpPr>
          <p:nvPr>
            <p:ph type="title"/>
          </p:nvPr>
        </p:nvSpPr>
        <p:spPr/>
        <p:txBody>
          <a:bodyPr rtlCol="0"/>
          <a:lstStyle/>
          <a:p>
            <a:pPr rtl="0" eaLnBrk="1" hangingPunct="1"/>
            <a:r>
              <a:rPr lang="ne-np"/>
              <a:t>खोप लगाएको प्रश्न कहिले प्राप्त गर्ने - 30</a:t>
            </a:r>
          </a:p>
        </p:txBody>
      </p:sp>
      <p:sp>
        <p:nvSpPr>
          <p:cNvPr id="65539" name="Content Placeholder 2">
            <a:extLst>
              <a:ext uri="{FF2B5EF4-FFF2-40B4-BE49-F238E27FC236}">
                <a16:creationId xmlns:a16="http://schemas.microsoft.com/office/drawing/2014/main" id="{5DD8AC3B-40FE-4CFC-8D23-C64F2C8739DB}"/>
              </a:ext>
            </a:extLst>
          </p:cNvPr>
          <p:cNvSpPr>
            <a:spLocks noGrp="1"/>
          </p:cNvSpPr>
          <p:nvPr>
            <p:ph idx="1"/>
          </p:nvPr>
        </p:nvSpPr>
        <p:spPr/>
        <p:txBody>
          <a:bodyPr rtlCol="0"/>
          <a:lstStyle/>
          <a:p>
            <a:pPr marL="0" indent="0" rtl="0">
              <a:buFont typeface="Arial" panose="020B0604020202020204" pitchFamily="34" charset="0"/>
              <a:buNone/>
            </a:pPr>
            <a:r>
              <a:rPr lang="ne-np"/>
              <a:t>सही वा गलतः अहिले, 12 वर्षभन्दा कम उमेरको लागि कुनै पनि खोप छैन।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a:extLst>
              <a:ext uri="{FF2B5EF4-FFF2-40B4-BE49-F238E27FC236}">
                <a16:creationId xmlns:a16="http://schemas.microsoft.com/office/drawing/2014/main" id="{D0F14FF3-47CE-443E-91E3-D8D5DC089B3C}"/>
              </a:ext>
            </a:extLst>
          </p:cNvPr>
          <p:cNvSpPr>
            <a:spLocks noGrp="1"/>
          </p:cNvSpPr>
          <p:nvPr>
            <p:ph type="title"/>
          </p:nvPr>
        </p:nvSpPr>
        <p:spPr/>
        <p:txBody>
          <a:bodyPr rtlCol="0"/>
          <a:lstStyle/>
          <a:p>
            <a:pPr rtl="0" eaLnBrk="1" hangingPunct="1"/>
            <a:r>
              <a:rPr lang="ne-np"/>
              <a:t>खोप लगाएको उत्तर कहिले प्राप्त गर्ने – 30 </a:t>
            </a:r>
          </a:p>
        </p:txBody>
      </p:sp>
      <p:sp>
        <p:nvSpPr>
          <p:cNvPr id="67587" name="Content Placeholder 3">
            <a:extLst>
              <a:ext uri="{FF2B5EF4-FFF2-40B4-BE49-F238E27FC236}">
                <a16:creationId xmlns:a16="http://schemas.microsoft.com/office/drawing/2014/main" id="{87F8B7E4-D35E-496B-8E85-6FFA86D711EF}"/>
              </a:ext>
            </a:extLst>
          </p:cNvPr>
          <p:cNvSpPr>
            <a:spLocks noGrp="1"/>
          </p:cNvSpPr>
          <p:nvPr>
            <p:ph idx="1"/>
          </p:nvPr>
        </p:nvSpPr>
        <p:spPr/>
        <p:txBody>
          <a:bodyPr rtlCol="0"/>
          <a:lstStyle/>
          <a:p>
            <a:pPr marL="0" indent="0" rtl="0" eaLnBrk="1" hangingPunct="1">
              <a:buFont typeface="Arial" panose="020B0604020202020204" pitchFamily="34" charset="0"/>
              <a:buNone/>
              <a:defRPr/>
            </a:pPr>
            <a:r>
              <a:rPr lang="ne-np"/>
              <a:t>सही.</a:t>
            </a:r>
          </a:p>
          <a:p>
            <a:pPr rtl="0" eaLnBrk="1" hangingPunct="1">
              <a:defRPr/>
            </a:pPr>
            <a:r>
              <a:rPr lang="ne-np"/>
              <a:t>जानकारी: कुनै पनि समयरेखा निश्चित नहुँदा, OHA ले अक्टोबरमा </a:t>
            </a:r>
            <a:r>
              <a:rPr lang="ne-np">
                <a:hlinkClick r:id="rId3"/>
              </a:rPr>
              <a:t>5-11 उमेरको बालबालिकाको लागि </a:t>
            </a:r>
            <a:r>
              <a:rPr lang="ne-np"/>
              <a:t>COVID-19 खोप FDA र CDC को आपतकालीन प्रयोगको अधिकार (EUA) र नोभेम्बर वा डिसेम्बरमा 6 महिना देखि 4 वर्षसम्मको लागि EUA को सम्भावनाका लागि योजना गरिरहेको छ।</a:t>
            </a:r>
          </a:p>
        </p:txBody>
      </p:sp>
      <p:pic>
        <p:nvPicPr>
          <p:cNvPr id="67588"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9DFB1EF8-FFDA-4616-AB4F-A747B73A6BE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a:extLst>
              <a:ext uri="{FF2B5EF4-FFF2-40B4-BE49-F238E27FC236}">
                <a16:creationId xmlns:a16="http://schemas.microsoft.com/office/drawing/2014/main" id="{4372AAE2-6EBC-4040-925F-448F853025BA}"/>
              </a:ext>
            </a:extLst>
          </p:cNvPr>
          <p:cNvSpPr>
            <a:spLocks noGrp="1"/>
          </p:cNvSpPr>
          <p:nvPr>
            <p:ph type="title"/>
          </p:nvPr>
        </p:nvSpPr>
        <p:spPr/>
        <p:txBody>
          <a:bodyPr rtlCol="0"/>
          <a:lstStyle/>
          <a:p>
            <a:pPr rtl="0" eaLnBrk="1" hangingPunct="1"/>
            <a:r>
              <a:rPr lang="ne-np"/>
              <a:t>खोप लगाएको प्रश्न कहिले प्राप्त गर्ने - 40</a:t>
            </a:r>
          </a:p>
        </p:txBody>
      </p:sp>
      <p:sp>
        <p:nvSpPr>
          <p:cNvPr id="69635" name="Content Placeholder 2">
            <a:extLst>
              <a:ext uri="{FF2B5EF4-FFF2-40B4-BE49-F238E27FC236}">
                <a16:creationId xmlns:a16="http://schemas.microsoft.com/office/drawing/2014/main" id="{8614176A-5AF9-44D0-AC13-41899C29BC0E}"/>
              </a:ext>
            </a:extLst>
          </p:cNvPr>
          <p:cNvSpPr>
            <a:spLocks noGrp="1"/>
          </p:cNvSpPr>
          <p:nvPr>
            <p:ph idx="1"/>
          </p:nvPr>
        </p:nvSpPr>
        <p:spPr/>
        <p:txBody>
          <a:bodyPr rtlCol="0"/>
          <a:lstStyle/>
          <a:p>
            <a:pPr marL="0" indent="0" rtl="0">
              <a:buFont typeface="Arial" panose="020B0604020202020204" pitchFamily="34" charset="0"/>
              <a:buNone/>
            </a:pPr>
            <a:r>
              <a:rPr lang="ne-np"/>
              <a:t>सही वा गलतः कोही हुनुहुन्छ जसले बुस्टर शट खोप लगाउन चाहनुहुन्छ।</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a:extLst>
              <a:ext uri="{FF2B5EF4-FFF2-40B4-BE49-F238E27FC236}">
                <a16:creationId xmlns:a16="http://schemas.microsoft.com/office/drawing/2014/main" id="{9A6201E5-24D2-467F-B170-5D35E3DC482A}"/>
              </a:ext>
            </a:extLst>
          </p:cNvPr>
          <p:cNvSpPr>
            <a:spLocks noGrp="1"/>
          </p:cNvSpPr>
          <p:nvPr>
            <p:ph type="title"/>
          </p:nvPr>
        </p:nvSpPr>
        <p:spPr/>
        <p:txBody>
          <a:bodyPr rtlCol="0"/>
          <a:lstStyle/>
          <a:p>
            <a:pPr rtl="0" eaLnBrk="1" hangingPunct="1"/>
            <a:r>
              <a:rPr lang="ne-np"/>
              <a:t>खोप लगाएको उत्तर कहिले प्राप्त गर्ने – 40 </a:t>
            </a:r>
          </a:p>
        </p:txBody>
      </p:sp>
      <p:sp>
        <p:nvSpPr>
          <p:cNvPr id="71683" name="Content Placeholder 3">
            <a:extLst>
              <a:ext uri="{FF2B5EF4-FFF2-40B4-BE49-F238E27FC236}">
                <a16:creationId xmlns:a16="http://schemas.microsoft.com/office/drawing/2014/main" id="{CE35CA77-F1A2-46DE-842D-B5BC696DD8E6}"/>
              </a:ext>
            </a:extLst>
          </p:cNvPr>
          <p:cNvSpPr>
            <a:spLocks noGrp="1"/>
          </p:cNvSpPr>
          <p:nvPr>
            <p:ph idx="1"/>
          </p:nvPr>
        </p:nvSpPr>
        <p:spPr>
          <a:xfrm>
            <a:off x="457200" y="1502569"/>
            <a:ext cx="8229600" cy="4525963"/>
          </a:xfrm>
        </p:spPr>
        <p:txBody>
          <a:bodyPr rtlCol="0"/>
          <a:lstStyle/>
          <a:p>
            <a:pPr marL="0" indent="0" rtl="0" eaLnBrk="1" hangingPunct="1">
              <a:buFont typeface="Arial" panose="020B0604020202020204" pitchFamily="34" charset="0"/>
              <a:buNone/>
              <a:defRPr/>
            </a:pPr>
            <a:r>
              <a:rPr lang="ne-np" sz="2600" dirty="0"/>
              <a:t>गलत. </a:t>
            </a:r>
          </a:p>
          <a:p>
            <a:pPr rtl="0" eaLnBrk="1" hangingPunct="1">
              <a:defRPr/>
            </a:pPr>
            <a:r>
              <a:rPr lang="ne-np" sz="2600" dirty="0"/>
              <a:t>जानकारी: </a:t>
            </a:r>
            <a:r>
              <a:rPr lang="ne-np" sz="2600" dirty="0" err="1">
                <a:hlinkClick r:id="rId3"/>
              </a:rPr>
              <a:t>Pfizer</a:t>
            </a:r>
            <a:r>
              <a:rPr lang="ne-np" sz="2600" dirty="0">
                <a:hlinkClick r:id="rId3"/>
              </a:rPr>
              <a:t> खोपको एउटा </a:t>
            </a:r>
            <a:r>
              <a:rPr lang="ne-np" sz="2600" dirty="0" err="1">
                <a:hlinkClick r:id="rId3"/>
              </a:rPr>
              <a:t>बुस्टर</a:t>
            </a:r>
            <a:r>
              <a:rPr lang="ne-np" sz="2600" dirty="0">
                <a:hlinkClick r:id="rId3"/>
              </a:rPr>
              <a:t> </a:t>
            </a:r>
            <a:r>
              <a:rPr lang="ne-np" sz="2600" dirty="0" err="1">
                <a:hlinkClick r:id="rId3"/>
              </a:rPr>
              <a:t>शट</a:t>
            </a:r>
            <a:r>
              <a:rPr lang="ne-np" sz="2600" dirty="0"/>
              <a:t> प्रारम्भमा </a:t>
            </a:r>
            <a:r>
              <a:rPr lang="ne-np" sz="2600" dirty="0" err="1"/>
              <a:t>Pfizer</a:t>
            </a:r>
            <a:r>
              <a:rPr lang="ne-np" sz="2600" dirty="0"/>
              <a:t> खोप लगाएको दुई मात्राको छ महिनापछि र (a) 65 वर्ष वा सोभन्दा बढी भएमा, (b) दीर्घकालीन स्याहार सुविधाहरूमा बस्दा, (c) 18+ तथा अन्तर्निहित चिकित्सा अवस्थाहरू भएमा, (d) 50 देखि 64 वर्ष उमेर तथा सामाजिक असमानताहरू कारण बढ्दो जोखिममा भएमा वा आफ्नो रोजगार (शिक्षक, किराना पसलका कामदार, स्वास्थ्य स्याहार कर्मचारीहरू आदि) का कारण जोखिममा </a:t>
            </a:r>
            <a:r>
              <a:rPr lang="ne-np" sz="2600" dirty="0" err="1"/>
              <a:t>भएकाको</a:t>
            </a:r>
            <a:r>
              <a:rPr lang="ne-np" sz="2600" dirty="0"/>
              <a:t> लागि सिफारिस गरिन्छ।  कृपया </a:t>
            </a:r>
            <a:r>
              <a:rPr lang="ne-np" sz="2600" dirty="0" err="1"/>
              <a:t>बुस्टर</a:t>
            </a:r>
            <a:r>
              <a:rPr lang="ne-np" sz="2600" dirty="0"/>
              <a:t> </a:t>
            </a:r>
            <a:r>
              <a:rPr lang="ne-np" sz="2600" dirty="0" err="1"/>
              <a:t>शट</a:t>
            </a:r>
            <a:r>
              <a:rPr lang="ne-np" sz="2600" dirty="0"/>
              <a:t> </a:t>
            </a:r>
            <a:r>
              <a:rPr lang="ne-np" sz="2600" dirty="0" err="1"/>
              <a:t>अपोइन्टमेन्ट</a:t>
            </a:r>
            <a:r>
              <a:rPr lang="ne-np" sz="2600" dirty="0"/>
              <a:t> बुक गर्नका लागि आफ्नो स्वास्थ्य स्याहार प्रदायक, </a:t>
            </a:r>
            <a:r>
              <a:rPr lang="ne-np" sz="2600" dirty="0" err="1"/>
              <a:t>फार्मेसीलाई</a:t>
            </a:r>
            <a:r>
              <a:rPr lang="ne-np" sz="2600" dirty="0"/>
              <a:t> सम्पर्क गर्नुहोस् वा 2-1-1 मा कल गर्नुहोस्। </a:t>
            </a:r>
            <a:endParaRPr lang="en-US" altLang="en-US" sz="2600" dirty="0"/>
          </a:p>
        </p:txBody>
      </p:sp>
      <p:pic>
        <p:nvPicPr>
          <p:cNvPr id="71684"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91A121A4-0D69-4EFF-8AF8-F2C8DCDD044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a:extLst>
              <a:ext uri="{FF2B5EF4-FFF2-40B4-BE49-F238E27FC236}">
                <a16:creationId xmlns:a16="http://schemas.microsoft.com/office/drawing/2014/main" id="{1356709A-EACB-412F-AF85-D1BE5A4B9642}"/>
              </a:ext>
            </a:extLst>
          </p:cNvPr>
          <p:cNvSpPr>
            <a:spLocks noGrp="1"/>
          </p:cNvSpPr>
          <p:nvPr>
            <p:ph type="title"/>
          </p:nvPr>
        </p:nvSpPr>
        <p:spPr/>
        <p:txBody>
          <a:bodyPr rtlCol="0"/>
          <a:lstStyle/>
          <a:p>
            <a:pPr rtl="0" eaLnBrk="1" hangingPunct="1"/>
            <a:r>
              <a:rPr lang="ne-np"/>
              <a:t>खोप लगाएपछिको प्रश्न - 10</a:t>
            </a:r>
          </a:p>
        </p:txBody>
      </p:sp>
      <p:sp>
        <p:nvSpPr>
          <p:cNvPr id="73731" name="Content Placeholder 2">
            <a:extLst>
              <a:ext uri="{FF2B5EF4-FFF2-40B4-BE49-F238E27FC236}">
                <a16:creationId xmlns:a16="http://schemas.microsoft.com/office/drawing/2014/main" id="{9B552DD2-80A3-4835-8E3E-0293BB303C8C}"/>
              </a:ext>
            </a:extLst>
          </p:cNvPr>
          <p:cNvSpPr>
            <a:spLocks noGrp="1"/>
          </p:cNvSpPr>
          <p:nvPr>
            <p:ph idx="1"/>
          </p:nvPr>
        </p:nvSpPr>
        <p:spPr/>
        <p:txBody>
          <a:bodyPr rtlCol="0"/>
          <a:lstStyle/>
          <a:p>
            <a:pPr marL="0" indent="0" rtl="0">
              <a:buFont typeface="Arial" panose="020B0604020202020204" pitchFamily="34" charset="0"/>
              <a:buNone/>
              <a:defRPr/>
            </a:pPr>
            <a:r>
              <a:rPr lang="ne-np"/>
              <a:t>खोप लगाएपछिको कही सामान्य लक्षणहरू के-के हुन्?</a:t>
            </a:r>
          </a:p>
          <a:p>
            <a:pPr rtl="0">
              <a:defRPr/>
            </a:pPr>
            <a:r>
              <a:rPr lang="ne-np"/>
              <a:t>A.  खोकी लाग्ने र हाच्छिउँ आउने</a:t>
            </a:r>
          </a:p>
          <a:p>
            <a:pPr rtl="0">
              <a:defRPr/>
            </a:pPr>
            <a:r>
              <a:rPr lang="ne-np"/>
              <a:t>B.  नाकबाट पानी बग्ने </a:t>
            </a:r>
          </a:p>
          <a:p>
            <a:pPr rtl="0">
              <a:defRPr/>
            </a:pPr>
            <a:r>
              <a:rPr lang="ne-np"/>
              <a:t>C.  पीडा हुने र थकाइ लाग्ने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a:extLst>
              <a:ext uri="{FF2B5EF4-FFF2-40B4-BE49-F238E27FC236}">
                <a16:creationId xmlns:a16="http://schemas.microsoft.com/office/drawing/2014/main" id="{CC272DAE-E974-4D92-B5B9-85852EA9972B}"/>
              </a:ext>
            </a:extLst>
          </p:cNvPr>
          <p:cNvSpPr>
            <a:spLocks noGrp="1"/>
          </p:cNvSpPr>
          <p:nvPr>
            <p:ph type="title"/>
          </p:nvPr>
        </p:nvSpPr>
        <p:spPr/>
        <p:txBody>
          <a:bodyPr rtlCol="0"/>
          <a:lstStyle/>
          <a:p>
            <a:pPr rtl="0" eaLnBrk="1" hangingPunct="1"/>
            <a:r>
              <a:rPr lang="ne-np"/>
              <a:t>खोप लगाएपछिको उत्तर – 10 </a:t>
            </a:r>
          </a:p>
        </p:txBody>
      </p:sp>
      <p:sp>
        <p:nvSpPr>
          <p:cNvPr id="75779" name="Content Placeholder 3">
            <a:extLst>
              <a:ext uri="{FF2B5EF4-FFF2-40B4-BE49-F238E27FC236}">
                <a16:creationId xmlns:a16="http://schemas.microsoft.com/office/drawing/2014/main" id="{982B1893-A7D6-42C8-9BFA-22F96105833A}"/>
              </a:ext>
            </a:extLst>
          </p:cNvPr>
          <p:cNvSpPr>
            <a:spLocks noGrp="1"/>
          </p:cNvSpPr>
          <p:nvPr>
            <p:ph idx="1"/>
          </p:nvPr>
        </p:nvSpPr>
        <p:spPr/>
        <p:txBody>
          <a:bodyPr rtlCol="0"/>
          <a:lstStyle/>
          <a:p>
            <a:pPr marL="0" indent="0" rtl="0">
              <a:buFont typeface="Arial" panose="020B0604020202020204" pitchFamily="34" charset="0"/>
              <a:buNone/>
              <a:defRPr/>
            </a:pPr>
            <a:r>
              <a:rPr lang="ne-np" b="1"/>
              <a:t>C.  पीडा हुने र थकाइ लाग्ने  </a:t>
            </a:r>
          </a:p>
          <a:p>
            <a:pPr rtl="0">
              <a:defRPr/>
            </a:pPr>
            <a:r>
              <a:rPr lang="ne-np"/>
              <a:t>जानकारी: व्यक्तिले सुई लगाइएको स्थानमा पिडा हुने वा खोप लगाएपछि थकाइ लाग्ने </a:t>
            </a:r>
            <a:r>
              <a:rPr lang="ne-np">
                <a:hlinkClick r:id="rId3"/>
              </a:rPr>
              <a:t>अनुभव गर्न</a:t>
            </a:r>
            <a:r>
              <a:rPr lang="ne-np"/>
              <a:t> सक्छन।  खोकी लाग्ने, हाच्छिउँ लाग्ने र नाकबाट पानी बग्ने COVID-19 संक्रमणको सामान्य लक्षणहरू हुन्। </a:t>
            </a:r>
          </a:p>
          <a:p>
            <a:pPr rtl="0">
              <a:defRPr/>
            </a:pPr>
            <a:br>
              <a:rPr lang="en-US" altLang="en-US" dirty="0"/>
            </a:br>
            <a:endParaRPr lang="en-US" altLang="en-US" dirty="0"/>
          </a:p>
        </p:txBody>
      </p:sp>
      <p:pic>
        <p:nvPicPr>
          <p:cNvPr id="75780"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D4831BCC-74B0-4C75-A206-7B04BF1DA8F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a:extLst>
              <a:ext uri="{FF2B5EF4-FFF2-40B4-BE49-F238E27FC236}">
                <a16:creationId xmlns:a16="http://schemas.microsoft.com/office/drawing/2014/main" id="{93547890-5523-447C-81B6-9591270E676B}"/>
              </a:ext>
            </a:extLst>
          </p:cNvPr>
          <p:cNvSpPr>
            <a:spLocks noGrp="1"/>
          </p:cNvSpPr>
          <p:nvPr>
            <p:ph type="title"/>
          </p:nvPr>
        </p:nvSpPr>
        <p:spPr/>
        <p:txBody>
          <a:bodyPr rtlCol="0"/>
          <a:lstStyle/>
          <a:p>
            <a:pPr rtl="0" eaLnBrk="1" hangingPunct="1"/>
            <a:r>
              <a:rPr lang="ne-np"/>
              <a:t>खोप लगाएपछिको प्रश्न - 20</a:t>
            </a:r>
          </a:p>
        </p:txBody>
      </p:sp>
      <p:sp>
        <p:nvSpPr>
          <p:cNvPr id="77827" name="Content Placeholder 2">
            <a:extLst>
              <a:ext uri="{FF2B5EF4-FFF2-40B4-BE49-F238E27FC236}">
                <a16:creationId xmlns:a16="http://schemas.microsoft.com/office/drawing/2014/main" id="{9A58533A-3B4A-46F6-BA83-4B4900E9C0CF}"/>
              </a:ext>
            </a:extLst>
          </p:cNvPr>
          <p:cNvSpPr>
            <a:spLocks noGrp="1"/>
          </p:cNvSpPr>
          <p:nvPr>
            <p:ph idx="1"/>
          </p:nvPr>
        </p:nvSpPr>
        <p:spPr/>
        <p:txBody>
          <a:bodyPr rtlCol="0"/>
          <a:lstStyle/>
          <a:p>
            <a:pPr marL="0" indent="0" rtl="0">
              <a:buFont typeface="Arial" panose="020B0604020202020204" pitchFamily="34" charset="0"/>
              <a:buNone/>
              <a:defRPr/>
            </a:pPr>
            <a:r>
              <a:rPr lang="ne-np"/>
              <a:t>तपाईंलाई खोप लगाएपछि के गर्न भनिन्छ?</a:t>
            </a:r>
          </a:p>
          <a:p>
            <a:pPr rtl="0">
              <a:defRPr/>
            </a:pPr>
            <a:r>
              <a:rPr lang="ne-np"/>
              <a:t>A.  पर्याप्त मात्रामा पानी पिउनुहोस् </a:t>
            </a:r>
          </a:p>
          <a:p>
            <a:pPr rtl="0">
              <a:defRPr/>
            </a:pPr>
            <a:r>
              <a:rPr lang="ne-np"/>
              <a:t>B.  खोपको शट लगाएपछि 15 सम्मका लागि रहन </a:t>
            </a:r>
          </a:p>
          <a:p>
            <a:pPr rtl="0">
              <a:defRPr/>
            </a:pPr>
            <a:r>
              <a:rPr lang="ne-np"/>
              <a:t>C.  10 मिनेटका लागि व्यायाम गर्न</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a:extLst>
              <a:ext uri="{FF2B5EF4-FFF2-40B4-BE49-F238E27FC236}">
                <a16:creationId xmlns:a16="http://schemas.microsoft.com/office/drawing/2014/main" id="{1DD5DEAA-0167-4D6E-87EF-F74B035673EB}"/>
              </a:ext>
            </a:extLst>
          </p:cNvPr>
          <p:cNvSpPr>
            <a:spLocks noGrp="1"/>
          </p:cNvSpPr>
          <p:nvPr>
            <p:ph type="title"/>
          </p:nvPr>
        </p:nvSpPr>
        <p:spPr/>
        <p:txBody>
          <a:bodyPr rtlCol="0"/>
          <a:lstStyle/>
          <a:p>
            <a:pPr rtl="0" eaLnBrk="1" hangingPunct="1"/>
            <a:r>
              <a:rPr lang="ne-np"/>
              <a:t>खोप लगाएपछिको उत्तर – 20 </a:t>
            </a:r>
          </a:p>
        </p:txBody>
      </p:sp>
      <p:sp>
        <p:nvSpPr>
          <p:cNvPr id="79875" name="Content Placeholder 3">
            <a:extLst>
              <a:ext uri="{FF2B5EF4-FFF2-40B4-BE49-F238E27FC236}">
                <a16:creationId xmlns:a16="http://schemas.microsoft.com/office/drawing/2014/main" id="{6D37B12C-F2DB-4542-9E41-0EEEFAFD560E}"/>
              </a:ext>
            </a:extLst>
          </p:cNvPr>
          <p:cNvSpPr>
            <a:spLocks noGrp="1"/>
          </p:cNvSpPr>
          <p:nvPr>
            <p:ph idx="1"/>
          </p:nvPr>
        </p:nvSpPr>
        <p:spPr/>
        <p:txBody>
          <a:bodyPr rtlCol="0"/>
          <a:lstStyle/>
          <a:p>
            <a:pPr marL="0" indent="0" rtl="0">
              <a:buFont typeface="Arial" panose="020B0604020202020204" pitchFamily="34" charset="0"/>
              <a:buNone/>
              <a:defRPr/>
            </a:pPr>
            <a:r>
              <a:rPr lang="ne-np" b="1"/>
              <a:t>B.  खोपको शट लगाएपछि 15 सम्मका लागि रहन </a:t>
            </a:r>
          </a:p>
          <a:p>
            <a:pPr rtl="0">
              <a:defRPr/>
            </a:pPr>
            <a:r>
              <a:rPr lang="ne-np"/>
              <a:t>जानकारी:  तपाईंलाई खोपको एलर्जी प्रतिक्रिया हुन्छ/हुँदैन निश्चित गर्नका लागि चिकित्सा कर्मचारीले खोप लगाएपछि 15 मिनेट </a:t>
            </a:r>
            <a:r>
              <a:rPr lang="ne-np">
                <a:hlinkClick r:id="rId3"/>
              </a:rPr>
              <a:t>अवलोकन अवधि</a:t>
            </a:r>
            <a:r>
              <a:rPr lang="ne-np"/>
              <a:t> स्वीकार गर्नुहुन्छ।</a:t>
            </a:r>
          </a:p>
          <a:p>
            <a:pPr marL="0" indent="0" rtl="0">
              <a:buFont typeface="Arial" panose="020B0604020202020204" pitchFamily="34" charset="0"/>
              <a:buNone/>
              <a:defRPr/>
            </a:pPr>
            <a:br>
              <a:rPr lang="en-US" altLang="en-US" dirty="0"/>
            </a:br>
            <a:endParaRPr lang="en-US" altLang="en-US" b="1" dirty="0"/>
          </a:p>
        </p:txBody>
      </p:sp>
      <p:pic>
        <p:nvPicPr>
          <p:cNvPr id="79876"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2142109F-214E-4675-9D5D-1F560EE365F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a:extLst>
              <a:ext uri="{FF2B5EF4-FFF2-40B4-BE49-F238E27FC236}">
                <a16:creationId xmlns:a16="http://schemas.microsoft.com/office/drawing/2014/main" id="{72C94747-9910-4C45-AD3F-800B05CFBBC8}"/>
              </a:ext>
            </a:extLst>
          </p:cNvPr>
          <p:cNvSpPr>
            <a:spLocks noGrp="1"/>
          </p:cNvSpPr>
          <p:nvPr>
            <p:ph type="title"/>
          </p:nvPr>
        </p:nvSpPr>
        <p:spPr/>
        <p:txBody>
          <a:bodyPr rtlCol="0"/>
          <a:lstStyle/>
          <a:p>
            <a:pPr rtl="0" eaLnBrk="1" hangingPunct="1"/>
            <a:r>
              <a:rPr lang="ne-np"/>
              <a:t>खोप लगाएपछिको प्रश्न - 30</a:t>
            </a:r>
          </a:p>
        </p:txBody>
      </p:sp>
      <p:sp>
        <p:nvSpPr>
          <p:cNvPr id="81923" name="Content Placeholder 2">
            <a:extLst>
              <a:ext uri="{FF2B5EF4-FFF2-40B4-BE49-F238E27FC236}">
                <a16:creationId xmlns:a16="http://schemas.microsoft.com/office/drawing/2014/main" id="{D464865D-8E23-472A-9C37-F5F29C7D9A37}"/>
              </a:ext>
            </a:extLst>
          </p:cNvPr>
          <p:cNvSpPr>
            <a:spLocks noGrp="1"/>
          </p:cNvSpPr>
          <p:nvPr>
            <p:ph idx="1"/>
          </p:nvPr>
        </p:nvSpPr>
        <p:spPr/>
        <p:txBody>
          <a:bodyPr rtlCol="0"/>
          <a:lstStyle/>
          <a:p>
            <a:pPr marL="0" indent="0" rtl="0">
              <a:buFont typeface="Arial" panose="020B0604020202020204" pitchFamily="34" charset="0"/>
              <a:buNone/>
              <a:defRPr/>
            </a:pPr>
            <a:r>
              <a:rPr lang="ne-np"/>
              <a:t>खोप लगाए वा नलगाएतापनि, सबैजनाले निम्न कुराको अभ्यास गर्नुपर्छ:</a:t>
            </a:r>
          </a:p>
          <a:p>
            <a:pPr rtl="0">
              <a:defRPr/>
            </a:pPr>
            <a:r>
              <a:rPr lang="ne-np"/>
              <a:t>A.  दिनको समयमा घरभित्र बास्ने </a:t>
            </a:r>
          </a:p>
          <a:p>
            <a:pPr rtl="0">
              <a:defRPr/>
            </a:pPr>
            <a:r>
              <a:rPr lang="ne-np"/>
              <a:t>B.  हातहरू धुने, मास्कहरू लगाउने र भौतिक दूरी राख्ने </a:t>
            </a:r>
          </a:p>
          <a:p>
            <a:pPr rtl="0">
              <a:defRPr/>
            </a:pPr>
            <a:r>
              <a:rPr lang="ne-np"/>
              <a:t>C.  महामारी समाप्त भएको हुनाले सामान्यतया जस्तै कार्य गर्न जारी राख्नुहोस्</a:t>
            </a:r>
          </a:p>
          <a:p>
            <a:pPr rtl="0" eaLnBrk="1" hangingPunct="1">
              <a:defRPr/>
            </a:pPr>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50F34652-631E-40A7-A6D3-BCFDD92B55EF}"/>
              </a:ext>
            </a:extLst>
          </p:cNvPr>
          <p:cNvSpPr>
            <a:spLocks noGrp="1"/>
          </p:cNvSpPr>
          <p:nvPr>
            <p:ph type="title"/>
          </p:nvPr>
        </p:nvSpPr>
        <p:spPr/>
        <p:txBody>
          <a:bodyPr rtlCol="0"/>
          <a:lstStyle/>
          <a:p>
            <a:pPr rtl="0" eaLnBrk="1" hangingPunct="1"/>
            <a:r>
              <a:rPr lang="ne-np"/>
              <a:t>बिमारी जवाफहरू – 10 </a:t>
            </a:r>
          </a:p>
        </p:txBody>
      </p:sp>
      <p:sp>
        <p:nvSpPr>
          <p:cNvPr id="10243" name="Content Placeholder 3">
            <a:extLst>
              <a:ext uri="{FF2B5EF4-FFF2-40B4-BE49-F238E27FC236}">
                <a16:creationId xmlns:a16="http://schemas.microsoft.com/office/drawing/2014/main" id="{B3355503-9CB7-44E1-8A5E-D62D2F5F336B}"/>
              </a:ext>
            </a:extLst>
          </p:cNvPr>
          <p:cNvSpPr>
            <a:spLocks noGrp="1"/>
          </p:cNvSpPr>
          <p:nvPr>
            <p:ph idx="1"/>
          </p:nvPr>
        </p:nvSpPr>
        <p:spPr/>
        <p:txBody>
          <a:bodyPr rtlCol="0"/>
          <a:lstStyle/>
          <a:p>
            <a:pPr marL="0" indent="0" rtl="0" eaLnBrk="1" hangingPunct="1">
              <a:buFont typeface="Arial" panose="020B0604020202020204" pitchFamily="34" charset="0"/>
              <a:buNone/>
              <a:defRPr/>
            </a:pPr>
            <a:r>
              <a:rPr lang="ne-np" b="1" dirty="0"/>
              <a:t>C.  एकदमै उच्च</a:t>
            </a:r>
          </a:p>
          <a:p>
            <a:pPr rtl="0" eaLnBrk="1" hangingPunct="1">
              <a:defRPr/>
            </a:pPr>
            <a:r>
              <a:rPr lang="ne-np" dirty="0"/>
              <a:t>जानकारी: मुटुको गम्भीर अवस्था, </a:t>
            </a:r>
            <a:r>
              <a:rPr lang="ne-np" dirty="0" err="1"/>
              <a:t>मृगौलासम्बन्धी</a:t>
            </a:r>
            <a:r>
              <a:rPr lang="ne-np" dirty="0"/>
              <a:t> दीर्घकालीन रोग, क्यान्सर, </a:t>
            </a:r>
            <a:r>
              <a:rPr lang="ne-np" dirty="0" err="1"/>
              <a:t>सिकल</a:t>
            </a:r>
            <a:r>
              <a:rPr lang="ne-np" dirty="0"/>
              <a:t> सेल रोग, टाइप 2 मधुमेह, फोक्सोको रोग, वर्तमान वा पहिले धूम्रपान </a:t>
            </a:r>
            <a:r>
              <a:rPr lang="ne-np" dirty="0" err="1"/>
              <a:t>गर्नेहरू</a:t>
            </a:r>
            <a:r>
              <a:rPr lang="ne-np" dirty="0"/>
              <a:t> र रोग प्रतिरोधात्मक क्षमतामा सम्झौता भएको अवस्थाले गर्दा कसैलाई COVID-19 बाट गम्भीर रूपमा बिरामी हुने सम्भावना बढी हुन्छ।   </a:t>
            </a:r>
            <a:r>
              <a:rPr lang="ne-np" u="sng" dirty="0" err="1">
                <a:hlinkClick r:id="rId3"/>
              </a:rPr>
              <a:t>पूरै</a:t>
            </a:r>
            <a:r>
              <a:rPr lang="ne-np" u="sng" dirty="0">
                <a:hlinkClick r:id="rId3"/>
              </a:rPr>
              <a:t> सूचि हेर्नुहोस्</a:t>
            </a:r>
            <a:r>
              <a:rPr lang="ne-np" dirty="0"/>
              <a:t>।</a:t>
            </a:r>
          </a:p>
        </p:txBody>
      </p:sp>
      <p:pic>
        <p:nvPicPr>
          <p:cNvPr id="10244"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98C6C629-4679-484F-9206-D9075189AED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a:extLst>
              <a:ext uri="{FF2B5EF4-FFF2-40B4-BE49-F238E27FC236}">
                <a16:creationId xmlns:a16="http://schemas.microsoft.com/office/drawing/2014/main" id="{544B4174-5DA5-4F56-9940-C231F14D6E29}"/>
              </a:ext>
            </a:extLst>
          </p:cNvPr>
          <p:cNvSpPr>
            <a:spLocks noGrp="1"/>
          </p:cNvSpPr>
          <p:nvPr>
            <p:ph type="title"/>
          </p:nvPr>
        </p:nvSpPr>
        <p:spPr/>
        <p:txBody>
          <a:bodyPr rtlCol="0"/>
          <a:lstStyle/>
          <a:p>
            <a:pPr rtl="0" eaLnBrk="1" hangingPunct="1"/>
            <a:r>
              <a:rPr lang="ne-np"/>
              <a:t>खोप लगाएपछिको उत्तर – 30 </a:t>
            </a:r>
          </a:p>
        </p:txBody>
      </p:sp>
      <p:sp>
        <p:nvSpPr>
          <p:cNvPr id="83971" name="Content Placeholder 3">
            <a:extLst>
              <a:ext uri="{FF2B5EF4-FFF2-40B4-BE49-F238E27FC236}">
                <a16:creationId xmlns:a16="http://schemas.microsoft.com/office/drawing/2014/main" id="{2F3D7976-1D0E-4727-B3FB-49320E36E99D}"/>
              </a:ext>
            </a:extLst>
          </p:cNvPr>
          <p:cNvSpPr>
            <a:spLocks noGrp="1"/>
          </p:cNvSpPr>
          <p:nvPr>
            <p:ph idx="1"/>
          </p:nvPr>
        </p:nvSpPr>
        <p:spPr/>
        <p:txBody>
          <a:bodyPr rtlCol="0"/>
          <a:lstStyle/>
          <a:p>
            <a:pPr marL="0" indent="0" rtl="0">
              <a:buFont typeface="Arial" panose="020B0604020202020204" pitchFamily="34" charset="0"/>
              <a:buNone/>
              <a:defRPr/>
            </a:pPr>
            <a:r>
              <a:rPr lang="ne-np" sz="2800" b="1" dirty="0"/>
              <a:t>B.  हातहरू धुने, </a:t>
            </a:r>
            <a:r>
              <a:rPr lang="ne-np" sz="2800" b="1" dirty="0" err="1"/>
              <a:t>मास्कहरू</a:t>
            </a:r>
            <a:r>
              <a:rPr lang="ne-np" sz="2800" b="1" dirty="0"/>
              <a:t> लगाउने र भौतिक दूरी राख्ने</a:t>
            </a:r>
            <a:r>
              <a:rPr lang="ne-np" sz="2400" b="1" dirty="0"/>
              <a:t> </a:t>
            </a:r>
          </a:p>
          <a:p>
            <a:pPr rtl="0">
              <a:defRPr/>
            </a:pPr>
            <a:r>
              <a:rPr lang="ne-np" sz="2800" dirty="0"/>
              <a:t>जानकारी: </a:t>
            </a:r>
            <a:r>
              <a:rPr lang="ne-np" sz="2800" dirty="0" err="1">
                <a:hlinkClick r:id="rId3"/>
              </a:rPr>
              <a:t>डेल्टा</a:t>
            </a:r>
            <a:r>
              <a:rPr lang="ne-np" sz="2800" dirty="0">
                <a:hlinkClick r:id="rId3"/>
              </a:rPr>
              <a:t> </a:t>
            </a:r>
            <a:r>
              <a:rPr lang="ne-np" sz="2800" dirty="0" err="1">
                <a:hlinkClick r:id="rId3"/>
              </a:rPr>
              <a:t>भेरिएन्ट</a:t>
            </a:r>
            <a:r>
              <a:rPr lang="ne-np" sz="2800" dirty="0"/>
              <a:t> उच्च रूपमा </a:t>
            </a:r>
            <a:r>
              <a:rPr lang="ne-np" sz="2800" dirty="0" err="1"/>
              <a:t>संक्रामक</a:t>
            </a:r>
            <a:r>
              <a:rPr lang="ne-np" sz="2800" dirty="0"/>
              <a:t> छ।  केही </a:t>
            </a:r>
            <a:r>
              <a:rPr lang="ne-np" sz="2800" dirty="0" err="1"/>
              <a:t>डाटाले</a:t>
            </a:r>
            <a:r>
              <a:rPr lang="ne-np" sz="2800" dirty="0"/>
              <a:t> </a:t>
            </a:r>
            <a:r>
              <a:rPr lang="ne-np" sz="2800" dirty="0" err="1"/>
              <a:t>डेल्टा</a:t>
            </a:r>
            <a:r>
              <a:rPr lang="ne-np" sz="2800" dirty="0"/>
              <a:t> </a:t>
            </a:r>
            <a:r>
              <a:rPr lang="ne-np" sz="2800" dirty="0" err="1"/>
              <a:t>भेरिएन्टबाट</a:t>
            </a:r>
            <a:r>
              <a:rPr lang="ne-np" sz="2800" dirty="0"/>
              <a:t> खोप नलगाएका </a:t>
            </a:r>
            <a:r>
              <a:rPr lang="ne-np" sz="2800" dirty="0" err="1"/>
              <a:t>मानसिहरूमा</a:t>
            </a:r>
            <a:r>
              <a:rPr lang="ne-np" sz="2800" dirty="0"/>
              <a:t> थप गम्भीर बिमारी उत्पन्न हुन सक्छ भनी सुझाव दिन्छ।  </a:t>
            </a:r>
            <a:r>
              <a:rPr lang="ne-np" sz="2800" dirty="0" err="1"/>
              <a:t>डेल्टा</a:t>
            </a:r>
            <a:r>
              <a:rPr lang="ne-np" sz="2800" dirty="0"/>
              <a:t> </a:t>
            </a:r>
            <a:r>
              <a:rPr lang="ne-np" sz="2800" dirty="0" err="1"/>
              <a:t>भेरिएन्टबाट</a:t>
            </a:r>
            <a:r>
              <a:rPr lang="ne-np" sz="2800" dirty="0"/>
              <a:t> निम्तिएको </a:t>
            </a:r>
            <a:r>
              <a:rPr lang="ne-np" sz="2800" dirty="0" err="1"/>
              <a:t>ब्रेकथ्रु</a:t>
            </a:r>
            <a:r>
              <a:rPr lang="ne-np" sz="2800" dirty="0"/>
              <a:t> </a:t>
            </a:r>
            <a:r>
              <a:rPr lang="ne-np" sz="2800" dirty="0" err="1"/>
              <a:t>संक्रमण</a:t>
            </a:r>
            <a:r>
              <a:rPr lang="ne-np" sz="2800" dirty="0"/>
              <a:t> भएका पूर्ण रूपमा खोप लगाएका मानिसहरूले अन्य व्यक्तिहरूमा भाइरस खोप नलगाएका मानिसहरूले भन्दा छोटो समयसम्म फैलाउन सक्छन्।  </a:t>
            </a:r>
            <a:r>
              <a:rPr lang="ne-np" sz="2800" dirty="0" err="1">
                <a:hlinkClick r:id="rId4"/>
              </a:rPr>
              <a:t>फैलावलाई</a:t>
            </a:r>
            <a:r>
              <a:rPr lang="ne-np" sz="2800" dirty="0">
                <a:hlinkClick r:id="rId4"/>
              </a:rPr>
              <a:t> रोक्ने तरिकाहरू</a:t>
            </a:r>
            <a:r>
              <a:rPr lang="ne-np" sz="2800" dirty="0"/>
              <a:t> मा </a:t>
            </a:r>
            <a:r>
              <a:rPr lang="ne-np" sz="2800" dirty="0" err="1"/>
              <a:t>मास्कहरू</a:t>
            </a:r>
            <a:r>
              <a:rPr lang="ne-np" sz="2800" dirty="0"/>
              <a:t> लगाउने, भौतिक दूरी राख्ने, हातहरू धुने र खोप लगाउने कार्य </a:t>
            </a:r>
            <a:r>
              <a:rPr lang="ne-np" sz="2800" dirty="0" err="1"/>
              <a:t>पर्दछन्</a:t>
            </a:r>
            <a:r>
              <a:rPr lang="ne-np" sz="2800" dirty="0"/>
              <a:t>।</a:t>
            </a:r>
          </a:p>
          <a:p>
            <a:pPr marL="0" indent="0" rtl="0">
              <a:buFont typeface="Arial" panose="020B0604020202020204" pitchFamily="34" charset="0"/>
              <a:buNone/>
              <a:defRPr/>
            </a:pPr>
            <a:br>
              <a:rPr lang="en-US" altLang="en-US" sz="2800" dirty="0"/>
            </a:br>
            <a:endParaRPr lang="en-US" altLang="en-US" sz="2800" dirty="0"/>
          </a:p>
        </p:txBody>
      </p:sp>
      <p:pic>
        <p:nvPicPr>
          <p:cNvPr id="83972" name="Picture 2" descr="C:\Users\Robin\AppData\Local\Microsoft\Windows\Temporary Internet Files\Content.IE5\UKPIYV1G\MCj04421220000[1].png">
            <a:hlinkClick r:id="rId5" action="ppaction://hlinksldjump"/>
            <a:extLst>
              <a:ext uri="{FF2B5EF4-FFF2-40B4-BE49-F238E27FC236}">
                <a16:creationId xmlns:a16="http://schemas.microsoft.com/office/drawing/2014/main" id="{2D0B73C2-A212-4B8E-AB78-8C4E13AEF55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a:extLst>
              <a:ext uri="{FF2B5EF4-FFF2-40B4-BE49-F238E27FC236}">
                <a16:creationId xmlns:a16="http://schemas.microsoft.com/office/drawing/2014/main" id="{EF8D4A00-0150-4AB0-94DB-F6754D3845B5}"/>
              </a:ext>
            </a:extLst>
          </p:cNvPr>
          <p:cNvSpPr>
            <a:spLocks noGrp="1"/>
          </p:cNvSpPr>
          <p:nvPr>
            <p:ph type="title"/>
          </p:nvPr>
        </p:nvSpPr>
        <p:spPr/>
        <p:txBody>
          <a:bodyPr rtlCol="0"/>
          <a:lstStyle/>
          <a:p>
            <a:pPr rtl="0" eaLnBrk="1" hangingPunct="1"/>
            <a:r>
              <a:rPr lang="ne-np"/>
              <a:t>खोप लगाएपछिको प्रश्न - 40</a:t>
            </a:r>
          </a:p>
        </p:txBody>
      </p:sp>
      <p:sp>
        <p:nvSpPr>
          <p:cNvPr id="86019" name="Content Placeholder 2">
            <a:extLst>
              <a:ext uri="{FF2B5EF4-FFF2-40B4-BE49-F238E27FC236}">
                <a16:creationId xmlns:a16="http://schemas.microsoft.com/office/drawing/2014/main" id="{37EF2ECE-3302-4298-BAFC-7AF635A7955C}"/>
              </a:ext>
            </a:extLst>
          </p:cNvPr>
          <p:cNvSpPr>
            <a:spLocks noGrp="1"/>
          </p:cNvSpPr>
          <p:nvPr>
            <p:ph idx="1"/>
          </p:nvPr>
        </p:nvSpPr>
        <p:spPr/>
        <p:txBody>
          <a:bodyPr rtlCol="0"/>
          <a:lstStyle/>
          <a:p>
            <a:pPr marL="0" indent="0" rtl="0">
              <a:buFont typeface="Arial" panose="020B0604020202020204" pitchFamily="34" charset="0"/>
              <a:buNone/>
            </a:pPr>
            <a:r>
              <a:rPr lang="ne-np"/>
              <a:t>सही वा गलतः तपाईंले खोप लगाइसक्नुभएको छ भने, तपाईंलाई COVID-19 हुने कुनै सम्भावना हुने छैन।</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a:extLst>
              <a:ext uri="{FF2B5EF4-FFF2-40B4-BE49-F238E27FC236}">
                <a16:creationId xmlns:a16="http://schemas.microsoft.com/office/drawing/2014/main" id="{76583840-0AE4-4DD8-AC4B-71B75D4CC6AF}"/>
              </a:ext>
            </a:extLst>
          </p:cNvPr>
          <p:cNvSpPr>
            <a:spLocks noGrp="1"/>
          </p:cNvSpPr>
          <p:nvPr>
            <p:ph type="title"/>
          </p:nvPr>
        </p:nvSpPr>
        <p:spPr/>
        <p:txBody>
          <a:bodyPr rtlCol="0"/>
          <a:lstStyle/>
          <a:p>
            <a:pPr rtl="0" eaLnBrk="1" hangingPunct="1"/>
            <a:r>
              <a:rPr lang="ne-np"/>
              <a:t>खोप लगाएपछिको उत्तर – 40 </a:t>
            </a:r>
          </a:p>
        </p:txBody>
      </p:sp>
      <p:sp>
        <p:nvSpPr>
          <p:cNvPr id="88067" name="Content Placeholder 3">
            <a:extLst>
              <a:ext uri="{FF2B5EF4-FFF2-40B4-BE49-F238E27FC236}">
                <a16:creationId xmlns:a16="http://schemas.microsoft.com/office/drawing/2014/main" id="{262C5B1C-73B0-4F3D-8807-1B3D508DE3BF}"/>
              </a:ext>
            </a:extLst>
          </p:cNvPr>
          <p:cNvSpPr>
            <a:spLocks noGrp="1"/>
          </p:cNvSpPr>
          <p:nvPr>
            <p:ph idx="1"/>
          </p:nvPr>
        </p:nvSpPr>
        <p:spPr/>
        <p:txBody>
          <a:bodyPr rtlCol="0"/>
          <a:lstStyle/>
          <a:p>
            <a:pPr marL="0" indent="0" rtl="0" eaLnBrk="1" hangingPunct="1">
              <a:buFont typeface="Arial" panose="020B0604020202020204" pitchFamily="34" charset="0"/>
              <a:buNone/>
              <a:defRPr/>
            </a:pPr>
            <a:r>
              <a:rPr lang="ne-np"/>
              <a:t>गलत.  </a:t>
            </a:r>
          </a:p>
          <a:p>
            <a:pPr rtl="0" eaLnBrk="1" hangingPunct="1">
              <a:defRPr/>
            </a:pPr>
            <a:r>
              <a:rPr lang="ne-np"/>
              <a:t>जानकारी: खोप लगाएका मानिसहरू COVID-19 बाट संक्रमित हुँदा </a:t>
            </a:r>
            <a:r>
              <a:rPr lang="ne-np">
                <a:hlinkClick r:id="rId3"/>
              </a:rPr>
              <a:t>ब्रेकथ्रु अवस्थाहरू</a:t>
            </a:r>
            <a:r>
              <a:rPr lang="ne-np"/>
              <a:t> देखा पर्छन्।  खोप गम्भीर बिमारी, अस्पताल भर्ना र मृत्यु रोक्नमा एकदमै प्रभावकारी छ तर कुनै पनि खोप 100% प्रभावकारी हुँदैन।</a:t>
            </a:r>
          </a:p>
          <a:p>
            <a:pPr rtl="0" eaLnBrk="1" hangingPunct="1">
              <a:defRPr/>
            </a:pPr>
            <a:endParaRPr lang="en-US" altLang="en-US" dirty="0"/>
          </a:p>
        </p:txBody>
      </p:sp>
      <p:pic>
        <p:nvPicPr>
          <p:cNvPr id="88068"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4EDDAACF-3241-432C-941B-1E4049C0397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a:extLst>
              <a:ext uri="{FF2B5EF4-FFF2-40B4-BE49-F238E27FC236}">
                <a16:creationId xmlns:a16="http://schemas.microsoft.com/office/drawing/2014/main" id="{6A3418BB-5D4C-4E40-A3CE-60DD9D9FEF00}"/>
              </a:ext>
            </a:extLst>
          </p:cNvPr>
          <p:cNvSpPr>
            <a:spLocks noGrp="1"/>
          </p:cNvSpPr>
          <p:nvPr>
            <p:ph type="title"/>
          </p:nvPr>
        </p:nvSpPr>
        <p:spPr/>
        <p:txBody>
          <a:bodyPr rtlCol="0"/>
          <a:lstStyle/>
          <a:p>
            <a:pPr rtl="0"/>
            <a:r>
              <a:rPr lang="ne-np"/>
              <a:t>परीक्षण तथा क्वारेन्टाइनसम्बन्धी प्रश्न - 10</a:t>
            </a:r>
          </a:p>
        </p:txBody>
      </p:sp>
      <p:sp>
        <p:nvSpPr>
          <p:cNvPr id="90115" name="Content Placeholder 3">
            <a:extLst>
              <a:ext uri="{FF2B5EF4-FFF2-40B4-BE49-F238E27FC236}">
                <a16:creationId xmlns:a16="http://schemas.microsoft.com/office/drawing/2014/main" id="{9EB35AA0-A54B-4ABB-A51C-1E0E0690AD59}"/>
              </a:ext>
            </a:extLst>
          </p:cNvPr>
          <p:cNvSpPr>
            <a:spLocks noGrp="1"/>
          </p:cNvSpPr>
          <p:nvPr>
            <p:ph idx="1"/>
          </p:nvPr>
        </p:nvSpPr>
        <p:spPr/>
        <p:txBody>
          <a:bodyPr rtlCol="0"/>
          <a:lstStyle/>
          <a:p>
            <a:pPr marL="0" indent="0" rtl="0">
              <a:buFont typeface="Arial" panose="020B0604020202020204" pitchFamily="34" charset="0"/>
              <a:buNone/>
              <a:defRPr/>
            </a:pPr>
            <a:r>
              <a:rPr lang="ne-np"/>
              <a:t>हालको COVID-19 संक्रमण निदान गर्न निम्नमध्ये कुन परीक्षण प्रयोग गरिनुपर्छ?</a:t>
            </a:r>
          </a:p>
          <a:p>
            <a:pPr lvl="1" rtl="0">
              <a:defRPr/>
            </a:pPr>
            <a:r>
              <a:rPr lang="ne-np"/>
              <a:t>A.  एन्टिबडी परीक्षण</a:t>
            </a:r>
          </a:p>
          <a:p>
            <a:pPr lvl="1" rtl="0">
              <a:defRPr/>
            </a:pPr>
            <a:r>
              <a:rPr lang="ne-np"/>
              <a:t>B.  निदानात्मक परीक्षण</a:t>
            </a:r>
          </a:p>
          <a:p>
            <a:pPr lvl="1" rtl="0">
              <a:defRPr/>
            </a:pPr>
            <a:r>
              <a:rPr lang="ne-np"/>
              <a:t>C.  घरमा गरिने स्वयम्-परीक्षण</a:t>
            </a:r>
          </a:p>
          <a:p>
            <a:pPr lvl="1" rtl="0">
              <a:defRPr/>
            </a:pPr>
            <a:r>
              <a:rPr lang="ne-np"/>
              <a:t>D.  B &amp; C</a:t>
            </a:r>
          </a:p>
          <a:p>
            <a:pPr rtl="0">
              <a:defRPr/>
            </a:pPr>
            <a:endParaRPr lang="en-US" alt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a:extLst>
              <a:ext uri="{FF2B5EF4-FFF2-40B4-BE49-F238E27FC236}">
                <a16:creationId xmlns:a16="http://schemas.microsoft.com/office/drawing/2014/main" id="{2D06D18C-E426-4176-B9D5-672DFEEFE7E9}"/>
              </a:ext>
            </a:extLst>
          </p:cNvPr>
          <p:cNvSpPr>
            <a:spLocks noGrp="1"/>
          </p:cNvSpPr>
          <p:nvPr>
            <p:ph type="title"/>
          </p:nvPr>
        </p:nvSpPr>
        <p:spPr/>
        <p:txBody>
          <a:bodyPr rtlCol="0"/>
          <a:lstStyle/>
          <a:p>
            <a:pPr rtl="0"/>
            <a:r>
              <a:rPr lang="ne-np"/>
              <a:t>परीक्षण तथा क्वारेन्टाइनको उत्तर - 10</a:t>
            </a:r>
          </a:p>
        </p:txBody>
      </p:sp>
      <p:sp>
        <p:nvSpPr>
          <p:cNvPr id="91139" name="Content Placeholder 5">
            <a:extLst>
              <a:ext uri="{FF2B5EF4-FFF2-40B4-BE49-F238E27FC236}">
                <a16:creationId xmlns:a16="http://schemas.microsoft.com/office/drawing/2014/main" id="{C308AF0E-AE42-460E-8C7B-0D99A1139B5A}"/>
              </a:ext>
            </a:extLst>
          </p:cNvPr>
          <p:cNvSpPr>
            <a:spLocks noGrp="1"/>
          </p:cNvSpPr>
          <p:nvPr>
            <p:ph idx="1"/>
          </p:nvPr>
        </p:nvSpPr>
        <p:spPr/>
        <p:txBody>
          <a:bodyPr rtlCol="0"/>
          <a:lstStyle/>
          <a:p>
            <a:pPr marL="0" indent="0" rtl="0">
              <a:buFont typeface="Arial" panose="020B0604020202020204" pitchFamily="34" charset="0"/>
              <a:buNone/>
              <a:defRPr/>
            </a:pPr>
            <a:r>
              <a:rPr lang="ne-np" sz="2800" b="1" dirty="0"/>
              <a:t>D.  निदानात्मक तथा घरमा गरिने स्वयम्-परीक्षण</a:t>
            </a:r>
          </a:p>
          <a:p>
            <a:pPr rtl="0">
              <a:defRPr/>
            </a:pPr>
            <a:r>
              <a:rPr lang="ne-np" sz="2800" dirty="0"/>
              <a:t>जानकारी: </a:t>
            </a:r>
            <a:r>
              <a:rPr lang="ne-np" sz="2800" dirty="0">
                <a:hlinkClick r:id="rId2"/>
              </a:rPr>
              <a:t>निदानात्मक परीक्षणहरू</a:t>
            </a:r>
            <a:r>
              <a:rPr lang="ne-np" sz="2800" dirty="0"/>
              <a:t> ले </a:t>
            </a:r>
            <a:r>
              <a:rPr lang="ne-np" sz="2800" dirty="0" err="1"/>
              <a:t>तपाईंमा</a:t>
            </a:r>
            <a:r>
              <a:rPr lang="ne-np" sz="2800" dirty="0"/>
              <a:t> सक्रिय COVID-19 </a:t>
            </a:r>
            <a:r>
              <a:rPr lang="ne-np" sz="2800" dirty="0" err="1"/>
              <a:t>संक्रमण</a:t>
            </a:r>
            <a:r>
              <a:rPr lang="ne-np" sz="2800" dirty="0"/>
              <a:t> छ वा छैन र </a:t>
            </a:r>
            <a:r>
              <a:rPr lang="ne-np" sz="2800" dirty="0" err="1"/>
              <a:t>आइसोलेट</a:t>
            </a:r>
            <a:r>
              <a:rPr lang="ne-np" sz="2800" dirty="0"/>
              <a:t> गर्न वा </a:t>
            </a:r>
            <a:r>
              <a:rPr lang="ne-np" sz="2800" dirty="0" err="1"/>
              <a:t>क्वारेन्टाइनमा</a:t>
            </a:r>
            <a:r>
              <a:rPr lang="ne-np" sz="2800" dirty="0"/>
              <a:t> बस्न आवश्यक छ वा छैन भनी देखाउन सक्छ।  </a:t>
            </a:r>
            <a:r>
              <a:rPr lang="ne-np" sz="2800" dirty="0" err="1"/>
              <a:t>BinaxNOW</a:t>
            </a:r>
            <a:r>
              <a:rPr lang="ne-np" sz="2800" dirty="0"/>
              <a:t> घरमा गरिने </a:t>
            </a:r>
            <a:r>
              <a:rPr lang="ne-np" sz="2800" dirty="0">
                <a:hlinkClick r:id="rId3"/>
              </a:rPr>
              <a:t>स्वयम्-परीक्षणका </a:t>
            </a:r>
            <a:r>
              <a:rPr lang="ne-np" sz="2800" dirty="0" err="1">
                <a:hlinkClick r:id="rId3"/>
              </a:rPr>
              <a:t>किटहरू</a:t>
            </a:r>
            <a:r>
              <a:rPr lang="ne-np" sz="2800" dirty="0"/>
              <a:t> निदानात्मक परीक्षणहरू हुन्।  </a:t>
            </a:r>
            <a:r>
              <a:rPr lang="ne-np" sz="2800" dirty="0" err="1"/>
              <a:t>एन्टिबडी</a:t>
            </a:r>
            <a:r>
              <a:rPr lang="ne-np" sz="2800" dirty="0"/>
              <a:t> परीक्षणहरूले COVID-19 उत्पन्न गर्ने भाइरसको प्रतिक्रियामा </a:t>
            </a:r>
            <a:r>
              <a:rPr lang="ne-np" sz="2800" dirty="0" err="1"/>
              <a:t>तपाईंको</a:t>
            </a:r>
            <a:r>
              <a:rPr lang="ne-np" sz="2800" dirty="0"/>
              <a:t> प्रतिरक्षा प्रणालीले उत्पादन गर्ने </a:t>
            </a:r>
            <a:r>
              <a:rPr lang="ne-np" sz="2800" dirty="0" err="1"/>
              <a:t>एन्टिबडीहरू</a:t>
            </a:r>
            <a:r>
              <a:rPr lang="ne-np" sz="2800" dirty="0"/>
              <a:t> खोज्दछ।  </a:t>
            </a:r>
            <a:r>
              <a:rPr lang="ne-np" sz="2800" dirty="0" err="1"/>
              <a:t>एन्टिबडी</a:t>
            </a:r>
            <a:r>
              <a:rPr lang="ne-np" sz="2800" dirty="0"/>
              <a:t> परीक्षणहरू सक्रिय COVID-19 </a:t>
            </a:r>
            <a:r>
              <a:rPr lang="ne-np" sz="2800" dirty="0" err="1"/>
              <a:t>संक्रमण</a:t>
            </a:r>
            <a:r>
              <a:rPr lang="ne-np" sz="2800" dirty="0"/>
              <a:t> निदान गर्नको लागि प्रयोग गरिनु हुँदैन।</a:t>
            </a:r>
          </a:p>
          <a:p>
            <a:pPr rtl="0">
              <a:defRPr/>
            </a:pPr>
            <a:endParaRPr lang="en-US" altLang="en-US" sz="2800" dirty="0"/>
          </a:p>
        </p:txBody>
      </p:sp>
      <p:pic>
        <p:nvPicPr>
          <p:cNvPr id="91140"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842244BB-B79E-42CC-B00B-D37780BE4E2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a:extLst>
              <a:ext uri="{FF2B5EF4-FFF2-40B4-BE49-F238E27FC236}">
                <a16:creationId xmlns:a16="http://schemas.microsoft.com/office/drawing/2014/main" id="{095F21D9-1158-475F-AFED-BB45AA8227CC}"/>
              </a:ext>
            </a:extLst>
          </p:cNvPr>
          <p:cNvSpPr>
            <a:spLocks noGrp="1"/>
          </p:cNvSpPr>
          <p:nvPr>
            <p:ph type="title"/>
          </p:nvPr>
        </p:nvSpPr>
        <p:spPr/>
        <p:txBody>
          <a:bodyPr rtlCol="0"/>
          <a:lstStyle/>
          <a:p>
            <a:pPr rtl="0"/>
            <a:r>
              <a:rPr lang="ne-np"/>
              <a:t>परीक्षण तथा क्वारेन्टाइनसम्बन्धी प्रशन - 20</a:t>
            </a:r>
          </a:p>
        </p:txBody>
      </p:sp>
      <p:sp>
        <p:nvSpPr>
          <p:cNvPr id="92163" name="Content Placeholder 3">
            <a:extLst>
              <a:ext uri="{FF2B5EF4-FFF2-40B4-BE49-F238E27FC236}">
                <a16:creationId xmlns:a16="http://schemas.microsoft.com/office/drawing/2014/main" id="{93A83C67-C93F-4B90-A278-8269C839C215}"/>
              </a:ext>
            </a:extLst>
          </p:cNvPr>
          <p:cNvSpPr>
            <a:spLocks noGrp="1"/>
          </p:cNvSpPr>
          <p:nvPr>
            <p:ph idx="1"/>
          </p:nvPr>
        </p:nvSpPr>
        <p:spPr/>
        <p:txBody>
          <a:bodyPr rtlCol="0"/>
          <a:lstStyle/>
          <a:p>
            <a:pPr marL="0" indent="0" rtl="0">
              <a:buFont typeface="Arial" panose="020B0604020202020204" pitchFamily="34" charset="0"/>
              <a:buNone/>
              <a:defRPr/>
            </a:pPr>
            <a:r>
              <a:rPr lang="ne-np" sz="2800" dirty="0" err="1"/>
              <a:t>तपाईंले</a:t>
            </a:r>
            <a:r>
              <a:rPr lang="ne-np" sz="2800" dirty="0"/>
              <a:t> खोप </a:t>
            </a:r>
            <a:r>
              <a:rPr lang="ne-np" sz="2800" dirty="0" err="1"/>
              <a:t>लगाइसक्नुभएको</a:t>
            </a:r>
            <a:r>
              <a:rPr lang="ne-np" sz="2800" dirty="0"/>
              <a:t> छ र काम/</a:t>
            </a:r>
            <a:r>
              <a:rPr lang="ne-np" sz="2800" dirty="0" err="1"/>
              <a:t>फेथ</a:t>
            </a:r>
            <a:r>
              <a:rPr lang="ne-np" sz="2800" dirty="0"/>
              <a:t> </a:t>
            </a:r>
            <a:r>
              <a:rPr lang="ne-np" sz="2800" dirty="0" err="1"/>
              <a:t>हाउस</a:t>
            </a:r>
            <a:r>
              <a:rPr lang="ne-np" sz="2800" dirty="0"/>
              <a:t>/परिवार सदस्य आदिमा COVID-19 सँग अनावृत हुनुभएको थियो भने, </a:t>
            </a:r>
            <a:r>
              <a:rPr lang="ne-np" sz="2800" dirty="0" err="1"/>
              <a:t>तपाईंले</a:t>
            </a:r>
            <a:r>
              <a:rPr lang="ne-np" sz="2800" dirty="0"/>
              <a:t> के गर्नुपर्छ?</a:t>
            </a:r>
          </a:p>
          <a:p>
            <a:pPr lvl="1" rtl="0">
              <a:defRPr/>
            </a:pPr>
            <a:r>
              <a:rPr lang="ne-np" sz="2400" dirty="0"/>
              <a:t>A.  </a:t>
            </a:r>
            <a:r>
              <a:rPr lang="ne-np" sz="2400" dirty="0" err="1"/>
              <a:t>तपाईं</a:t>
            </a:r>
            <a:r>
              <a:rPr lang="ne-np" sz="2400" dirty="0"/>
              <a:t> अनावृत हुनुभएको 3-5 दिनपछि परीक्षण गराउने</a:t>
            </a:r>
          </a:p>
          <a:p>
            <a:pPr lvl="1" rtl="0">
              <a:defRPr/>
            </a:pPr>
            <a:r>
              <a:rPr lang="ne-np" sz="2400" dirty="0"/>
              <a:t>B.  </a:t>
            </a:r>
            <a:r>
              <a:rPr lang="ne-np" sz="2400" dirty="0" err="1"/>
              <a:t>तपाईंमा</a:t>
            </a:r>
            <a:r>
              <a:rPr lang="ne-np" sz="2400" dirty="0"/>
              <a:t> कुनै लक्षणहरू </a:t>
            </a:r>
            <a:r>
              <a:rPr lang="ne-np" sz="2400" dirty="0" err="1"/>
              <a:t>नदेखिएतापनि</a:t>
            </a:r>
            <a:r>
              <a:rPr lang="ne-np" sz="2400" dirty="0"/>
              <a:t>, घरमा बस्ने</a:t>
            </a:r>
          </a:p>
          <a:p>
            <a:pPr lvl="1" rtl="0">
              <a:defRPr/>
            </a:pPr>
            <a:r>
              <a:rPr lang="ne-np" sz="2400" dirty="0"/>
              <a:t>C.  </a:t>
            </a:r>
            <a:r>
              <a:rPr lang="ne-np" sz="2400" dirty="0" err="1"/>
              <a:t>तपाईं</a:t>
            </a:r>
            <a:r>
              <a:rPr lang="ne-np" sz="2400" dirty="0"/>
              <a:t> अनावृत भएपछि वा </a:t>
            </a:r>
            <a:r>
              <a:rPr lang="ne-np" sz="2400" dirty="0" err="1"/>
              <a:t>तपाईंको</a:t>
            </a:r>
            <a:r>
              <a:rPr lang="ne-np" sz="2400" dirty="0"/>
              <a:t> परीक्षण नतिजा नेगेटिभ </a:t>
            </a:r>
            <a:r>
              <a:rPr lang="ne-np" sz="2400" dirty="0" err="1"/>
              <a:t>नआउँदासम्म</a:t>
            </a:r>
            <a:r>
              <a:rPr lang="ne-np" sz="2400" dirty="0"/>
              <a:t> सार्वजनिक भित्री ठाउँहरूमा 14 दिनसम्म </a:t>
            </a:r>
            <a:r>
              <a:rPr lang="ne-np" sz="2400" dirty="0" err="1"/>
              <a:t>मास्क</a:t>
            </a:r>
            <a:r>
              <a:rPr lang="ne-np" sz="2400" dirty="0"/>
              <a:t> लगाउने</a:t>
            </a:r>
          </a:p>
          <a:p>
            <a:pPr lvl="1" rtl="0">
              <a:defRPr/>
            </a:pPr>
            <a:r>
              <a:rPr lang="ne-np" sz="2400" dirty="0"/>
              <a:t>D.  A &amp; C</a:t>
            </a:r>
          </a:p>
          <a:p>
            <a:pPr rtl="0">
              <a:defRPr/>
            </a:pPr>
            <a:endParaRPr lang="en-US" altLang="en-US" sz="28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a:extLst>
              <a:ext uri="{FF2B5EF4-FFF2-40B4-BE49-F238E27FC236}">
                <a16:creationId xmlns:a16="http://schemas.microsoft.com/office/drawing/2014/main" id="{ED9B2E4A-46CD-4161-A448-D8638ADB2DA5}"/>
              </a:ext>
            </a:extLst>
          </p:cNvPr>
          <p:cNvSpPr>
            <a:spLocks noGrp="1"/>
          </p:cNvSpPr>
          <p:nvPr>
            <p:ph type="title"/>
          </p:nvPr>
        </p:nvSpPr>
        <p:spPr/>
        <p:txBody>
          <a:bodyPr rtlCol="0"/>
          <a:lstStyle/>
          <a:p>
            <a:pPr rtl="0"/>
            <a:r>
              <a:rPr lang="ne-np"/>
              <a:t>परीक्षण तथा क्वारेन्टाइनको उत्तर - 20</a:t>
            </a:r>
          </a:p>
        </p:txBody>
      </p:sp>
      <p:sp>
        <p:nvSpPr>
          <p:cNvPr id="93187" name="Content Placeholder 4">
            <a:extLst>
              <a:ext uri="{FF2B5EF4-FFF2-40B4-BE49-F238E27FC236}">
                <a16:creationId xmlns:a16="http://schemas.microsoft.com/office/drawing/2014/main" id="{3BAD248F-E56A-467A-BE73-8921845C1FFE}"/>
              </a:ext>
            </a:extLst>
          </p:cNvPr>
          <p:cNvSpPr>
            <a:spLocks noGrp="1"/>
          </p:cNvSpPr>
          <p:nvPr>
            <p:ph idx="1"/>
          </p:nvPr>
        </p:nvSpPr>
        <p:spPr/>
        <p:txBody>
          <a:bodyPr rtlCol="0"/>
          <a:lstStyle/>
          <a:p>
            <a:pPr marL="0" indent="0" rtl="0">
              <a:buFont typeface="Arial" panose="020B0604020202020204" pitchFamily="34" charset="0"/>
              <a:buNone/>
              <a:defRPr/>
            </a:pPr>
            <a:r>
              <a:rPr lang="ne-np" sz="2800" b="1" dirty="0"/>
              <a:t>D.  A &amp; C</a:t>
            </a:r>
          </a:p>
          <a:p>
            <a:pPr rtl="0">
              <a:defRPr/>
            </a:pPr>
            <a:r>
              <a:rPr lang="ne-np" sz="2800" dirty="0"/>
              <a:t>जानकारी: </a:t>
            </a:r>
            <a:r>
              <a:rPr lang="ne-np" sz="2800" dirty="0" err="1"/>
              <a:t>तपाईंले</a:t>
            </a:r>
            <a:r>
              <a:rPr lang="ne-np" sz="2800" dirty="0"/>
              <a:t> खोप लगाउनु भएको छैन र COVID-19 </a:t>
            </a:r>
            <a:r>
              <a:rPr lang="ne-np" sz="2800" dirty="0" err="1"/>
              <a:t>संक्रमित</a:t>
            </a:r>
            <a:r>
              <a:rPr lang="ne-np" sz="2800" dirty="0"/>
              <a:t> हुनुहुन्छ भने, </a:t>
            </a:r>
            <a:r>
              <a:rPr lang="ne-np" sz="2800" dirty="0" err="1"/>
              <a:t>तपाईं</a:t>
            </a:r>
            <a:r>
              <a:rPr lang="ne-np" sz="2800" dirty="0"/>
              <a:t> COVID-19 भएको </a:t>
            </a:r>
            <a:r>
              <a:rPr lang="ne-np" sz="2800" dirty="0" err="1"/>
              <a:t>व्यक्तिसँगको</a:t>
            </a:r>
            <a:r>
              <a:rPr lang="ne-np" sz="2800" dirty="0"/>
              <a:t> अन्तिम सम्पर्क पछि घरमा 14 दिनका लागि </a:t>
            </a:r>
            <a:r>
              <a:rPr lang="ne-np" sz="2800" dirty="0" err="1">
                <a:hlinkClick r:id="rId2"/>
              </a:rPr>
              <a:t>क्वारेन्टाइन</a:t>
            </a:r>
            <a:r>
              <a:rPr lang="ne-np" sz="2800" dirty="0"/>
              <a:t> मा बस्नुपर्छ र आउन सक्ने कुनै पनि लक्षणहरू निरीक्षण गर्नुपर्छ।  सम्भव भएमा, विशेषगरी </a:t>
            </a:r>
            <a:r>
              <a:rPr lang="ne-np" sz="2800" dirty="0" err="1"/>
              <a:t>तिनीहरू</a:t>
            </a:r>
            <a:r>
              <a:rPr lang="ne-np" sz="2800" dirty="0"/>
              <a:t> COVID-19 बाट एकदमै बिरामी हुने बढ्दो जोखिममा भएमा </a:t>
            </a:r>
            <a:r>
              <a:rPr lang="ne-np" sz="2800" dirty="0" err="1"/>
              <a:t>तपाईंसँग</a:t>
            </a:r>
            <a:r>
              <a:rPr lang="ne-np" sz="2800" dirty="0"/>
              <a:t> बस्ने मानिसबाट टाढा रहनुहोस्।  </a:t>
            </a:r>
            <a:r>
              <a:rPr lang="ne-np" sz="2800" dirty="0" err="1"/>
              <a:t>तपाईं</a:t>
            </a:r>
            <a:r>
              <a:rPr lang="ne-np" sz="2800" dirty="0"/>
              <a:t> आफ्नो अन्तिम अनावरणको 5 दिन पछि </a:t>
            </a:r>
            <a:r>
              <a:rPr lang="ne-np" sz="2800" dirty="0" err="1"/>
              <a:t>परिक्षण</a:t>
            </a:r>
            <a:r>
              <a:rPr lang="ne-np" sz="2800" dirty="0"/>
              <a:t> गराउन सक्नुहुन्छ।</a:t>
            </a:r>
          </a:p>
          <a:p>
            <a:pPr rtl="0">
              <a:defRPr/>
            </a:pPr>
            <a:endParaRPr lang="en-US" altLang="en-US" sz="2800" dirty="0"/>
          </a:p>
        </p:txBody>
      </p:sp>
      <p:pic>
        <p:nvPicPr>
          <p:cNvPr id="93188" name="Picture 2" descr="C:\Users\Robin\AppData\Local\Microsoft\Windows\Temporary Internet Files\Content.IE5\UKPIYV1G\MCj04421220000[1].png">
            <a:hlinkClick r:id="rId3" action="ppaction://hlinksldjump"/>
            <a:extLst>
              <a:ext uri="{FF2B5EF4-FFF2-40B4-BE49-F238E27FC236}">
                <a16:creationId xmlns:a16="http://schemas.microsoft.com/office/drawing/2014/main" id="{EA85CD38-3C20-4CEE-85B2-8DA6EFDCE3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a:extLst>
              <a:ext uri="{FF2B5EF4-FFF2-40B4-BE49-F238E27FC236}">
                <a16:creationId xmlns:a16="http://schemas.microsoft.com/office/drawing/2014/main" id="{D287154F-140A-4C27-8F3C-9805A1FB79C7}"/>
              </a:ext>
            </a:extLst>
          </p:cNvPr>
          <p:cNvSpPr>
            <a:spLocks noGrp="1"/>
          </p:cNvSpPr>
          <p:nvPr>
            <p:ph type="title"/>
          </p:nvPr>
        </p:nvSpPr>
        <p:spPr/>
        <p:txBody>
          <a:bodyPr rtlCol="0"/>
          <a:lstStyle/>
          <a:p>
            <a:pPr rtl="0"/>
            <a:r>
              <a:rPr lang="ne-np"/>
              <a:t>परीक्षण तथा क्वारेन्टाइनसम्बन्धी प्रश्न - 30</a:t>
            </a:r>
          </a:p>
        </p:txBody>
      </p:sp>
      <p:sp>
        <p:nvSpPr>
          <p:cNvPr id="94211" name="Content Placeholder 3">
            <a:extLst>
              <a:ext uri="{FF2B5EF4-FFF2-40B4-BE49-F238E27FC236}">
                <a16:creationId xmlns:a16="http://schemas.microsoft.com/office/drawing/2014/main" id="{8D99575E-0D76-4E97-92D3-365C2BEAB118}"/>
              </a:ext>
            </a:extLst>
          </p:cNvPr>
          <p:cNvSpPr>
            <a:spLocks noGrp="1"/>
          </p:cNvSpPr>
          <p:nvPr>
            <p:ph idx="1"/>
          </p:nvPr>
        </p:nvSpPr>
        <p:spPr/>
        <p:txBody>
          <a:bodyPr rtlCol="0"/>
          <a:lstStyle/>
          <a:p>
            <a:pPr marL="0" indent="0" rtl="0">
              <a:buFont typeface="Arial" panose="020B0604020202020204" pitchFamily="34" charset="0"/>
              <a:buNone/>
              <a:defRPr/>
            </a:pPr>
            <a:r>
              <a:rPr lang="ne-np"/>
              <a:t>सही वा गलत: तपाईंले खोप लगाउनु भएको छ र COVID-19 परिक्षण पोजेटिभ देखिएको छ भने तपाईंलाई कुनै पनि लक्षणहरू नदेखिए तापनि तपाईंलाई घरमा अलग बस्न आवश्यक छ।</a:t>
            </a:r>
          </a:p>
          <a:p>
            <a:pPr rtl="0">
              <a:defRPr/>
            </a:pPr>
            <a:endParaRPr lang="en-US" alt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a:extLst>
              <a:ext uri="{FF2B5EF4-FFF2-40B4-BE49-F238E27FC236}">
                <a16:creationId xmlns:a16="http://schemas.microsoft.com/office/drawing/2014/main" id="{BB1DA65E-BB37-4262-8A1B-1C731724D994}"/>
              </a:ext>
            </a:extLst>
          </p:cNvPr>
          <p:cNvSpPr>
            <a:spLocks noGrp="1"/>
          </p:cNvSpPr>
          <p:nvPr>
            <p:ph type="title"/>
          </p:nvPr>
        </p:nvSpPr>
        <p:spPr/>
        <p:txBody>
          <a:bodyPr rtlCol="0"/>
          <a:lstStyle/>
          <a:p>
            <a:pPr rtl="0"/>
            <a:r>
              <a:rPr lang="ne-np"/>
              <a:t>परीक्षण तथा क्वारेन्टाइनको उत्तर - 30</a:t>
            </a:r>
          </a:p>
        </p:txBody>
      </p:sp>
      <p:sp>
        <p:nvSpPr>
          <p:cNvPr id="95235" name="Content Placeholder 4">
            <a:extLst>
              <a:ext uri="{FF2B5EF4-FFF2-40B4-BE49-F238E27FC236}">
                <a16:creationId xmlns:a16="http://schemas.microsoft.com/office/drawing/2014/main" id="{2D99E59E-EE38-409F-B6BC-68C892FC6F31}"/>
              </a:ext>
            </a:extLst>
          </p:cNvPr>
          <p:cNvSpPr>
            <a:spLocks noGrp="1"/>
          </p:cNvSpPr>
          <p:nvPr>
            <p:ph idx="1"/>
          </p:nvPr>
        </p:nvSpPr>
        <p:spPr/>
        <p:txBody>
          <a:bodyPr rtlCol="0"/>
          <a:lstStyle/>
          <a:p>
            <a:pPr marL="0" indent="0" rtl="0">
              <a:buFont typeface="Arial" panose="020B0604020202020204" pitchFamily="34" charset="0"/>
              <a:buNone/>
              <a:defRPr/>
            </a:pPr>
            <a:r>
              <a:rPr lang="ne-np"/>
              <a:t>सही.</a:t>
            </a:r>
          </a:p>
          <a:p>
            <a:pPr rtl="0">
              <a:defRPr/>
            </a:pPr>
            <a:r>
              <a:rPr lang="ne-np"/>
              <a:t>जानकारी: तपाईंलाई लक्षणहरू देखिएको वा नदेखिएको भएपनि, तपाईंले खोप लगाउनु भएको छ र COVID-19 परीक्षण पोजेटिभ देखिएको छ भने तपाईंले 10 दिनका लागि घरमा  </a:t>
            </a:r>
            <a:r>
              <a:rPr lang="ne-np">
                <a:hlinkClick r:id="rId2"/>
              </a:rPr>
              <a:t>आफै अलग</a:t>
            </a:r>
            <a:r>
              <a:rPr lang="ne-np"/>
              <a:t> बस्नुपर्छ।  खोप नलगाएका व्यक्तिहरूका लागि, तिनीहरू आफ्नो पहिलो लक्षणहरू देखिदाँ वा तिनीहरूको COVID-19 परिक्षण पोजेटिभ देखिदाँ सम्म 10 दिनका लागि अलग बस्नपर्छ। </a:t>
            </a:r>
          </a:p>
        </p:txBody>
      </p:sp>
      <p:pic>
        <p:nvPicPr>
          <p:cNvPr id="95236" name="Picture 2" descr="C:\Users\Robin\AppData\Local\Microsoft\Windows\Temporary Internet Files\Content.IE5\UKPIYV1G\MCj04421220000[1].png">
            <a:hlinkClick r:id="rId3" action="ppaction://hlinksldjump"/>
            <a:extLst>
              <a:ext uri="{FF2B5EF4-FFF2-40B4-BE49-F238E27FC236}">
                <a16:creationId xmlns:a16="http://schemas.microsoft.com/office/drawing/2014/main" id="{287F481C-C668-406B-9E1B-D26E075BABE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a:extLst>
              <a:ext uri="{FF2B5EF4-FFF2-40B4-BE49-F238E27FC236}">
                <a16:creationId xmlns:a16="http://schemas.microsoft.com/office/drawing/2014/main" id="{EEC50C20-CE72-4256-B1B7-B6DF013B3A61}"/>
              </a:ext>
            </a:extLst>
          </p:cNvPr>
          <p:cNvSpPr>
            <a:spLocks noGrp="1"/>
          </p:cNvSpPr>
          <p:nvPr>
            <p:ph type="title"/>
          </p:nvPr>
        </p:nvSpPr>
        <p:spPr/>
        <p:txBody>
          <a:bodyPr rtlCol="0"/>
          <a:lstStyle/>
          <a:p>
            <a:pPr rtl="0"/>
            <a:r>
              <a:rPr lang="ne-np"/>
              <a:t>परीक्षण तथा क्वारेन्टाइनसम्बन्धी प्रश्न - 40</a:t>
            </a:r>
          </a:p>
        </p:txBody>
      </p:sp>
      <p:sp>
        <p:nvSpPr>
          <p:cNvPr id="96259" name="Content Placeholder 3">
            <a:extLst>
              <a:ext uri="{FF2B5EF4-FFF2-40B4-BE49-F238E27FC236}">
                <a16:creationId xmlns:a16="http://schemas.microsoft.com/office/drawing/2014/main" id="{FCE03A73-55BC-4DF2-9AA8-FB5BEAF6041E}"/>
              </a:ext>
            </a:extLst>
          </p:cNvPr>
          <p:cNvSpPr>
            <a:spLocks noGrp="1"/>
          </p:cNvSpPr>
          <p:nvPr>
            <p:ph idx="1"/>
          </p:nvPr>
        </p:nvSpPr>
        <p:spPr>
          <a:xfrm>
            <a:off x="457200" y="1524000"/>
            <a:ext cx="8229600" cy="4602163"/>
          </a:xfrm>
        </p:spPr>
        <p:txBody>
          <a:bodyPr rtlCol="0"/>
          <a:lstStyle/>
          <a:p>
            <a:pPr marL="0" indent="0" rtl="0">
              <a:buFont typeface="Arial" panose="020B0604020202020204" pitchFamily="34" charset="0"/>
              <a:buNone/>
              <a:defRPr/>
            </a:pPr>
            <a:r>
              <a:rPr lang="ne-np" sz="2000" dirty="0" err="1"/>
              <a:t>तपाईंको</a:t>
            </a:r>
            <a:r>
              <a:rPr lang="ne-np" sz="2000" dirty="0"/>
              <a:t> बच्चालाई नाकबाट पानी बग्ने र खोकी लाग्ने समस्या भएमा </a:t>
            </a:r>
            <a:r>
              <a:rPr lang="ne-np" sz="2000" dirty="0" err="1"/>
              <a:t>तपाईंले</a:t>
            </a:r>
            <a:r>
              <a:rPr lang="ne-np" sz="2000" dirty="0"/>
              <a:t> के गर्नुपर्छ?</a:t>
            </a:r>
          </a:p>
          <a:p>
            <a:pPr lvl="1" rtl="0">
              <a:defRPr/>
            </a:pPr>
            <a:r>
              <a:rPr lang="ne-np" sz="2000" dirty="0"/>
              <a:t>A.  </a:t>
            </a:r>
            <a:r>
              <a:rPr lang="ne-np" sz="2000" dirty="0" err="1"/>
              <a:t>तिनीहरू</a:t>
            </a:r>
            <a:r>
              <a:rPr lang="ne-np" sz="2000" dirty="0"/>
              <a:t> पछिल्लो 14 दिनमा COVID-19 </a:t>
            </a:r>
            <a:r>
              <a:rPr lang="ne-np" sz="2000" dirty="0" err="1"/>
              <a:t>संक्रमित</a:t>
            </a:r>
            <a:r>
              <a:rPr lang="ne-np" sz="2000" dirty="0"/>
              <a:t> व्यक्तिसँग नजिकको सम्पर्क आएका छन् र चिकित्सा मूल्याङ्कन खोजेका छन् र/वा परीक्षण गराएका छन् भने बच्चालाई घरमै </a:t>
            </a:r>
            <a:r>
              <a:rPr lang="ne-np" sz="2000" dirty="0" err="1"/>
              <a:t>बसाल्नुपर्छ</a:t>
            </a:r>
            <a:endParaRPr lang="ne-np" sz="2000" dirty="0"/>
          </a:p>
          <a:p>
            <a:pPr lvl="1" rtl="0">
              <a:defRPr/>
            </a:pPr>
            <a:r>
              <a:rPr lang="ne-np" sz="2000" dirty="0"/>
              <a:t>B.  </a:t>
            </a:r>
            <a:r>
              <a:rPr lang="ne-np" sz="2000" dirty="0" err="1"/>
              <a:t>तिनीहरू</a:t>
            </a:r>
            <a:r>
              <a:rPr lang="ne-np" sz="2000" dirty="0"/>
              <a:t> पछिल्लो 14 दिनमा COVID-19 </a:t>
            </a:r>
            <a:r>
              <a:rPr lang="ne-np" sz="2000" dirty="0" err="1"/>
              <a:t>संक्रमित</a:t>
            </a:r>
            <a:r>
              <a:rPr lang="ne-np" sz="2000" dirty="0"/>
              <a:t> व्यक्तिसँग नजिकको सम्पर्क आएका छन् र परीक्षण गराएका छन् भने बच्चालाई घरमै </a:t>
            </a:r>
            <a:r>
              <a:rPr lang="ne-np" sz="2000" dirty="0" err="1"/>
              <a:t>बसाल्नुपर्छ</a:t>
            </a:r>
            <a:r>
              <a:rPr lang="ne-np" sz="2000" dirty="0"/>
              <a:t>  </a:t>
            </a:r>
            <a:r>
              <a:rPr lang="ne-np" sz="2000" dirty="0" err="1"/>
              <a:t>तिनीहरूको</a:t>
            </a:r>
            <a:r>
              <a:rPr lang="ne-np" sz="2000" dirty="0"/>
              <a:t> </a:t>
            </a:r>
            <a:r>
              <a:rPr lang="ne-np" sz="2000" dirty="0" err="1"/>
              <a:t>परिक्षण</a:t>
            </a:r>
            <a:r>
              <a:rPr lang="ne-np" sz="2000" dirty="0"/>
              <a:t> नेगेटिभ आएमा, </a:t>
            </a:r>
            <a:r>
              <a:rPr lang="ne-np" sz="2000" dirty="0" err="1"/>
              <a:t>तिनीहरूलाई</a:t>
            </a:r>
            <a:r>
              <a:rPr lang="ne-np" sz="2000" dirty="0"/>
              <a:t> अझैसम्म लक्षणहरू </a:t>
            </a:r>
            <a:r>
              <a:rPr lang="ne-np" sz="2000" dirty="0" err="1"/>
              <a:t>देखापरे</a:t>
            </a:r>
            <a:r>
              <a:rPr lang="ne-np" sz="2000" dirty="0"/>
              <a:t> तापनि विद्यालय फर्कन सक्छन्।</a:t>
            </a:r>
          </a:p>
          <a:p>
            <a:pPr lvl="1" rtl="0">
              <a:defRPr/>
            </a:pPr>
            <a:r>
              <a:rPr lang="ne-np" sz="2000" dirty="0"/>
              <a:t>C.  </a:t>
            </a:r>
            <a:r>
              <a:rPr lang="ne-np" sz="2000" dirty="0" err="1"/>
              <a:t>तिनीहरूको</a:t>
            </a:r>
            <a:r>
              <a:rPr lang="ne-np" sz="2000" dirty="0"/>
              <a:t> परीक्षण </a:t>
            </a:r>
            <a:r>
              <a:rPr lang="ne-np" sz="2000" dirty="0" err="1"/>
              <a:t>पोजेटिभ</a:t>
            </a:r>
            <a:r>
              <a:rPr lang="ne-np" sz="2000" dirty="0"/>
              <a:t> आएमा, </a:t>
            </a:r>
            <a:r>
              <a:rPr lang="ne-np" sz="2000" dirty="0" err="1"/>
              <a:t>तिनीहरूलाई</a:t>
            </a:r>
            <a:r>
              <a:rPr lang="ne-np" sz="2000" dirty="0"/>
              <a:t> लक्षणहरू सुरु भएपछि र लक्षणहरू निको भएपछि र औषधि नखाइकन 24 घण्टासम्म ज्वरो </a:t>
            </a:r>
            <a:r>
              <a:rPr lang="ne-np" sz="2000" dirty="0" err="1"/>
              <a:t>नआएमा</a:t>
            </a:r>
            <a:r>
              <a:rPr lang="ne-np" sz="2000" dirty="0"/>
              <a:t> 10 दिनसम्म घरमा </a:t>
            </a:r>
            <a:r>
              <a:rPr lang="ne-np" sz="2000" dirty="0" err="1"/>
              <a:t>छुट्टै</a:t>
            </a:r>
            <a:r>
              <a:rPr lang="ne-np" sz="2000" dirty="0"/>
              <a:t> राख्नुपर्छ</a:t>
            </a:r>
          </a:p>
          <a:p>
            <a:pPr lvl="1" rtl="0">
              <a:defRPr/>
            </a:pPr>
            <a:r>
              <a:rPr lang="ne-np" sz="2000" dirty="0"/>
              <a:t>D.  A &amp; C</a:t>
            </a:r>
          </a:p>
          <a:p>
            <a:pPr rtl="0">
              <a:defRPr/>
            </a:pPr>
            <a:endParaRPr lang="en-US" alt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92D51EFC-7462-4B1D-863D-650FA366D0A5}"/>
              </a:ext>
            </a:extLst>
          </p:cNvPr>
          <p:cNvSpPr>
            <a:spLocks noGrp="1"/>
          </p:cNvSpPr>
          <p:nvPr>
            <p:ph type="title"/>
          </p:nvPr>
        </p:nvSpPr>
        <p:spPr/>
        <p:txBody>
          <a:bodyPr rtlCol="0"/>
          <a:lstStyle/>
          <a:p>
            <a:pPr rtl="0" eaLnBrk="1" hangingPunct="1"/>
            <a:r>
              <a:rPr lang="ne-np"/>
              <a:t>बिरामी प्रश्नहरू - 20</a:t>
            </a:r>
          </a:p>
        </p:txBody>
      </p:sp>
      <p:sp>
        <p:nvSpPr>
          <p:cNvPr id="12291" name="Content Placeholder 2">
            <a:extLst>
              <a:ext uri="{FF2B5EF4-FFF2-40B4-BE49-F238E27FC236}">
                <a16:creationId xmlns:a16="http://schemas.microsoft.com/office/drawing/2014/main" id="{095F80B9-E944-4236-99D7-40B952BFE48C}"/>
              </a:ext>
            </a:extLst>
          </p:cNvPr>
          <p:cNvSpPr>
            <a:spLocks noGrp="1"/>
          </p:cNvSpPr>
          <p:nvPr>
            <p:ph idx="1"/>
          </p:nvPr>
        </p:nvSpPr>
        <p:spPr/>
        <p:txBody>
          <a:bodyPr rtlCol="0"/>
          <a:lstStyle/>
          <a:p>
            <a:pPr marL="0" indent="0" rtl="0">
              <a:buFont typeface="Arial" panose="020B0604020202020204" pitchFamily="34" charset="0"/>
              <a:buNone/>
            </a:pPr>
            <a:r>
              <a:rPr lang="ne-np"/>
              <a:t>तपाईंलाई एक पटक COVID-19 लागेको थियो भने, तपाईं फेरि लाग्दैन।  </a:t>
            </a:r>
          </a:p>
          <a:p>
            <a:pPr lvl="1" rtl="0"/>
            <a:r>
              <a:rPr lang="ne-np"/>
              <a:t>A.  सही</a:t>
            </a:r>
          </a:p>
          <a:p>
            <a:pPr lvl="1" rtl="0"/>
            <a:r>
              <a:rPr lang="ne-np"/>
              <a:t>B.  गलत</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a:extLst>
              <a:ext uri="{FF2B5EF4-FFF2-40B4-BE49-F238E27FC236}">
                <a16:creationId xmlns:a16="http://schemas.microsoft.com/office/drawing/2014/main" id="{D15CE857-FADB-4326-B42F-E9294B5C9265}"/>
              </a:ext>
            </a:extLst>
          </p:cNvPr>
          <p:cNvSpPr>
            <a:spLocks noGrp="1"/>
          </p:cNvSpPr>
          <p:nvPr>
            <p:ph type="title"/>
          </p:nvPr>
        </p:nvSpPr>
        <p:spPr>
          <a:xfrm>
            <a:off x="0" y="124617"/>
            <a:ext cx="9067800" cy="1189038"/>
          </a:xfrm>
        </p:spPr>
        <p:txBody>
          <a:bodyPr rtlCol="0"/>
          <a:lstStyle/>
          <a:p>
            <a:pPr rtl="0"/>
            <a:r>
              <a:rPr lang="ne-np" dirty="0"/>
              <a:t>परीक्षण तथा </a:t>
            </a:r>
            <a:r>
              <a:rPr lang="ne-np" dirty="0" err="1"/>
              <a:t>क्वारेन्टाइनको</a:t>
            </a:r>
            <a:r>
              <a:rPr lang="ne-np" dirty="0"/>
              <a:t> उत्तर - 40</a:t>
            </a:r>
          </a:p>
        </p:txBody>
      </p:sp>
      <p:sp>
        <p:nvSpPr>
          <p:cNvPr id="97283" name="Content Placeholder 4">
            <a:extLst>
              <a:ext uri="{FF2B5EF4-FFF2-40B4-BE49-F238E27FC236}">
                <a16:creationId xmlns:a16="http://schemas.microsoft.com/office/drawing/2014/main" id="{3B3E7485-D558-4695-9BF0-41BE779AD342}"/>
              </a:ext>
            </a:extLst>
          </p:cNvPr>
          <p:cNvSpPr>
            <a:spLocks noGrp="1"/>
          </p:cNvSpPr>
          <p:nvPr>
            <p:ph idx="1"/>
          </p:nvPr>
        </p:nvSpPr>
        <p:spPr>
          <a:xfrm>
            <a:off x="457200" y="1166018"/>
            <a:ext cx="8229600" cy="4525963"/>
          </a:xfrm>
        </p:spPr>
        <p:txBody>
          <a:bodyPr rtlCol="0"/>
          <a:lstStyle/>
          <a:p>
            <a:pPr marL="0" indent="0" rtl="0">
              <a:buFont typeface="Arial" panose="020B0604020202020204" pitchFamily="34" charset="0"/>
              <a:buNone/>
              <a:defRPr/>
            </a:pPr>
            <a:r>
              <a:rPr lang="ne-np" sz="2000" b="1" dirty="0"/>
              <a:t>D.  A &amp; C</a:t>
            </a:r>
          </a:p>
          <a:p>
            <a:pPr rtl="0">
              <a:defRPr/>
            </a:pPr>
            <a:r>
              <a:rPr lang="ne-np" sz="2000" dirty="0"/>
              <a:t>जानकारी: बच्चा पछिल्लो 14 दिनमा COVID-19 भएको कुनै पनि </a:t>
            </a:r>
            <a:r>
              <a:rPr lang="ne-np" sz="2000" dirty="0" err="1"/>
              <a:t>व्यक्तिसँगको</a:t>
            </a:r>
            <a:r>
              <a:rPr lang="ne-np" sz="2000" dirty="0"/>
              <a:t> सम्पर्कमा </a:t>
            </a:r>
            <a:r>
              <a:rPr lang="ne-np" sz="2000" u="sng" dirty="0" err="1"/>
              <a:t>नआएमा</a:t>
            </a:r>
            <a:r>
              <a:rPr lang="ne-np" sz="2000" dirty="0"/>
              <a:t>: विद्यालयबाट </a:t>
            </a:r>
            <a:r>
              <a:rPr lang="ne-np" sz="2000" dirty="0">
                <a:hlinkClick r:id="rId2"/>
              </a:rPr>
              <a:t>घरमा बस्नुहोस्</a:t>
            </a:r>
            <a:r>
              <a:rPr lang="ne-np" sz="2000" dirty="0"/>
              <a:t> र परीक्षण गराउनुहोस्</a:t>
            </a:r>
          </a:p>
          <a:p>
            <a:pPr lvl="1" rtl="0">
              <a:defRPr/>
            </a:pPr>
            <a:r>
              <a:rPr lang="ne-np" sz="2000" dirty="0" err="1"/>
              <a:t>परिक्षण</a:t>
            </a:r>
            <a:r>
              <a:rPr lang="ne-np" sz="2000" dirty="0"/>
              <a:t> नेगेटिभ आएमा: लक्षणहरू सुधार आएपछि र </a:t>
            </a:r>
            <a:r>
              <a:rPr lang="ne-np" sz="2000" dirty="0" err="1"/>
              <a:t>औषधिबिना</a:t>
            </a:r>
            <a:r>
              <a:rPr lang="ne-np" sz="2000" dirty="0"/>
              <a:t> 24 घण्टासम्म </a:t>
            </a:r>
            <a:r>
              <a:rPr lang="ne-np" sz="2000" dirty="0" err="1"/>
              <a:t>ज्वरोमुक्त</a:t>
            </a:r>
            <a:r>
              <a:rPr lang="ne-np" sz="2000" dirty="0"/>
              <a:t> भएपछि विद्यालय फर्किनुहोस्</a:t>
            </a:r>
          </a:p>
          <a:p>
            <a:pPr lvl="1" rtl="0">
              <a:defRPr/>
            </a:pPr>
            <a:r>
              <a:rPr lang="ne-np" sz="2000" dirty="0" err="1"/>
              <a:t>परिक्षण</a:t>
            </a:r>
            <a:r>
              <a:rPr lang="ne-np" sz="2000" dirty="0"/>
              <a:t> </a:t>
            </a:r>
            <a:r>
              <a:rPr lang="ne-np" sz="2000" dirty="0" err="1"/>
              <a:t>पोजेटिभ</a:t>
            </a:r>
            <a:r>
              <a:rPr lang="ne-np" sz="2000" dirty="0"/>
              <a:t> आएमा: </a:t>
            </a:r>
            <a:r>
              <a:rPr lang="ne-np" sz="2000" dirty="0" err="1"/>
              <a:t>तिनीहरूलाई</a:t>
            </a:r>
            <a:r>
              <a:rPr lang="ne-np" sz="2000" dirty="0"/>
              <a:t> लक्षणहरू सुरु भएपछि र लक्षणहरू निको भएपछि र औषधि नखाइकन 24 घण्टासम्म ज्वरो </a:t>
            </a:r>
            <a:r>
              <a:rPr lang="ne-np" sz="2000" dirty="0" err="1"/>
              <a:t>नआएमा</a:t>
            </a:r>
            <a:r>
              <a:rPr lang="ne-np" sz="2000" dirty="0"/>
              <a:t> 10 दिनसम्म घरमा </a:t>
            </a:r>
            <a:r>
              <a:rPr lang="ne-np" sz="2000" dirty="0" err="1"/>
              <a:t>छुट्टै</a:t>
            </a:r>
            <a:r>
              <a:rPr lang="ne-np" sz="2000" dirty="0"/>
              <a:t> राख्नुपर्छ</a:t>
            </a:r>
          </a:p>
          <a:p>
            <a:pPr rtl="0">
              <a:defRPr/>
            </a:pPr>
            <a:r>
              <a:rPr lang="ne-np" sz="2000" dirty="0"/>
              <a:t>बच्चा पछिल्लो 14 दिनमा COVID-19 भएको कुनै पनि </a:t>
            </a:r>
            <a:r>
              <a:rPr lang="ne-np" sz="2000" dirty="0" err="1"/>
              <a:t>व्यक्तिसँगको</a:t>
            </a:r>
            <a:r>
              <a:rPr lang="ne-np" sz="2000" dirty="0"/>
              <a:t> सम्पर्कमा आएमा</a:t>
            </a:r>
          </a:p>
          <a:p>
            <a:pPr lvl="1" rtl="0">
              <a:defRPr/>
            </a:pPr>
            <a:r>
              <a:rPr lang="ne-np" sz="2000" dirty="0"/>
              <a:t>घरमा बस्ने; चिकित्सा मूल्याङ्कन खोज्ने र/वा परीक्षण गराउने कुरा जारी राख्नुहोस्</a:t>
            </a:r>
          </a:p>
          <a:p>
            <a:pPr rtl="0">
              <a:defRPr/>
            </a:pPr>
            <a:r>
              <a:rPr lang="ne-np" sz="2000" dirty="0" err="1"/>
              <a:t>तपाईंसँग</a:t>
            </a:r>
            <a:r>
              <a:rPr lang="ne-np" sz="2000" dirty="0"/>
              <a:t> चिकित्सक वा क्लिनिक छैन भने, </a:t>
            </a:r>
            <a:r>
              <a:rPr lang="ne-np" sz="2000" dirty="0" err="1"/>
              <a:t>तपाईं</a:t>
            </a:r>
            <a:r>
              <a:rPr lang="ne-np" sz="2000" dirty="0"/>
              <a:t> 2-1-1 वा </a:t>
            </a:r>
            <a:r>
              <a:rPr lang="ne-np" sz="2000" dirty="0" err="1"/>
              <a:t>Multnomah</a:t>
            </a:r>
            <a:r>
              <a:rPr lang="ne-np" sz="2000" dirty="0"/>
              <a:t> </a:t>
            </a:r>
            <a:r>
              <a:rPr lang="ne-np" sz="2000" dirty="0" err="1"/>
              <a:t>काउन्टी</a:t>
            </a:r>
            <a:r>
              <a:rPr lang="ne-np" sz="2000" dirty="0"/>
              <a:t> प्राथमिक स्याहार क्लिनिकहरू 503-988-5558 मा फोन गर्न सक्नुहुन्छ</a:t>
            </a:r>
          </a:p>
          <a:p>
            <a:pPr rtl="0">
              <a:defRPr/>
            </a:pPr>
            <a:r>
              <a:rPr lang="ne-np" sz="2000" u="sng" dirty="0">
                <a:hlinkClick r:id="rId3"/>
              </a:rPr>
              <a:t>थप जानकारी</a:t>
            </a:r>
            <a:endParaRPr lang="en-US" altLang="en-US" sz="2000" dirty="0"/>
          </a:p>
          <a:p>
            <a:pPr rtl="0">
              <a:defRPr/>
            </a:pPr>
            <a:endParaRPr lang="en-US" altLang="en-US" dirty="0"/>
          </a:p>
        </p:txBody>
      </p:sp>
      <p:pic>
        <p:nvPicPr>
          <p:cNvPr id="97284"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93374086-8631-4D81-8466-750A781181D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76569150-53C5-4C09-8088-EDE94120DD9A}"/>
              </a:ext>
            </a:extLst>
          </p:cNvPr>
          <p:cNvSpPr>
            <a:spLocks noGrp="1"/>
          </p:cNvSpPr>
          <p:nvPr>
            <p:ph type="title"/>
          </p:nvPr>
        </p:nvSpPr>
        <p:spPr/>
        <p:txBody>
          <a:bodyPr rtlCol="0"/>
          <a:lstStyle/>
          <a:p>
            <a:pPr rtl="0" eaLnBrk="1" hangingPunct="1"/>
            <a:r>
              <a:rPr lang="ne-np"/>
              <a:t>बिमारी जवाफहरू – 20 </a:t>
            </a:r>
          </a:p>
        </p:txBody>
      </p:sp>
      <p:sp>
        <p:nvSpPr>
          <p:cNvPr id="14339" name="Content Placeholder 3">
            <a:extLst>
              <a:ext uri="{FF2B5EF4-FFF2-40B4-BE49-F238E27FC236}">
                <a16:creationId xmlns:a16="http://schemas.microsoft.com/office/drawing/2014/main" id="{4AC857E1-C3F8-43D9-8D63-5F997A9FA7E6}"/>
              </a:ext>
            </a:extLst>
          </p:cNvPr>
          <p:cNvSpPr>
            <a:spLocks noGrp="1"/>
          </p:cNvSpPr>
          <p:nvPr>
            <p:ph idx="1"/>
          </p:nvPr>
        </p:nvSpPr>
        <p:spPr/>
        <p:txBody>
          <a:bodyPr rtlCol="0"/>
          <a:lstStyle/>
          <a:p>
            <a:pPr marL="0" indent="0" rtl="0" eaLnBrk="1" hangingPunct="1">
              <a:buFont typeface="Arial" panose="020B0604020202020204" pitchFamily="34" charset="0"/>
              <a:buNone/>
              <a:defRPr/>
            </a:pPr>
            <a:r>
              <a:rPr lang="ne-np"/>
              <a:t>A</a:t>
            </a:r>
            <a:r>
              <a:rPr lang="ne-np" b="1"/>
              <a:t>.  गलत</a:t>
            </a:r>
          </a:p>
          <a:p>
            <a:pPr rtl="0" eaLnBrk="1" hangingPunct="1">
              <a:defRPr/>
            </a:pPr>
            <a:r>
              <a:rPr lang="ne-np"/>
              <a:t>जानकारी: प्रारम्भिक संक्रमणपछि 6-8 महिनाका लागि COVID-19 भाइरस पुनः संक्रमण हुनु असामान्य कुरा हो भनी </a:t>
            </a:r>
            <a:r>
              <a:rPr lang="ne-np">
                <a:hlinkClick r:id="rId3"/>
              </a:rPr>
              <a:t>हालको प्रमाणले </a:t>
            </a:r>
            <a:r>
              <a:rPr lang="ne-np"/>
              <a:t> सुझाव दिन्छ।  यद्यपि, यो सुरक्षा कति समयसम्म सुरक्षा गर्छ र COVID-19 एकपटक भन्दा बढी लाग्छ/लाग्दैन विशेषज्ञहरूलाई निश्चित रूपमा थाहा छैन। खोप नलगाएकाको लागि पुनः संक्रमण बढाउने सम्भावना हुन्छ।</a:t>
            </a:r>
          </a:p>
          <a:p>
            <a:pPr rtl="0" eaLnBrk="1" hangingPunct="1">
              <a:defRPr/>
            </a:pPr>
            <a:endParaRPr lang="en-US" altLang="en-US" dirty="0"/>
          </a:p>
        </p:txBody>
      </p:sp>
      <p:pic>
        <p:nvPicPr>
          <p:cNvPr id="14340"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2CD9BBEB-EDB0-4226-AF3E-99AC156A04F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9FACC25F-0718-4B08-9B09-0A1FF695B625}"/>
              </a:ext>
            </a:extLst>
          </p:cNvPr>
          <p:cNvSpPr>
            <a:spLocks noGrp="1"/>
          </p:cNvSpPr>
          <p:nvPr>
            <p:ph type="title"/>
          </p:nvPr>
        </p:nvSpPr>
        <p:spPr/>
        <p:txBody>
          <a:bodyPr rtlCol="0"/>
          <a:lstStyle/>
          <a:p>
            <a:pPr rtl="0" eaLnBrk="1" hangingPunct="1"/>
            <a:r>
              <a:rPr lang="ne-np"/>
              <a:t>बिरामी प्रश्नहरू - 30</a:t>
            </a:r>
          </a:p>
        </p:txBody>
      </p:sp>
      <p:sp>
        <p:nvSpPr>
          <p:cNvPr id="16387" name="Content Placeholder 2">
            <a:extLst>
              <a:ext uri="{FF2B5EF4-FFF2-40B4-BE49-F238E27FC236}">
                <a16:creationId xmlns:a16="http://schemas.microsoft.com/office/drawing/2014/main" id="{4E4B98E1-C326-461B-A8AB-A1ECAF387354}"/>
              </a:ext>
            </a:extLst>
          </p:cNvPr>
          <p:cNvSpPr>
            <a:spLocks noGrp="1"/>
          </p:cNvSpPr>
          <p:nvPr>
            <p:ph idx="1"/>
          </p:nvPr>
        </p:nvSpPr>
        <p:spPr/>
        <p:txBody>
          <a:bodyPr rtlCol="0"/>
          <a:lstStyle/>
          <a:p>
            <a:pPr marL="0" indent="0" rtl="0" eaLnBrk="1" hangingPunct="1">
              <a:buFont typeface="Arial" panose="020B0604020202020204" pitchFamily="34" charset="0"/>
              <a:buNone/>
            </a:pPr>
            <a:r>
              <a:rPr lang="ne-np"/>
              <a:t>सही वा गलतः COVID-19 को लक्षणहरू केही हप्ता तथा महिनासम्म देखिन सक्छ।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2A0D2481-0297-489A-BA8A-6F67633CEFFE}"/>
              </a:ext>
            </a:extLst>
          </p:cNvPr>
          <p:cNvSpPr>
            <a:spLocks noGrp="1"/>
          </p:cNvSpPr>
          <p:nvPr>
            <p:ph type="title"/>
          </p:nvPr>
        </p:nvSpPr>
        <p:spPr/>
        <p:txBody>
          <a:bodyPr rtlCol="0"/>
          <a:lstStyle/>
          <a:p>
            <a:pPr rtl="0" eaLnBrk="1" hangingPunct="1"/>
            <a:r>
              <a:rPr lang="ne-np"/>
              <a:t>बिमारी जवाफहरू – 30 </a:t>
            </a:r>
          </a:p>
        </p:txBody>
      </p:sp>
      <p:sp>
        <p:nvSpPr>
          <p:cNvPr id="18435" name="Content Placeholder 3">
            <a:extLst>
              <a:ext uri="{FF2B5EF4-FFF2-40B4-BE49-F238E27FC236}">
                <a16:creationId xmlns:a16="http://schemas.microsoft.com/office/drawing/2014/main" id="{95551395-777A-4CB1-8144-555E85DFF6FF}"/>
              </a:ext>
            </a:extLst>
          </p:cNvPr>
          <p:cNvSpPr>
            <a:spLocks noGrp="1"/>
          </p:cNvSpPr>
          <p:nvPr>
            <p:ph idx="1"/>
          </p:nvPr>
        </p:nvSpPr>
        <p:spPr>
          <a:xfrm>
            <a:off x="152400" y="1417638"/>
            <a:ext cx="8801100" cy="4708525"/>
          </a:xfrm>
        </p:spPr>
        <p:txBody>
          <a:bodyPr rtlCol="0"/>
          <a:lstStyle/>
          <a:p>
            <a:pPr marL="0" indent="0" rtl="0" eaLnBrk="1" hangingPunct="1">
              <a:buFont typeface="Arial" panose="020B0604020202020204" pitchFamily="34" charset="0"/>
              <a:buNone/>
              <a:defRPr/>
            </a:pPr>
            <a:r>
              <a:rPr lang="ne-np" dirty="0"/>
              <a:t>सही.</a:t>
            </a:r>
          </a:p>
          <a:p>
            <a:pPr rtl="0" eaLnBrk="1" hangingPunct="1">
              <a:defRPr/>
            </a:pPr>
            <a:r>
              <a:rPr lang="ne-np" dirty="0"/>
              <a:t>जानकारी: </a:t>
            </a:r>
            <a:r>
              <a:rPr lang="ne-np" dirty="0">
                <a:hlinkClick r:id="rId3"/>
              </a:rPr>
              <a:t>दीर्घकालीन COVID-19 मा</a:t>
            </a:r>
            <a:r>
              <a:rPr lang="ne-np" dirty="0"/>
              <a:t> प्रारम्भिक COVID-19 </a:t>
            </a:r>
            <a:r>
              <a:rPr lang="ne-np" dirty="0" err="1"/>
              <a:t>संक्रमणपछि</a:t>
            </a:r>
            <a:r>
              <a:rPr lang="ne-np" dirty="0"/>
              <a:t> हप्ता वा </a:t>
            </a:r>
            <a:r>
              <a:rPr lang="ne-np" dirty="0" err="1"/>
              <a:t>महिनौंसम्म</a:t>
            </a:r>
            <a:r>
              <a:rPr lang="ne-np" dirty="0"/>
              <a:t> रहन सक्ने लक्षणहरूका दायरा </a:t>
            </a:r>
            <a:r>
              <a:rPr lang="ne-np" dirty="0" err="1"/>
              <a:t>पर्दछन्</a:t>
            </a:r>
            <a:r>
              <a:rPr lang="ne-np" dirty="0"/>
              <a:t>।  लक्षणहरूमा थकावट, </a:t>
            </a:r>
            <a:r>
              <a:rPr lang="ne-np" dirty="0" err="1"/>
              <a:t>ब्रेन</a:t>
            </a:r>
            <a:r>
              <a:rPr lang="ne-np" dirty="0"/>
              <a:t> </a:t>
            </a:r>
            <a:r>
              <a:rPr lang="ne-np" dirty="0" err="1"/>
              <a:t>फग</a:t>
            </a:r>
            <a:r>
              <a:rPr lang="ne-np" dirty="0"/>
              <a:t>, गन्ध थाहा नपाउने, मनोदशा परिवर्तन हुने र जोर्नी वा मांसपेशी दुख्ने समावेश हुन सक्छ।</a:t>
            </a:r>
          </a:p>
          <a:p>
            <a:pPr rtl="0" eaLnBrk="1" hangingPunct="1">
              <a:defRPr/>
            </a:pPr>
            <a:endParaRPr lang="en-US" altLang="en-US" dirty="0"/>
          </a:p>
        </p:txBody>
      </p:sp>
      <p:pic>
        <p:nvPicPr>
          <p:cNvPr id="18436" name="Picture 2" descr="C:\Users\Robin\AppData\Local\Microsoft\Windows\Temporary Internet Files\Content.IE5\UKPIYV1G\MCj04421220000[1].png">
            <a:hlinkClick r:id="rId4" action="ppaction://hlinksldjump"/>
            <a:extLst>
              <a:ext uri="{FF2B5EF4-FFF2-40B4-BE49-F238E27FC236}">
                <a16:creationId xmlns:a16="http://schemas.microsoft.com/office/drawing/2014/main" id="{2A26A076-C4D3-4842-93E6-E15E39F8A42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6138863"/>
            <a:ext cx="7239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7EC3B554-93F7-42B3-AC93-633D61CF67A1}"/>
              </a:ext>
            </a:extLst>
          </p:cNvPr>
          <p:cNvSpPr>
            <a:spLocks noGrp="1"/>
          </p:cNvSpPr>
          <p:nvPr>
            <p:ph type="title"/>
          </p:nvPr>
        </p:nvSpPr>
        <p:spPr/>
        <p:txBody>
          <a:bodyPr rtlCol="0"/>
          <a:lstStyle/>
          <a:p>
            <a:pPr rtl="0" eaLnBrk="1" hangingPunct="1"/>
            <a:r>
              <a:rPr lang="ne-np"/>
              <a:t>बिरामी प्रश्नहरू - 40</a:t>
            </a:r>
          </a:p>
        </p:txBody>
      </p:sp>
      <p:sp>
        <p:nvSpPr>
          <p:cNvPr id="20483" name="Content Placeholder 2">
            <a:extLst>
              <a:ext uri="{FF2B5EF4-FFF2-40B4-BE49-F238E27FC236}">
                <a16:creationId xmlns:a16="http://schemas.microsoft.com/office/drawing/2014/main" id="{7E6D176C-FC47-4E37-A060-BC98FF3591A0}"/>
              </a:ext>
            </a:extLst>
          </p:cNvPr>
          <p:cNvSpPr>
            <a:spLocks noGrp="1"/>
          </p:cNvSpPr>
          <p:nvPr>
            <p:ph idx="1"/>
          </p:nvPr>
        </p:nvSpPr>
        <p:spPr/>
        <p:txBody>
          <a:bodyPr rtlCol="0"/>
          <a:lstStyle/>
          <a:p>
            <a:pPr marL="0" indent="0" rtl="0">
              <a:buFont typeface="Arial" panose="020B0604020202020204" pitchFamily="34" charset="0"/>
              <a:buNone/>
            </a:pPr>
            <a:r>
              <a:rPr lang="ne-np"/>
              <a:t>मोनोक्लोनल एन्टिबडीज COVID-19 परीक्षण पोजिटिभ देखिएका मानिसका लागि COVID-19 उपचारको रूपमा उपलब्ध हुन सक्छ र: </a:t>
            </a:r>
          </a:p>
          <a:p>
            <a:pPr lvl="1" rtl="0"/>
            <a:r>
              <a:rPr lang="ne-np"/>
              <a:t>A.  12 वर्ष भन्दा बढी उमेरको र 88lbs भन्दा धेरै भएका</a:t>
            </a:r>
          </a:p>
          <a:p>
            <a:pPr lvl="1" rtl="0"/>
            <a:r>
              <a:rPr lang="ne-np"/>
              <a:t>B.  COVID-19 को मध्यम वा सामान्य लक्षणहरू भएका</a:t>
            </a:r>
          </a:p>
          <a:p>
            <a:pPr lvl="1" rtl="0"/>
            <a:r>
              <a:rPr lang="ne-np"/>
              <a:t>C.  COVID-19 सँग अस्पतालमा भर्ना हुँदा उच्च जोखिम मानिएका</a:t>
            </a:r>
          </a:p>
          <a:p>
            <a:pPr lvl="1" rtl="0"/>
            <a:r>
              <a:rPr lang="ne-np"/>
              <a:t>D.  माथिका सबै</a:t>
            </a:r>
          </a:p>
        </p:txBody>
      </p:sp>
    </p:spTree>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BFBF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2415</Words>
  <Application>Microsoft Office PowerPoint</Application>
  <PresentationFormat>Presentación en pantalla (4:3)</PresentationFormat>
  <Paragraphs>255</Paragraphs>
  <Slides>50</Slides>
  <Notes>42</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50</vt:i4>
      </vt:variant>
    </vt:vector>
  </HeadingPairs>
  <TitlesOfParts>
    <vt:vector size="53" baseType="lpstr">
      <vt:lpstr>Arial</vt:lpstr>
      <vt:lpstr>Calibri</vt:lpstr>
      <vt:lpstr>Office Theme</vt:lpstr>
      <vt:lpstr>Presentación de PowerPoint</vt:lpstr>
      <vt:lpstr>Presentación de PowerPoint</vt:lpstr>
      <vt:lpstr>बिरामी प्रश्नहरू - 10</vt:lpstr>
      <vt:lpstr>बिमारी जवाफहरू – 10 </vt:lpstr>
      <vt:lpstr>बिरामी प्रश्नहरू - 20</vt:lpstr>
      <vt:lpstr>बिमारी जवाफहरू – 20 </vt:lpstr>
      <vt:lpstr>बिरामी प्रश्नहरू - 30</vt:lpstr>
      <vt:lpstr>बिमारी जवाफहरू – 30 </vt:lpstr>
      <vt:lpstr>बिरामी प्रश्नहरू - 40</vt:lpstr>
      <vt:lpstr>बिमारी जवाफहरू – 40 </vt:lpstr>
      <vt:lpstr>खोपले कसरी काम गर्छ भन्ने प्रश्न - 10</vt:lpstr>
      <vt:lpstr>खोपहरूले कसरी काम गर्छन् उत्तर - 10 </vt:lpstr>
      <vt:lpstr>खोपले कसरी काम गर्छन् प्रश्न - 20</vt:lpstr>
      <vt:lpstr>खोपहरूले कसरी काम गर्छन् उत्तर - 20 </vt:lpstr>
      <vt:lpstr>खोपले कसरी काम गर्छन् प्रश्न - 30</vt:lpstr>
      <vt:lpstr>खोपहरूले कसरी काम गर्छन् उत्तर - 30 </vt:lpstr>
      <vt:lpstr>खोपले कसरी काम गर्छन् प्रश्न - 40</vt:lpstr>
      <vt:lpstr>खोपहरूले कसरी काम गर्छन् उत्तर - 40 </vt:lpstr>
      <vt:lpstr>खोपको विकास गर्ने प्रश्न -10</vt:lpstr>
      <vt:lpstr>खोपको विकास गर्ने उत्तर-10 </vt:lpstr>
      <vt:lpstr>खोपको विकास गर्ने प्रश्न -20</vt:lpstr>
      <vt:lpstr>खोपको विकास गर्ने उत्तर – 20 </vt:lpstr>
      <vt:lpstr>खोपको विकास गर्ने प्रश्न -30</vt:lpstr>
      <vt:lpstr>खोपको विकास गर्ने उत्तर – 30 </vt:lpstr>
      <vt:lpstr>खोपको विकास गर्ने प्रश्न -40</vt:lpstr>
      <vt:lpstr>खोपको विकास गर्ने उत्तर- 40 </vt:lpstr>
      <vt:lpstr>कहिले खोप लगाउने प्रश्न - 10</vt:lpstr>
      <vt:lpstr>खोप लगाएको उत्तर कहिले प्राप्त गर्ने – 10 </vt:lpstr>
      <vt:lpstr>कहिले खोप लगाउने प्रश्न - 20</vt:lpstr>
      <vt:lpstr>खोप लगाएको उत्तर कहिले प्राप्त गर्ने – 20 </vt:lpstr>
      <vt:lpstr>खोप लगाएको प्रश्न कहिले प्राप्त गर्ने - 30</vt:lpstr>
      <vt:lpstr>खोप लगाएको उत्तर कहिले प्राप्त गर्ने – 30 </vt:lpstr>
      <vt:lpstr>खोप लगाएको प्रश्न कहिले प्राप्त गर्ने - 40</vt:lpstr>
      <vt:lpstr>खोप लगाएको उत्तर कहिले प्राप्त गर्ने – 40 </vt:lpstr>
      <vt:lpstr>खोप लगाएपछिको प्रश्न - 10</vt:lpstr>
      <vt:lpstr>खोप लगाएपछिको उत्तर – 10 </vt:lpstr>
      <vt:lpstr>खोप लगाएपछिको प्रश्न - 20</vt:lpstr>
      <vt:lpstr>खोप लगाएपछिको उत्तर – 20 </vt:lpstr>
      <vt:lpstr>खोप लगाएपछिको प्रश्न - 30</vt:lpstr>
      <vt:lpstr>खोप लगाएपछिको उत्तर – 30 </vt:lpstr>
      <vt:lpstr>खोप लगाएपछिको प्रश्न - 40</vt:lpstr>
      <vt:lpstr>खोप लगाएपछिको उत्तर – 40 </vt:lpstr>
      <vt:lpstr>परीक्षण तथा क्वारेन्टाइनसम्बन्धी प्रश्न - 10</vt:lpstr>
      <vt:lpstr>परीक्षण तथा क्वारेन्टाइनको उत्तर - 10</vt:lpstr>
      <vt:lpstr>परीक्षण तथा क्वारेन्टाइनसम्बन्धी प्रशन - 20</vt:lpstr>
      <vt:lpstr>परीक्षण तथा क्वारेन्टाइनको उत्तर - 20</vt:lpstr>
      <vt:lpstr>परीक्षण तथा क्वारेन्टाइनसम्बन्धी प्रश्न - 30</vt:lpstr>
      <vt:lpstr>परीक्षण तथा क्वारेन्टाइनको उत्तर - 30</vt:lpstr>
      <vt:lpstr>परीक्षण तथा क्वारेन्टाइनसम्बन्धी प्रश्न - 40</vt:lpstr>
      <vt:lpstr>परीक्षण तथा क्वारेन्टाइनको उत्तर - 40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2021-10-14T16:52:22Z</dcterms:created>
  <dcterms:modified xsi:type="dcterms:W3CDTF">2021-10-15T09:21:22Z</dcterms:modified>
  <cp:category/>
</cp:coreProperties>
</file>