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 id="214748367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Arvo" panose="020B0604020202020204" charset="0"/>
      <p:regular r:id="rId13"/>
      <p:bold r:id="rId14"/>
      <p:italic r:id="rId15"/>
      <p:boldItalic r:id="rId16"/>
    </p:embeddedFont>
    <p:embeddedFont>
      <p:font typeface="Fira Sans Extra Condensed" panose="020B0503050000020004" pitchFamily="34" charset="0"/>
      <p:regular r:id="rId17"/>
      <p:bold r:id="rId18"/>
      <p:italic r:id="rId19"/>
      <p:boldItalic r:id="rId20"/>
    </p:embeddedFont>
    <p:embeddedFont>
      <p:font typeface="Fira Sans Extra Condensed Medium"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Proxima Nova Semibold" panose="020B0604020202020204" charset="0"/>
      <p:regular r:id="rId33"/>
      <p:bold r:id="rId34"/>
      <p:boldItalic r:id="rId35"/>
    </p:embeddedFont>
    <p:embeddedFont>
      <p:font typeface="Roboto" panose="02000000000000000000" pitchFamily="2" charset="0"/>
      <p:regular r:id="rId36"/>
      <p:bold r:id="rId37"/>
      <p:italic r:id="rId38"/>
      <p:boldItalic r:id="rId39"/>
    </p:embeddedFont>
  </p:embeddedFontLst>
  <p:defaultTextStyle>
    <a:defPPr marR="0" lvl="0" algn="r" rtl="1">
      <a:lnSpc>
        <a:spcPct val="100000"/>
      </a:lnSpc>
      <a:spcBef>
        <a:spcPts val="0"/>
      </a:spcBef>
      <a:spcAft>
        <a:spcPts val="0"/>
      </a:spcAft>
      <a:defRPr lang="en-US"/>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660"/>
  </p:normalViewPr>
  <p:slideViewPr>
    <p:cSldViewPr snapToGrid="0">
      <p:cViewPr varScale="1">
        <p:scale>
          <a:sx n="79" d="100"/>
          <a:sy n="79" d="100"/>
        </p:scale>
        <p:origin x="102" y="1326"/>
      </p:cViewPr>
      <p:guideLst>
        <p:guide pos="1440"/>
        <p:guide pos="45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1" anchor="t" anchorCtr="0">
            <a:noAutofit/>
          </a:bodyPr>
          <a:lstStyle>
            <a:lvl1pPr marL="457200" lvl="0" indent="-298450" algn="r" rtl="1">
              <a:spcBef>
                <a:spcPts val="0"/>
              </a:spcBef>
              <a:spcAft>
                <a:spcPts val="0"/>
              </a:spcAft>
              <a:buSzPts val="1100"/>
              <a:buChar char="●"/>
              <a:defRPr sz="1100"/>
            </a:lvl1pPr>
            <a:lvl2pPr marL="914400" lvl="1" indent="-298450" algn="r" rtl="1">
              <a:spcBef>
                <a:spcPts val="0"/>
              </a:spcBef>
              <a:spcAft>
                <a:spcPts val="0"/>
              </a:spcAft>
              <a:buSzPts val="1100"/>
              <a:buChar char="○"/>
              <a:defRPr sz="1100"/>
            </a:lvl2pPr>
            <a:lvl3pPr marL="1371600" lvl="2" indent="-298450" algn="r" rtl="1">
              <a:spcBef>
                <a:spcPts val="0"/>
              </a:spcBef>
              <a:spcAft>
                <a:spcPts val="0"/>
              </a:spcAft>
              <a:buSzPts val="1100"/>
              <a:buChar char="■"/>
              <a:defRPr sz="1100"/>
            </a:lvl3pPr>
            <a:lvl4pPr marL="1828800" lvl="3" indent="-298450" algn="r" rtl="1">
              <a:spcBef>
                <a:spcPts val="0"/>
              </a:spcBef>
              <a:spcAft>
                <a:spcPts val="0"/>
              </a:spcAft>
              <a:buSzPts val="1100"/>
              <a:buChar char="●"/>
              <a:defRPr sz="1100"/>
            </a:lvl4pPr>
            <a:lvl5pPr marL="2286000" lvl="4" indent="-298450" algn="r" rtl="1">
              <a:spcBef>
                <a:spcPts val="0"/>
              </a:spcBef>
              <a:spcAft>
                <a:spcPts val="0"/>
              </a:spcAft>
              <a:buSzPts val="1100"/>
              <a:buChar char="○"/>
              <a:defRPr sz="1100"/>
            </a:lvl5pPr>
            <a:lvl6pPr marL="2743200" lvl="5" indent="-298450" algn="r" rtl="1">
              <a:spcBef>
                <a:spcPts val="0"/>
              </a:spcBef>
              <a:spcAft>
                <a:spcPts val="0"/>
              </a:spcAft>
              <a:buSzPts val="1100"/>
              <a:buChar char="■"/>
              <a:defRPr sz="1100"/>
            </a:lvl6pPr>
            <a:lvl7pPr marL="3200400" lvl="6" indent="-298450" algn="r" rtl="1">
              <a:spcBef>
                <a:spcPts val="0"/>
              </a:spcBef>
              <a:spcAft>
                <a:spcPts val="0"/>
              </a:spcAft>
              <a:buSzPts val="1100"/>
              <a:buChar char="●"/>
              <a:defRPr sz="1100"/>
            </a:lvl7pPr>
            <a:lvl8pPr marL="3657600" lvl="7" indent="-298450" algn="r" rtl="1">
              <a:spcBef>
                <a:spcPts val="0"/>
              </a:spcBef>
              <a:spcAft>
                <a:spcPts val="0"/>
              </a:spcAft>
              <a:buSzPts val="1100"/>
              <a:buChar char="○"/>
              <a:defRPr sz="1100"/>
            </a:lvl8pPr>
            <a:lvl9pPr marL="4114800" lvl="8" indent="-298450" algn="r" rtl="1">
              <a:spcBef>
                <a:spcPts val="0"/>
              </a:spcBef>
              <a:spcAft>
                <a:spcPts val="0"/>
              </a:spcAft>
              <a:buSzPts val="1100"/>
              <a:buChar char="■"/>
              <a:defRPr sz="1100"/>
            </a:lvl9pPr>
          </a:lstStyle>
          <a:p>
            <a:pPr rtl="1"/>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914400" lvl="1" indent="-304800" algn="l" rtl="1">
              <a:lnSpc>
                <a:spcPct val="115000"/>
              </a:lnSpc>
              <a:spcBef>
                <a:spcPts val="0"/>
              </a:spcBef>
              <a:spcAft>
                <a:spcPts val="0"/>
              </a:spcAft>
              <a:buClr>
                <a:schemeClr val="dk1"/>
              </a:buClr>
              <a:buSzPts val="1200"/>
              <a:buFont typeface="Open Sans"/>
              <a:buChar char="○"/>
            </a:pPr>
            <a:r>
              <a:rPr lang="rhg">
                <a:solidFill>
                  <a:srgbClr val="222222"/>
                </a:solidFill>
                <a:highlight>
                  <a:srgbClr val="FFFFFF"/>
                </a:highlight>
              </a:rPr>
              <a:t>The United States of America was built by stolen African people on stolen Indigenous land. This theft and enslavement was performed by white settlers with government support. Multnomah County rests on the stolen lands of the 'Atfalati' (a-TFAL-luh-tee) or Tualatin Kalapuya; the Molalla; the Chinookan-speaking bands Multnomah, Kathlamet, and Clackamas; and many others who settled along the Columbia River. Many of these People and their cultures still survive and resist despite intentional and ongoing attempts to destroy them. People from these bands have become part of the Confederated Tribes of Grand Ronde, the Confederated Tribes of Siletz Indians, as well as the Chinook Nation and the Cowlitz Nation in Washington State. We honor these tribal nations and the members of over 400 tribal communities who currently live in Multnomah County.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b93d4e51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b93d4e51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f2642acd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f2642acd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bff26144eb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bff26144eb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545b75ca3f_1_9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545b75ca3f_1_9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1" anchor="t" anchorCtr="0">
            <a:noAutofit/>
          </a:bodyPr>
          <a:lstStyle/>
          <a:p>
            <a:pPr marL="0" lvl="0" indent="0" algn="l" rtl="1">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1">
              <a:spcBef>
                <a:spcPts val="0"/>
              </a:spcBef>
              <a:spcAft>
                <a:spcPts val="0"/>
              </a:spcAft>
              <a:buSzPts val="4800"/>
              <a:buNone/>
              <a:defRPr sz="4800"/>
            </a:lvl2pPr>
            <a:lvl3pPr lvl="2" algn="r" rtl="1">
              <a:spcBef>
                <a:spcPts val="0"/>
              </a:spcBef>
              <a:spcAft>
                <a:spcPts val="0"/>
              </a:spcAft>
              <a:buSzPts val="4800"/>
              <a:buNone/>
              <a:defRPr sz="4800"/>
            </a:lvl3pPr>
            <a:lvl4pPr lvl="3" algn="r" rtl="1">
              <a:spcBef>
                <a:spcPts val="0"/>
              </a:spcBef>
              <a:spcAft>
                <a:spcPts val="0"/>
              </a:spcAft>
              <a:buSzPts val="4800"/>
              <a:buNone/>
              <a:defRPr sz="4800"/>
            </a:lvl4pPr>
            <a:lvl5pPr lvl="4" algn="r" rtl="1">
              <a:spcBef>
                <a:spcPts val="0"/>
              </a:spcBef>
              <a:spcAft>
                <a:spcPts val="0"/>
              </a:spcAft>
              <a:buSzPts val="4800"/>
              <a:buNone/>
              <a:defRPr sz="4800"/>
            </a:lvl5pPr>
            <a:lvl6pPr lvl="5" algn="r" rtl="1">
              <a:spcBef>
                <a:spcPts val="0"/>
              </a:spcBef>
              <a:spcAft>
                <a:spcPts val="0"/>
              </a:spcAft>
              <a:buSzPts val="4800"/>
              <a:buNone/>
              <a:defRPr sz="4800"/>
            </a:lvl6pPr>
            <a:lvl7pPr lvl="6" algn="r" rtl="1">
              <a:spcBef>
                <a:spcPts val="0"/>
              </a:spcBef>
              <a:spcAft>
                <a:spcPts val="0"/>
              </a:spcAft>
              <a:buSzPts val="4800"/>
              <a:buNone/>
              <a:defRPr sz="4800"/>
            </a:lvl7pPr>
            <a:lvl8pPr lvl="7" algn="r" rtl="1">
              <a:spcBef>
                <a:spcPts val="0"/>
              </a:spcBef>
              <a:spcAft>
                <a:spcPts val="0"/>
              </a:spcAft>
              <a:buSzPts val="4800"/>
              <a:buNone/>
              <a:defRPr sz="4800"/>
            </a:lvl8pPr>
            <a:lvl9pPr lvl="8" algn="r" rtl="1">
              <a:spcBef>
                <a:spcPts val="0"/>
              </a:spcBef>
              <a:spcAft>
                <a:spcPts val="0"/>
              </a:spcAft>
              <a:buSzPts val="4800"/>
              <a:buNone/>
              <a:defRPr sz="4800"/>
            </a:lvl9pPr>
          </a:lstStyle>
          <a:p>
            <a:pPr rtl="1"/>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rtlCol="1" anchor="ctr" anchorCtr="0">
            <a:noAutofit/>
          </a:bodyPr>
          <a:lstStyle>
            <a:lvl1pPr lvl="0" algn="ctr" rtl="1">
              <a:lnSpc>
                <a:spcPct val="100000"/>
              </a:lnSpc>
              <a:spcBef>
                <a:spcPts val="0"/>
              </a:spcBef>
              <a:spcAft>
                <a:spcPts val="0"/>
              </a:spcAft>
              <a:buClr>
                <a:srgbClr val="541C1D"/>
              </a:buClr>
              <a:buSzPts val="1400"/>
              <a:buNone/>
              <a:defRPr sz="1400">
                <a:solidFill>
                  <a:srgbClr val="541C1D"/>
                </a:solidFill>
              </a:defRPr>
            </a:lvl1pPr>
            <a:lvl2pPr lvl="1" algn="r" rtl="1">
              <a:lnSpc>
                <a:spcPct val="100000"/>
              </a:lnSpc>
              <a:spcBef>
                <a:spcPts val="0"/>
              </a:spcBef>
              <a:spcAft>
                <a:spcPts val="0"/>
              </a:spcAft>
              <a:buClr>
                <a:srgbClr val="541C1D"/>
              </a:buClr>
              <a:buSzPts val="1400"/>
              <a:buNone/>
              <a:defRPr sz="1400">
                <a:solidFill>
                  <a:srgbClr val="541C1D"/>
                </a:solidFill>
              </a:defRPr>
            </a:lvl2pPr>
            <a:lvl3pPr lvl="2" algn="r" rtl="1">
              <a:lnSpc>
                <a:spcPct val="100000"/>
              </a:lnSpc>
              <a:spcBef>
                <a:spcPts val="0"/>
              </a:spcBef>
              <a:spcAft>
                <a:spcPts val="0"/>
              </a:spcAft>
              <a:buClr>
                <a:srgbClr val="541C1D"/>
              </a:buClr>
              <a:buSzPts val="1400"/>
              <a:buNone/>
              <a:defRPr sz="1400">
                <a:solidFill>
                  <a:srgbClr val="541C1D"/>
                </a:solidFill>
              </a:defRPr>
            </a:lvl3pPr>
            <a:lvl4pPr lvl="3" algn="r" rtl="1">
              <a:lnSpc>
                <a:spcPct val="100000"/>
              </a:lnSpc>
              <a:spcBef>
                <a:spcPts val="0"/>
              </a:spcBef>
              <a:spcAft>
                <a:spcPts val="0"/>
              </a:spcAft>
              <a:buClr>
                <a:srgbClr val="541C1D"/>
              </a:buClr>
              <a:buSzPts val="1400"/>
              <a:buNone/>
              <a:defRPr sz="1400">
                <a:solidFill>
                  <a:srgbClr val="541C1D"/>
                </a:solidFill>
              </a:defRPr>
            </a:lvl4pPr>
            <a:lvl5pPr lvl="4" algn="r" rtl="1">
              <a:lnSpc>
                <a:spcPct val="100000"/>
              </a:lnSpc>
              <a:spcBef>
                <a:spcPts val="0"/>
              </a:spcBef>
              <a:spcAft>
                <a:spcPts val="0"/>
              </a:spcAft>
              <a:buClr>
                <a:srgbClr val="541C1D"/>
              </a:buClr>
              <a:buSzPts val="1400"/>
              <a:buNone/>
              <a:defRPr sz="1400">
                <a:solidFill>
                  <a:srgbClr val="541C1D"/>
                </a:solidFill>
              </a:defRPr>
            </a:lvl5pPr>
            <a:lvl6pPr lvl="5" algn="r" rtl="1">
              <a:lnSpc>
                <a:spcPct val="100000"/>
              </a:lnSpc>
              <a:spcBef>
                <a:spcPts val="0"/>
              </a:spcBef>
              <a:spcAft>
                <a:spcPts val="0"/>
              </a:spcAft>
              <a:buClr>
                <a:srgbClr val="541C1D"/>
              </a:buClr>
              <a:buSzPts val="1400"/>
              <a:buNone/>
              <a:defRPr sz="1400">
                <a:solidFill>
                  <a:srgbClr val="541C1D"/>
                </a:solidFill>
              </a:defRPr>
            </a:lvl6pPr>
            <a:lvl7pPr lvl="6" algn="r" rtl="1">
              <a:lnSpc>
                <a:spcPct val="100000"/>
              </a:lnSpc>
              <a:spcBef>
                <a:spcPts val="0"/>
              </a:spcBef>
              <a:spcAft>
                <a:spcPts val="0"/>
              </a:spcAft>
              <a:buClr>
                <a:srgbClr val="541C1D"/>
              </a:buClr>
              <a:buSzPts val="1400"/>
              <a:buNone/>
              <a:defRPr sz="1400">
                <a:solidFill>
                  <a:srgbClr val="541C1D"/>
                </a:solidFill>
              </a:defRPr>
            </a:lvl7pPr>
            <a:lvl8pPr lvl="7" algn="r" rtl="1">
              <a:lnSpc>
                <a:spcPct val="100000"/>
              </a:lnSpc>
              <a:spcBef>
                <a:spcPts val="0"/>
              </a:spcBef>
              <a:spcAft>
                <a:spcPts val="0"/>
              </a:spcAft>
              <a:buClr>
                <a:srgbClr val="541C1D"/>
              </a:buClr>
              <a:buSzPts val="1400"/>
              <a:buNone/>
              <a:defRPr sz="1400">
                <a:solidFill>
                  <a:srgbClr val="541C1D"/>
                </a:solidFill>
              </a:defRPr>
            </a:lvl8pPr>
            <a:lvl9pPr lvl="8" algn="r" rtl="1">
              <a:lnSpc>
                <a:spcPct val="100000"/>
              </a:lnSpc>
              <a:spcBef>
                <a:spcPts val="0"/>
              </a:spcBef>
              <a:spcAft>
                <a:spcPts val="0"/>
              </a:spcAft>
              <a:buClr>
                <a:srgbClr val="541C1D"/>
              </a:buClr>
              <a:buSzPts val="1400"/>
              <a:buNone/>
              <a:defRPr sz="1400">
                <a:solidFill>
                  <a:srgbClr val="541C1D"/>
                </a:solidFill>
              </a:defRPr>
            </a:lvl9pPr>
          </a:lstStyle>
          <a:p>
            <a:pPr rtl="1"/>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  TITLE">
  <p:cSld name="CUSTOM_1_1_1_1_1_1_1_1">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flipH="1">
            <a:off x="624900" y="3113500"/>
            <a:ext cx="25398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400"/>
              <a:buNone/>
              <a:defRPr sz="2400"/>
            </a:lvl1pPr>
            <a:lvl2pPr lvl="1" algn="r" rtl="1">
              <a:spcBef>
                <a:spcPts val="0"/>
              </a:spcBef>
              <a:spcAft>
                <a:spcPts val="0"/>
              </a:spcAft>
              <a:buSzPts val="1800"/>
              <a:buNone/>
              <a:defRPr sz="1800"/>
            </a:lvl2pPr>
            <a:lvl3pPr lvl="2" algn="r" rtl="1">
              <a:spcBef>
                <a:spcPts val="0"/>
              </a:spcBef>
              <a:spcAft>
                <a:spcPts val="0"/>
              </a:spcAft>
              <a:buSzPts val="1800"/>
              <a:buNone/>
              <a:defRPr sz="1800"/>
            </a:lvl3pPr>
            <a:lvl4pPr lvl="3" algn="r" rtl="1">
              <a:spcBef>
                <a:spcPts val="0"/>
              </a:spcBef>
              <a:spcAft>
                <a:spcPts val="0"/>
              </a:spcAft>
              <a:buSzPts val="1800"/>
              <a:buNone/>
              <a:defRPr sz="1800"/>
            </a:lvl4pPr>
            <a:lvl5pPr lvl="4" algn="r" rtl="1">
              <a:spcBef>
                <a:spcPts val="0"/>
              </a:spcBef>
              <a:spcAft>
                <a:spcPts val="0"/>
              </a:spcAft>
              <a:buSzPts val="1800"/>
              <a:buNone/>
              <a:defRPr sz="1800"/>
            </a:lvl5pPr>
            <a:lvl6pPr lvl="5" algn="r" rtl="1">
              <a:spcBef>
                <a:spcPts val="0"/>
              </a:spcBef>
              <a:spcAft>
                <a:spcPts val="0"/>
              </a:spcAft>
              <a:buSzPts val="1800"/>
              <a:buNone/>
              <a:defRPr sz="1800"/>
            </a:lvl6pPr>
            <a:lvl7pPr lvl="6" algn="r" rtl="1">
              <a:spcBef>
                <a:spcPts val="0"/>
              </a:spcBef>
              <a:spcAft>
                <a:spcPts val="0"/>
              </a:spcAft>
              <a:buSzPts val="1800"/>
              <a:buNone/>
              <a:defRPr sz="1800"/>
            </a:lvl7pPr>
            <a:lvl8pPr lvl="7" algn="r" rtl="1">
              <a:spcBef>
                <a:spcPts val="0"/>
              </a:spcBef>
              <a:spcAft>
                <a:spcPts val="0"/>
              </a:spcAft>
              <a:buSzPts val="1800"/>
              <a:buNone/>
              <a:defRPr sz="1800"/>
            </a:lvl8pPr>
            <a:lvl9pPr lvl="8" algn="r" rtl="1">
              <a:spcBef>
                <a:spcPts val="0"/>
              </a:spcBef>
              <a:spcAft>
                <a:spcPts val="0"/>
              </a:spcAft>
              <a:buSzPts val="1800"/>
              <a:buNone/>
              <a:defRPr sz="1800"/>
            </a:lvl9pPr>
          </a:lstStyle>
          <a:p>
            <a:pPr rtl="1"/>
            <a:endParaRPr/>
          </a:p>
        </p:txBody>
      </p:sp>
      <p:sp>
        <p:nvSpPr>
          <p:cNvPr id="81" name="Google Shape;81;p11"/>
          <p:cNvSpPr txBox="1">
            <a:spLocks noGrp="1"/>
          </p:cNvSpPr>
          <p:nvPr>
            <p:ph type="subTitle" idx="1"/>
          </p:nvPr>
        </p:nvSpPr>
        <p:spPr>
          <a:xfrm flipH="1">
            <a:off x="624758" y="3568510"/>
            <a:ext cx="2195400" cy="5778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200"/>
              <a:buNone/>
              <a:defRPr/>
            </a:lvl1pPr>
            <a:lvl2pPr lvl="1" algn="r" rtl="1">
              <a:lnSpc>
                <a:spcPct val="100000"/>
              </a:lnSpc>
              <a:spcBef>
                <a:spcPts val="0"/>
              </a:spcBef>
              <a:spcAft>
                <a:spcPts val="0"/>
              </a:spcAft>
              <a:buSzPts val="1000"/>
              <a:buNone/>
              <a:defRPr sz="1000"/>
            </a:lvl2pPr>
            <a:lvl3pPr lvl="2" algn="r" rtl="1">
              <a:lnSpc>
                <a:spcPct val="100000"/>
              </a:lnSpc>
              <a:spcBef>
                <a:spcPts val="0"/>
              </a:spcBef>
              <a:spcAft>
                <a:spcPts val="0"/>
              </a:spcAft>
              <a:buSzPts val="1000"/>
              <a:buNone/>
              <a:defRPr sz="1000"/>
            </a:lvl3pPr>
            <a:lvl4pPr lvl="3" algn="r" rtl="1">
              <a:lnSpc>
                <a:spcPct val="100000"/>
              </a:lnSpc>
              <a:spcBef>
                <a:spcPts val="0"/>
              </a:spcBef>
              <a:spcAft>
                <a:spcPts val="0"/>
              </a:spcAft>
              <a:buSzPts val="1000"/>
              <a:buNone/>
              <a:defRPr sz="1000"/>
            </a:lvl4pPr>
            <a:lvl5pPr lvl="4" algn="r" rtl="1">
              <a:lnSpc>
                <a:spcPct val="100000"/>
              </a:lnSpc>
              <a:spcBef>
                <a:spcPts val="0"/>
              </a:spcBef>
              <a:spcAft>
                <a:spcPts val="0"/>
              </a:spcAft>
              <a:buSzPts val="1000"/>
              <a:buNone/>
              <a:defRPr sz="1000"/>
            </a:lvl5pPr>
            <a:lvl6pPr lvl="5" algn="r" rtl="1">
              <a:lnSpc>
                <a:spcPct val="100000"/>
              </a:lnSpc>
              <a:spcBef>
                <a:spcPts val="0"/>
              </a:spcBef>
              <a:spcAft>
                <a:spcPts val="0"/>
              </a:spcAft>
              <a:buSzPts val="1000"/>
              <a:buNone/>
              <a:defRPr sz="1000"/>
            </a:lvl6pPr>
            <a:lvl7pPr lvl="6" algn="r" rtl="1">
              <a:lnSpc>
                <a:spcPct val="100000"/>
              </a:lnSpc>
              <a:spcBef>
                <a:spcPts val="0"/>
              </a:spcBef>
              <a:spcAft>
                <a:spcPts val="0"/>
              </a:spcAft>
              <a:buSzPts val="1000"/>
              <a:buNone/>
              <a:defRPr sz="1000"/>
            </a:lvl7pPr>
            <a:lvl8pPr lvl="7" algn="r" rtl="1">
              <a:lnSpc>
                <a:spcPct val="100000"/>
              </a:lnSpc>
              <a:spcBef>
                <a:spcPts val="0"/>
              </a:spcBef>
              <a:spcAft>
                <a:spcPts val="0"/>
              </a:spcAft>
              <a:buSzPts val="1000"/>
              <a:buNone/>
              <a:defRPr sz="1000"/>
            </a:lvl8pPr>
            <a:lvl9pPr lvl="8" algn="r" rtl="1">
              <a:lnSpc>
                <a:spcPct val="100000"/>
              </a:lnSpc>
              <a:spcBef>
                <a:spcPts val="0"/>
              </a:spcBef>
              <a:spcAft>
                <a:spcPts val="0"/>
              </a:spcAft>
              <a:buSzPts val="1000"/>
              <a:buNone/>
              <a:defRPr sz="1000"/>
            </a:lvl9pPr>
          </a:lstStyle>
          <a:p>
            <a:pPr rtl="1"/>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82"/>
        <p:cNvGrpSpPr/>
        <p:nvPr/>
      </p:nvGrpSpPr>
      <p:grpSpPr>
        <a:xfrm>
          <a:off x="0" y="0"/>
          <a:ext cx="0" cy="0"/>
          <a:chOff x="0" y="0"/>
          <a:chExt cx="0" cy="0"/>
        </a:xfrm>
      </p:grpSpPr>
      <p:sp>
        <p:nvSpPr>
          <p:cNvPr id="83" name="Google Shape;83;p12"/>
          <p:cNvSpPr txBox="1">
            <a:spLocks noGrp="1"/>
          </p:cNvSpPr>
          <p:nvPr>
            <p:ph type="ctrTitle"/>
          </p:nvPr>
        </p:nvSpPr>
        <p:spPr>
          <a:xfrm flipH="1">
            <a:off x="1136781" y="2656963"/>
            <a:ext cx="31887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1800"/>
              <a:buNone/>
              <a:defRPr sz="1800">
                <a:solidFill>
                  <a:srgbClr val="541C1D"/>
                </a:solidFill>
              </a:defRPr>
            </a:lvl1pPr>
            <a:lvl2pPr lvl="1" algn="ctr" rtl="1">
              <a:spcBef>
                <a:spcPts val="0"/>
              </a:spcBef>
              <a:spcAft>
                <a:spcPts val="0"/>
              </a:spcAft>
              <a:buClr>
                <a:srgbClr val="541C1D"/>
              </a:buClr>
              <a:buSzPts val="1800"/>
              <a:buNone/>
              <a:defRPr sz="1800">
                <a:solidFill>
                  <a:srgbClr val="541C1D"/>
                </a:solidFill>
              </a:defRPr>
            </a:lvl2pPr>
            <a:lvl3pPr lvl="2" algn="ctr" rtl="1">
              <a:spcBef>
                <a:spcPts val="0"/>
              </a:spcBef>
              <a:spcAft>
                <a:spcPts val="0"/>
              </a:spcAft>
              <a:buClr>
                <a:srgbClr val="541C1D"/>
              </a:buClr>
              <a:buSzPts val="1800"/>
              <a:buNone/>
              <a:defRPr sz="1800">
                <a:solidFill>
                  <a:srgbClr val="541C1D"/>
                </a:solidFill>
              </a:defRPr>
            </a:lvl3pPr>
            <a:lvl4pPr lvl="3" algn="ctr" rtl="1">
              <a:spcBef>
                <a:spcPts val="0"/>
              </a:spcBef>
              <a:spcAft>
                <a:spcPts val="0"/>
              </a:spcAft>
              <a:buClr>
                <a:srgbClr val="541C1D"/>
              </a:buClr>
              <a:buSzPts val="1800"/>
              <a:buNone/>
              <a:defRPr sz="1800">
                <a:solidFill>
                  <a:srgbClr val="541C1D"/>
                </a:solidFill>
              </a:defRPr>
            </a:lvl4pPr>
            <a:lvl5pPr lvl="4" algn="ctr" rtl="1">
              <a:spcBef>
                <a:spcPts val="0"/>
              </a:spcBef>
              <a:spcAft>
                <a:spcPts val="0"/>
              </a:spcAft>
              <a:buClr>
                <a:srgbClr val="541C1D"/>
              </a:buClr>
              <a:buSzPts val="1800"/>
              <a:buNone/>
              <a:defRPr sz="1800">
                <a:solidFill>
                  <a:srgbClr val="541C1D"/>
                </a:solidFill>
              </a:defRPr>
            </a:lvl5pPr>
            <a:lvl6pPr lvl="5" algn="ctr" rtl="1">
              <a:spcBef>
                <a:spcPts val="0"/>
              </a:spcBef>
              <a:spcAft>
                <a:spcPts val="0"/>
              </a:spcAft>
              <a:buClr>
                <a:srgbClr val="541C1D"/>
              </a:buClr>
              <a:buSzPts val="1800"/>
              <a:buNone/>
              <a:defRPr sz="1800">
                <a:solidFill>
                  <a:srgbClr val="541C1D"/>
                </a:solidFill>
              </a:defRPr>
            </a:lvl6pPr>
            <a:lvl7pPr lvl="6" algn="ctr" rtl="1">
              <a:spcBef>
                <a:spcPts val="0"/>
              </a:spcBef>
              <a:spcAft>
                <a:spcPts val="0"/>
              </a:spcAft>
              <a:buClr>
                <a:srgbClr val="541C1D"/>
              </a:buClr>
              <a:buSzPts val="1800"/>
              <a:buNone/>
              <a:defRPr sz="1800">
                <a:solidFill>
                  <a:srgbClr val="541C1D"/>
                </a:solidFill>
              </a:defRPr>
            </a:lvl7pPr>
            <a:lvl8pPr lvl="7" algn="ctr" rtl="1">
              <a:spcBef>
                <a:spcPts val="0"/>
              </a:spcBef>
              <a:spcAft>
                <a:spcPts val="0"/>
              </a:spcAft>
              <a:buClr>
                <a:srgbClr val="541C1D"/>
              </a:buClr>
              <a:buSzPts val="1800"/>
              <a:buNone/>
              <a:defRPr sz="1800">
                <a:solidFill>
                  <a:srgbClr val="541C1D"/>
                </a:solidFill>
              </a:defRPr>
            </a:lvl8pPr>
            <a:lvl9pPr lvl="8" algn="ctr" rtl="1">
              <a:spcBef>
                <a:spcPts val="0"/>
              </a:spcBef>
              <a:spcAft>
                <a:spcPts val="0"/>
              </a:spcAft>
              <a:buClr>
                <a:srgbClr val="541C1D"/>
              </a:buClr>
              <a:buSzPts val="1800"/>
              <a:buNone/>
              <a:defRPr sz="1800">
                <a:solidFill>
                  <a:srgbClr val="541C1D"/>
                </a:solidFill>
              </a:defRPr>
            </a:lvl9pPr>
          </a:lstStyle>
          <a:p>
            <a:pPr rtl="1"/>
            <a:endParaRPr/>
          </a:p>
        </p:txBody>
      </p:sp>
      <p:sp>
        <p:nvSpPr>
          <p:cNvPr id="84" name="Google Shape;84;p12"/>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85" name="Google Shape;85;p12"/>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1800"/>
              <a:buNone/>
              <a:defRPr sz="1800">
                <a:solidFill>
                  <a:srgbClr val="541C1D"/>
                </a:solidFill>
              </a:defRPr>
            </a:lvl1pPr>
            <a:lvl2pPr lvl="1" algn="ctr" rtl="1">
              <a:spcBef>
                <a:spcPts val="0"/>
              </a:spcBef>
              <a:spcAft>
                <a:spcPts val="0"/>
              </a:spcAft>
              <a:buClr>
                <a:srgbClr val="541C1D"/>
              </a:buClr>
              <a:buSzPts val="1800"/>
              <a:buNone/>
              <a:defRPr sz="1800">
                <a:solidFill>
                  <a:srgbClr val="541C1D"/>
                </a:solidFill>
              </a:defRPr>
            </a:lvl2pPr>
            <a:lvl3pPr lvl="2" algn="ctr" rtl="1">
              <a:spcBef>
                <a:spcPts val="0"/>
              </a:spcBef>
              <a:spcAft>
                <a:spcPts val="0"/>
              </a:spcAft>
              <a:buClr>
                <a:srgbClr val="541C1D"/>
              </a:buClr>
              <a:buSzPts val="1800"/>
              <a:buNone/>
              <a:defRPr sz="1800">
                <a:solidFill>
                  <a:srgbClr val="541C1D"/>
                </a:solidFill>
              </a:defRPr>
            </a:lvl3pPr>
            <a:lvl4pPr lvl="3" algn="ctr" rtl="1">
              <a:spcBef>
                <a:spcPts val="0"/>
              </a:spcBef>
              <a:spcAft>
                <a:spcPts val="0"/>
              </a:spcAft>
              <a:buClr>
                <a:srgbClr val="541C1D"/>
              </a:buClr>
              <a:buSzPts val="1800"/>
              <a:buNone/>
              <a:defRPr sz="1800">
                <a:solidFill>
                  <a:srgbClr val="541C1D"/>
                </a:solidFill>
              </a:defRPr>
            </a:lvl4pPr>
            <a:lvl5pPr lvl="4" algn="ctr" rtl="1">
              <a:spcBef>
                <a:spcPts val="0"/>
              </a:spcBef>
              <a:spcAft>
                <a:spcPts val="0"/>
              </a:spcAft>
              <a:buClr>
                <a:srgbClr val="541C1D"/>
              </a:buClr>
              <a:buSzPts val="1800"/>
              <a:buNone/>
              <a:defRPr sz="1800">
                <a:solidFill>
                  <a:srgbClr val="541C1D"/>
                </a:solidFill>
              </a:defRPr>
            </a:lvl5pPr>
            <a:lvl6pPr lvl="5" algn="ctr" rtl="1">
              <a:spcBef>
                <a:spcPts val="0"/>
              </a:spcBef>
              <a:spcAft>
                <a:spcPts val="0"/>
              </a:spcAft>
              <a:buClr>
                <a:srgbClr val="541C1D"/>
              </a:buClr>
              <a:buSzPts val="1800"/>
              <a:buNone/>
              <a:defRPr sz="1800">
                <a:solidFill>
                  <a:srgbClr val="541C1D"/>
                </a:solidFill>
              </a:defRPr>
            </a:lvl6pPr>
            <a:lvl7pPr lvl="6" algn="ctr" rtl="1">
              <a:spcBef>
                <a:spcPts val="0"/>
              </a:spcBef>
              <a:spcAft>
                <a:spcPts val="0"/>
              </a:spcAft>
              <a:buClr>
                <a:srgbClr val="541C1D"/>
              </a:buClr>
              <a:buSzPts val="1800"/>
              <a:buNone/>
              <a:defRPr sz="1800">
                <a:solidFill>
                  <a:srgbClr val="541C1D"/>
                </a:solidFill>
              </a:defRPr>
            </a:lvl7pPr>
            <a:lvl8pPr lvl="7" algn="ctr" rtl="1">
              <a:spcBef>
                <a:spcPts val="0"/>
              </a:spcBef>
              <a:spcAft>
                <a:spcPts val="0"/>
              </a:spcAft>
              <a:buClr>
                <a:srgbClr val="541C1D"/>
              </a:buClr>
              <a:buSzPts val="1800"/>
              <a:buNone/>
              <a:defRPr sz="1800">
                <a:solidFill>
                  <a:srgbClr val="541C1D"/>
                </a:solidFill>
              </a:defRPr>
            </a:lvl8pPr>
            <a:lvl9pPr lvl="8" algn="ctr" rtl="1">
              <a:spcBef>
                <a:spcPts val="0"/>
              </a:spcBef>
              <a:spcAft>
                <a:spcPts val="0"/>
              </a:spcAft>
              <a:buClr>
                <a:srgbClr val="541C1D"/>
              </a:buClr>
              <a:buSzPts val="1800"/>
              <a:buNone/>
              <a:defRPr sz="1800">
                <a:solidFill>
                  <a:srgbClr val="541C1D"/>
                </a:solidFill>
              </a:defRPr>
            </a:lvl9pPr>
          </a:lstStyle>
          <a:p>
            <a:pPr rtl="1"/>
            <a:endParaRPr/>
          </a:p>
        </p:txBody>
      </p:sp>
      <p:sp>
        <p:nvSpPr>
          <p:cNvPr id="86" name="Google Shape;86;p12"/>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87" name="Google Shape;87;p12"/>
          <p:cNvSpPr txBox="1">
            <a:spLocks noGrp="1"/>
          </p:cNvSpPr>
          <p:nvPr>
            <p:ph type="title" idx="4"/>
          </p:nvPr>
        </p:nvSpPr>
        <p:spPr>
          <a:xfrm>
            <a:off x="624750" y="513900"/>
            <a:ext cx="4723500" cy="896700"/>
          </a:xfrm>
          <a:prstGeom prst="rect">
            <a:avLst/>
          </a:prstGeom>
        </p:spPr>
        <p:txBody>
          <a:bodyPr spcFirstLastPara="1" wrap="square" lIns="91425" tIns="91425" rIns="91425" bIns="91425" rtlCol="1" anchor="b" anchorCtr="0">
            <a:noAutofit/>
          </a:bodyPr>
          <a:lstStyle>
            <a:lvl1pPr lvl="0" algn="r" rtl="1">
              <a:spcBef>
                <a:spcPts val="0"/>
              </a:spcBef>
              <a:spcAft>
                <a:spcPts val="0"/>
              </a:spcAft>
              <a:buClr>
                <a:srgbClr val="541C1D"/>
              </a:buClr>
              <a:buSzPts val="2800"/>
              <a:buNone/>
              <a:defRPr>
                <a:solidFill>
                  <a:srgbClr val="541C1D"/>
                </a:solidFill>
              </a:defRPr>
            </a:lvl1pPr>
            <a:lvl2pPr lvl="1" algn="r" rtl="1">
              <a:spcBef>
                <a:spcPts val="0"/>
              </a:spcBef>
              <a:spcAft>
                <a:spcPts val="0"/>
              </a:spcAft>
              <a:buClr>
                <a:srgbClr val="541C1D"/>
              </a:buClr>
              <a:buSzPts val="2800"/>
              <a:buNone/>
              <a:defRPr>
                <a:solidFill>
                  <a:srgbClr val="541C1D"/>
                </a:solidFill>
              </a:defRPr>
            </a:lvl2pPr>
            <a:lvl3pPr lvl="2" algn="r" rtl="1">
              <a:spcBef>
                <a:spcPts val="0"/>
              </a:spcBef>
              <a:spcAft>
                <a:spcPts val="0"/>
              </a:spcAft>
              <a:buClr>
                <a:srgbClr val="541C1D"/>
              </a:buClr>
              <a:buSzPts val="2800"/>
              <a:buNone/>
              <a:defRPr>
                <a:solidFill>
                  <a:srgbClr val="541C1D"/>
                </a:solidFill>
              </a:defRPr>
            </a:lvl3pPr>
            <a:lvl4pPr lvl="3" algn="r" rtl="1">
              <a:spcBef>
                <a:spcPts val="0"/>
              </a:spcBef>
              <a:spcAft>
                <a:spcPts val="0"/>
              </a:spcAft>
              <a:buClr>
                <a:srgbClr val="541C1D"/>
              </a:buClr>
              <a:buSzPts val="2800"/>
              <a:buNone/>
              <a:defRPr>
                <a:solidFill>
                  <a:srgbClr val="541C1D"/>
                </a:solidFill>
              </a:defRPr>
            </a:lvl4pPr>
            <a:lvl5pPr lvl="4" algn="r" rtl="1">
              <a:spcBef>
                <a:spcPts val="0"/>
              </a:spcBef>
              <a:spcAft>
                <a:spcPts val="0"/>
              </a:spcAft>
              <a:buClr>
                <a:srgbClr val="541C1D"/>
              </a:buClr>
              <a:buSzPts val="2800"/>
              <a:buNone/>
              <a:defRPr>
                <a:solidFill>
                  <a:srgbClr val="541C1D"/>
                </a:solidFill>
              </a:defRPr>
            </a:lvl5pPr>
            <a:lvl6pPr lvl="5" algn="r" rtl="1">
              <a:spcBef>
                <a:spcPts val="0"/>
              </a:spcBef>
              <a:spcAft>
                <a:spcPts val="0"/>
              </a:spcAft>
              <a:buClr>
                <a:srgbClr val="541C1D"/>
              </a:buClr>
              <a:buSzPts val="2800"/>
              <a:buNone/>
              <a:defRPr>
                <a:solidFill>
                  <a:srgbClr val="541C1D"/>
                </a:solidFill>
              </a:defRPr>
            </a:lvl6pPr>
            <a:lvl7pPr lvl="6" algn="r" rtl="1">
              <a:spcBef>
                <a:spcPts val="0"/>
              </a:spcBef>
              <a:spcAft>
                <a:spcPts val="0"/>
              </a:spcAft>
              <a:buClr>
                <a:srgbClr val="541C1D"/>
              </a:buClr>
              <a:buSzPts val="2800"/>
              <a:buNone/>
              <a:defRPr>
                <a:solidFill>
                  <a:srgbClr val="541C1D"/>
                </a:solidFill>
              </a:defRPr>
            </a:lvl7pPr>
            <a:lvl8pPr lvl="7" algn="r" rtl="1">
              <a:spcBef>
                <a:spcPts val="0"/>
              </a:spcBef>
              <a:spcAft>
                <a:spcPts val="0"/>
              </a:spcAft>
              <a:buClr>
                <a:srgbClr val="541C1D"/>
              </a:buClr>
              <a:buSzPts val="2800"/>
              <a:buNone/>
              <a:defRPr>
                <a:solidFill>
                  <a:srgbClr val="541C1D"/>
                </a:solidFill>
              </a:defRPr>
            </a:lvl8pPr>
            <a:lvl9pPr lvl="8" algn="r" rtl="1">
              <a:spcBef>
                <a:spcPts val="0"/>
              </a:spcBef>
              <a:spcAft>
                <a:spcPts val="0"/>
              </a:spcAft>
              <a:buClr>
                <a:srgbClr val="541C1D"/>
              </a:buClr>
              <a:buSzPts val="2800"/>
              <a:buNone/>
              <a:defRPr>
                <a:solidFill>
                  <a:srgbClr val="541C1D"/>
                </a:solidFill>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IMAGE + TITLE ">
  <p:cSld name="CUSTOM_1_1_1_1_1_1_1_1_1_1_1_1">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flipH="1">
            <a:off x="2703750" y="1109175"/>
            <a:ext cx="3736500" cy="12297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SzPts val="1800"/>
              <a:buNone/>
              <a:defRPr sz="1800"/>
            </a:lvl1pPr>
            <a:lvl2pPr lvl="1" algn="ctr" rtl="1">
              <a:spcBef>
                <a:spcPts val="0"/>
              </a:spcBef>
              <a:spcAft>
                <a:spcPts val="0"/>
              </a:spcAft>
              <a:buSzPts val="1800"/>
              <a:buNone/>
              <a:defRPr sz="1800"/>
            </a:lvl2pPr>
            <a:lvl3pPr lvl="2" algn="ctr" rtl="1">
              <a:spcBef>
                <a:spcPts val="0"/>
              </a:spcBef>
              <a:spcAft>
                <a:spcPts val="0"/>
              </a:spcAft>
              <a:buSzPts val="1800"/>
              <a:buNone/>
              <a:defRPr sz="1800"/>
            </a:lvl3pPr>
            <a:lvl4pPr lvl="3" algn="ctr" rtl="1">
              <a:spcBef>
                <a:spcPts val="0"/>
              </a:spcBef>
              <a:spcAft>
                <a:spcPts val="0"/>
              </a:spcAft>
              <a:buSzPts val="1800"/>
              <a:buNone/>
              <a:defRPr sz="1800"/>
            </a:lvl4pPr>
            <a:lvl5pPr lvl="4" algn="ctr" rtl="1">
              <a:spcBef>
                <a:spcPts val="0"/>
              </a:spcBef>
              <a:spcAft>
                <a:spcPts val="0"/>
              </a:spcAft>
              <a:buSzPts val="1800"/>
              <a:buNone/>
              <a:defRPr sz="1800"/>
            </a:lvl5pPr>
            <a:lvl6pPr lvl="5" algn="ctr" rtl="1">
              <a:spcBef>
                <a:spcPts val="0"/>
              </a:spcBef>
              <a:spcAft>
                <a:spcPts val="0"/>
              </a:spcAft>
              <a:buSzPts val="1800"/>
              <a:buNone/>
              <a:defRPr sz="1800"/>
            </a:lvl6pPr>
            <a:lvl7pPr lvl="6" algn="ctr" rtl="1">
              <a:spcBef>
                <a:spcPts val="0"/>
              </a:spcBef>
              <a:spcAft>
                <a:spcPts val="0"/>
              </a:spcAft>
              <a:buSzPts val="1800"/>
              <a:buNone/>
              <a:defRPr sz="1800"/>
            </a:lvl7pPr>
            <a:lvl8pPr lvl="7" algn="ctr" rtl="1">
              <a:spcBef>
                <a:spcPts val="0"/>
              </a:spcBef>
              <a:spcAft>
                <a:spcPts val="0"/>
              </a:spcAft>
              <a:buSzPts val="1800"/>
              <a:buNone/>
              <a:defRPr sz="1800"/>
            </a:lvl8pPr>
            <a:lvl9pPr lvl="8" algn="ctr" rtl="1">
              <a:spcBef>
                <a:spcPts val="0"/>
              </a:spcBef>
              <a:spcAft>
                <a:spcPts val="0"/>
              </a:spcAft>
              <a:buSzPts val="1800"/>
              <a:buNone/>
              <a:defRPr sz="1800"/>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rtlCol="1" anchor="b" anchorCtr="0">
            <a:noAutofit/>
          </a:bodyPr>
          <a:lstStyle>
            <a:lvl1pPr lvl="0" algn="ctr" rtl="1">
              <a:spcBef>
                <a:spcPts val="0"/>
              </a:spcBef>
              <a:spcAft>
                <a:spcPts val="0"/>
              </a:spcAft>
              <a:buClr>
                <a:srgbClr val="FAE1C8"/>
              </a:buClr>
              <a:buSzPts val="3600"/>
              <a:buNone/>
              <a:defRPr sz="3600">
                <a:solidFill>
                  <a:srgbClr val="FAE1C8"/>
                </a:solidFill>
              </a:defRPr>
            </a:lvl1pPr>
            <a:lvl2pPr lvl="1" algn="ctr" rtl="1">
              <a:spcBef>
                <a:spcPts val="0"/>
              </a:spcBef>
              <a:spcAft>
                <a:spcPts val="0"/>
              </a:spcAft>
              <a:buSzPts val="4800"/>
              <a:buNone/>
              <a:defRPr sz="4800"/>
            </a:lvl2pPr>
            <a:lvl3pPr lvl="2" algn="ctr" rtl="1">
              <a:spcBef>
                <a:spcPts val="0"/>
              </a:spcBef>
              <a:spcAft>
                <a:spcPts val="0"/>
              </a:spcAft>
              <a:buSzPts val="4800"/>
              <a:buNone/>
              <a:defRPr sz="4800"/>
            </a:lvl3pPr>
            <a:lvl4pPr lvl="3" algn="ctr" rtl="1">
              <a:spcBef>
                <a:spcPts val="0"/>
              </a:spcBef>
              <a:spcAft>
                <a:spcPts val="0"/>
              </a:spcAft>
              <a:buSzPts val="4800"/>
              <a:buNone/>
              <a:defRPr sz="4800"/>
            </a:lvl4pPr>
            <a:lvl5pPr lvl="4" algn="ctr" rtl="1">
              <a:spcBef>
                <a:spcPts val="0"/>
              </a:spcBef>
              <a:spcAft>
                <a:spcPts val="0"/>
              </a:spcAft>
              <a:buSzPts val="4800"/>
              <a:buNone/>
              <a:defRPr sz="4800"/>
            </a:lvl5pPr>
            <a:lvl6pPr lvl="5" algn="ctr" rtl="1">
              <a:spcBef>
                <a:spcPts val="0"/>
              </a:spcBef>
              <a:spcAft>
                <a:spcPts val="0"/>
              </a:spcAft>
              <a:buSzPts val="4800"/>
              <a:buNone/>
              <a:defRPr sz="4800"/>
            </a:lvl6pPr>
            <a:lvl7pPr lvl="6" algn="ctr" rtl="1">
              <a:spcBef>
                <a:spcPts val="0"/>
              </a:spcBef>
              <a:spcAft>
                <a:spcPts val="0"/>
              </a:spcAft>
              <a:buSzPts val="4800"/>
              <a:buNone/>
              <a:defRPr sz="4800"/>
            </a:lvl7pPr>
            <a:lvl8pPr lvl="7" algn="ctr" rtl="1">
              <a:spcBef>
                <a:spcPts val="0"/>
              </a:spcBef>
              <a:spcAft>
                <a:spcPts val="0"/>
              </a:spcAft>
              <a:buSzPts val="4800"/>
              <a:buNone/>
              <a:defRPr sz="4800"/>
            </a:lvl8pPr>
            <a:lvl9pPr lvl="8" algn="ctr" rtl="1">
              <a:spcBef>
                <a:spcPts val="0"/>
              </a:spcBef>
              <a:spcAft>
                <a:spcPts val="0"/>
              </a:spcAft>
              <a:buSzPts val="4800"/>
              <a:buNone/>
              <a:defRPr sz="4800"/>
            </a:lvl9pPr>
          </a:lstStyle>
          <a:p>
            <a:pPr rtl="1"/>
            <a:endParaRPr/>
          </a:p>
        </p:txBody>
      </p:sp>
      <p:sp>
        <p:nvSpPr>
          <p:cNvPr id="92" name="Google Shape;92;p14"/>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200"/>
              <a:buNone/>
              <a:defRPr/>
            </a:lvl2pPr>
            <a:lvl3pPr lvl="2" algn="ctr" rtl="1">
              <a:lnSpc>
                <a:spcPct val="100000"/>
              </a:lnSpc>
              <a:spcBef>
                <a:spcPts val="0"/>
              </a:spcBef>
              <a:spcAft>
                <a:spcPts val="0"/>
              </a:spcAft>
              <a:buSzPts val="1200"/>
              <a:buNone/>
              <a:defRPr/>
            </a:lvl3pPr>
            <a:lvl4pPr lvl="3" algn="ctr" rtl="1">
              <a:lnSpc>
                <a:spcPct val="100000"/>
              </a:lnSpc>
              <a:spcBef>
                <a:spcPts val="0"/>
              </a:spcBef>
              <a:spcAft>
                <a:spcPts val="0"/>
              </a:spcAft>
              <a:buSzPts val="1200"/>
              <a:buNone/>
              <a:defRPr/>
            </a:lvl4pPr>
            <a:lvl5pPr lvl="4" algn="ctr" rtl="1">
              <a:lnSpc>
                <a:spcPct val="100000"/>
              </a:lnSpc>
              <a:spcBef>
                <a:spcPts val="0"/>
              </a:spcBef>
              <a:spcAft>
                <a:spcPts val="0"/>
              </a:spcAft>
              <a:buSzPts val="1200"/>
              <a:buNone/>
              <a:defRPr/>
            </a:lvl5pPr>
            <a:lvl6pPr lvl="5" algn="ctr" rtl="1">
              <a:lnSpc>
                <a:spcPct val="100000"/>
              </a:lnSpc>
              <a:spcBef>
                <a:spcPts val="0"/>
              </a:spcBef>
              <a:spcAft>
                <a:spcPts val="0"/>
              </a:spcAft>
              <a:buSzPts val="1200"/>
              <a:buNone/>
              <a:defRPr/>
            </a:lvl6pPr>
            <a:lvl7pPr lvl="6" algn="ctr" rtl="1">
              <a:lnSpc>
                <a:spcPct val="100000"/>
              </a:lnSpc>
              <a:spcBef>
                <a:spcPts val="0"/>
              </a:spcBef>
              <a:spcAft>
                <a:spcPts val="0"/>
              </a:spcAft>
              <a:buSzPts val="1200"/>
              <a:buNone/>
              <a:defRPr/>
            </a:lvl7pPr>
            <a:lvl8pPr lvl="7" algn="ctr" rtl="1">
              <a:lnSpc>
                <a:spcPct val="100000"/>
              </a:lnSpc>
              <a:spcBef>
                <a:spcPts val="0"/>
              </a:spcBef>
              <a:spcAft>
                <a:spcPts val="0"/>
              </a:spcAft>
              <a:buSzPts val="1200"/>
              <a:buNone/>
              <a:defRPr/>
            </a:lvl8pPr>
            <a:lvl9pPr lvl="8" algn="ctr" rtl="1">
              <a:lnSpc>
                <a:spcPct val="100000"/>
              </a:lnSpc>
              <a:spcBef>
                <a:spcPts val="0"/>
              </a:spcBef>
              <a:spcAft>
                <a:spcPts val="0"/>
              </a:spcAft>
              <a:buSzPts val="1200"/>
              <a:buNone/>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flipH="1">
            <a:off x="2260700" y="366525"/>
            <a:ext cx="4622400" cy="1229700"/>
          </a:xfrm>
          <a:prstGeom prst="rect">
            <a:avLst/>
          </a:prstGeom>
          <a:noFill/>
        </p:spPr>
        <p:txBody>
          <a:bodyPr spcFirstLastPara="1" wrap="square" lIns="91425" tIns="91425" rIns="91425" bIns="91425" rtlCol="1" anchor="t" anchorCtr="0">
            <a:noAutofit/>
          </a:bodyPr>
          <a:lstStyle>
            <a:lvl1pPr lvl="0" algn="ctr" rtl="1">
              <a:spcBef>
                <a:spcPts val="0"/>
              </a:spcBef>
              <a:spcAft>
                <a:spcPts val="0"/>
              </a:spcAft>
              <a:buSzPts val="2800"/>
              <a:buNone/>
              <a:defRPr/>
            </a:lvl1pPr>
            <a:lvl2pPr lvl="1" algn="ctr" rtl="1">
              <a:spcBef>
                <a:spcPts val="0"/>
              </a:spcBef>
              <a:spcAft>
                <a:spcPts val="0"/>
              </a:spcAft>
              <a:buSzPts val="3000"/>
              <a:buNone/>
              <a:defRPr sz="3000"/>
            </a:lvl2pPr>
            <a:lvl3pPr lvl="2" algn="ctr" rtl="1">
              <a:spcBef>
                <a:spcPts val="0"/>
              </a:spcBef>
              <a:spcAft>
                <a:spcPts val="0"/>
              </a:spcAft>
              <a:buSzPts val="3000"/>
              <a:buNone/>
              <a:defRPr sz="3000"/>
            </a:lvl3pPr>
            <a:lvl4pPr lvl="3" algn="ctr" rtl="1">
              <a:spcBef>
                <a:spcPts val="0"/>
              </a:spcBef>
              <a:spcAft>
                <a:spcPts val="0"/>
              </a:spcAft>
              <a:buSzPts val="3000"/>
              <a:buNone/>
              <a:defRPr sz="3000"/>
            </a:lvl4pPr>
            <a:lvl5pPr lvl="4" algn="ctr" rtl="1">
              <a:spcBef>
                <a:spcPts val="0"/>
              </a:spcBef>
              <a:spcAft>
                <a:spcPts val="0"/>
              </a:spcAft>
              <a:buSzPts val="3000"/>
              <a:buNone/>
              <a:defRPr sz="3000"/>
            </a:lvl5pPr>
            <a:lvl6pPr lvl="5" algn="ctr" rtl="1">
              <a:spcBef>
                <a:spcPts val="0"/>
              </a:spcBef>
              <a:spcAft>
                <a:spcPts val="0"/>
              </a:spcAft>
              <a:buSzPts val="3000"/>
              <a:buNone/>
              <a:defRPr sz="3000"/>
            </a:lvl6pPr>
            <a:lvl7pPr lvl="6" algn="ctr" rtl="1">
              <a:spcBef>
                <a:spcPts val="0"/>
              </a:spcBef>
              <a:spcAft>
                <a:spcPts val="0"/>
              </a:spcAft>
              <a:buSzPts val="3000"/>
              <a:buNone/>
              <a:defRPr sz="3000"/>
            </a:lvl7pPr>
            <a:lvl8pPr lvl="7" algn="ctr" rtl="1">
              <a:spcBef>
                <a:spcPts val="0"/>
              </a:spcBef>
              <a:spcAft>
                <a:spcPts val="0"/>
              </a:spcAft>
              <a:buSzPts val="3000"/>
              <a:buNone/>
              <a:defRPr sz="3000"/>
            </a:lvl8pPr>
            <a:lvl9pPr lvl="8" algn="ctr" rtl="1">
              <a:spcBef>
                <a:spcPts val="0"/>
              </a:spcBef>
              <a:spcAft>
                <a:spcPts val="0"/>
              </a:spcAft>
              <a:buSzPts val="3000"/>
              <a:buNone/>
              <a:defRPr sz="3000"/>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1">
  <p:cSld name="CUSTOM_6_3">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1696775" y="1907597"/>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SzPts val="1300"/>
              <a:buNone/>
              <a:defRPr sz="1300"/>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97" name="Google Shape;97;p16"/>
          <p:cNvSpPr txBox="1">
            <a:spLocks noGrp="1"/>
          </p:cNvSpPr>
          <p:nvPr>
            <p:ph type="subTitle" idx="1"/>
          </p:nvPr>
        </p:nvSpPr>
        <p:spPr>
          <a:xfrm>
            <a:off x="1933325" y="2357423"/>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98" name="Google Shape;98;p16"/>
          <p:cNvSpPr txBox="1">
            <a:spLocks noGrp="1"/>
          </p:cNvSpPr>
          <p:nvPr>
            <p:ph type="ctrTitle" idx="2"/>
          </p:nvPr>
        </p:nvSpPr>
        <p:spPr>
          <a:xfrm>
            <a:off x="3864712" y="1904197"/>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1300"/>
              <a:buNone/>
              <a:defRPr sz="1300">
                <a:solidFill>
                  <a:srgbClr val="541C1D"/>
                </a:solidFill>
              </a:defRPr>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99" name="Google Shape;99;p16"/>
          <p:cNvSpPr txBox="1">
            <a:spLocks noGrp="1"/>
          </p:cNvSpPr>
          <p:nvPr>
            <p:ph type="subTitle" idx="3"/>
          </p:nvPr>
        </p:nvSpPr>
        <p:spPr>
          <a:xfrm>
            <a:off x="4101262" y="2354019"/>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00" name="Google Shape;100;p16"/>
          <p:cNvSpPr txBox="1">
            <a:spLocks noGrp="1"/>
          </p:cNvSpPr>
          <p:nvPr>
            <p:ph type="ctrTitle" idx="4"/>
          </p:nvPr>
        </p:nvSpPr>
        <p:spPr>
          <a:xfrm>
            <a:off x="6032663" y="1904222"/>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SzPts val="1300"/>
              <a:buNone/>
              <a:defRPr sz="1300"/>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101" name="Google Shape;101;p16"/>
          <p:cNvSpPr txBox="1">
            <a:spLocks noGrp="1"/>
          </p:cNvSpPr>
          <p:nvPr>
            <p:ph type="subTitle" idx="5"/>
          </p:nvPr>
        </p:nvSpPr>
        <p:spPr>
          <a:xfrm>
            <a:off x="6269213" y="2354025"/>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02" name="Google Shape;102;p16"/>
          <p:cNvSpPr txBox="1">
            <a:spLocks noGrp="1"/>
          </p:cNvSpPr>
          <p:nvPr>
            <p:ph type="ctrTitle" idx="6"/>
          </p:nvPr>
        </p:nvSpPr>
        <p:spPr>
          <a:xfrm>
            <a:off x="1696775" y="3433322"/>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SzPts val="1300"/>
              <a:buNone/>
              <a:defRPr sz="1300"/>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103" name="Google Shape;103;p16"/>
          <p:cNvSpPr txBox="1">
            <a:spLocks noGrp="1"/>
          </p:cNvSpPr>
          <p:nvPr>
            <p:ph type="subTitle" idx="7"/>
          </p:nvPr>
        </p:nvSpPr>
        <p:spPr>
          <a:xfrm>
            <a:off x="1933325" y="3883148"/>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04" name="Google Shape;104;p16"/>
          <p:cNvSpPr txBox="1">
            <a:spLocks noGrp="1"/>
          </p:cNvSpPr>
          <p:nvPr>
            <p:ph type="ctrTitle" idx="8"/>
          </p:nvPr>
        </p:nvSpPr>
        <p:spPr>
          <a:xfrm>
            <a:off x="3864712" y="3429922"/>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SzPts val="1300"/>
              <a:buNone/>
              <a:defRPr sz="1300"/>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105" name="Google Shape;105;p16"/>
          <p:cNvSpPr txBox="1">
            <a:spLocks noGrp="1"/>
          </p:cNvSpPr>
          <p:nvPr>
            <p:ph type="subTitle" idx="9"/>
          </p:nvPr>
        </p:nvSpPr>
        <p:spPr>
          <a:xfrm>
            <a:off x="4101262" y="3879744"/>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06" name="Google Shape;106;p16"/>
          <p:cNvSpPr txBox="1">
            <a:spLocks noGrp="1"/>
          </p:cNvSpPr>
          <p:nvPr>
            <p:ph type="ctrTitle" idx="13"/>
          </p:nvPr>
        </p:nvSpPr>
        <p:spPr>
          <a:xfrm>
            <a:off x="6032663" y="3429947"/>
            <a:ext cx="19065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SzPts val="1300"/>
              <a:buNone/>
              <a:defRPr sz="1300"/>
            </a:lvl1pPr>
            <a:lvl2pPr lvl="1" algn="ctr" rtl="1">
              <a:spcBef>
                <a:spcPts val="0"/>
              </a:spcBef>
              <a:spcAft>
                <a:spcPts val="0"/>
              </a:spcAft>
              <a:buClr>
                <a:srgbClr val="434343"/>
              </a:buClr>
              <a:buSzPts val="1300"/>
              <a:buNone/>
              <a:defRPr sz="1300">
                <a:solidFill>
                  <a:srgbClr val="434343"/>
                </a:solidFill>
              </a:defRPr>
            </a:lvl2pPr>
            <a:lvl3pPr lvl="2" algn="ctr" rtl="1">
              <a:spcBef>
                <a:spcPts val="0"/>
              </a:spcBef>
              <a:spcAft>
                <a:spcPts val="0"/>
              </a:spcAft>
              <a:buClr>
                <a:srgbClr val="434343"/>
              </a:buClr>
              <a:buSzPts val="1300"/>
              <a:buNone/>
              <a:defRPr sz="1300">
                <a:solidFill>
                  <a:srgbClr val="434343"/>
                </a:solidFill>
              </a:defRPr>
            </a:lvl3pPr>
            <a:lvl4pPr lvl="3" algn="ctr" rtl="1">
              <a:spcBef>
                <a:spcPts val="0"/>
              </a:spcBef>
              <a:spcAft>
                <a:spcPts val="0"/>
              </a:spcAft>
              <a:buClr>
                <a:srgbClr val="434343"/>
              </a:buClr>
              <a:buSzPts val="1300"/>
              <a:buNone/>
              <a:defRPr sz="1300">
                <a:solidFill>
                  <a:srgbClr val="434343"/>
                </a:solidFill>
              </a:defRPr>
            </a:lvl4pPr>
            <a:lvl5pPr lvl="4" algn="ctr" rtl="1">
              <a:spcBef>
                <a:spcPts val="0"/>
              </a:spcBef>
              <a:spcAft>
                <a:spcPts val="0"/>
              </a:spcAft>
              <a:buClr>
                <a:srgbClr val="434343"/>
              </a:buClr>
              <a:buSzPts val="1300"/>
              <a:buNone/>
              <a:defRPr sz="1300">
                <a:solidFill>
                  <a:srgbClr val="434343"/>
                </a:solidFill>
              </a:defRPr>
            </a:lvl5pPr>
            <a:lvl6pPr lvl="5" algn="ctr" rtl="1">
              <a:spcBef>
                <a:spcPts val="0"/>
              </a:spcBef>
              <a:spcAft>
                <a:spcPts val="0"/>
              </a:spcAft>
              <a:buClr>
                <a:srgbClr val="434343"/>
              </a:buClr>
              <a:buSzPts val="1300"/>
              <a:buNone/>
              <a:defRPr sz="1300">
                <a:solidFill>
                  <a:srgbClr val="434343"/>
                </a:solidFill>
              </a:defRPr>
            </a:lvl6pPr>
            <a:lvl7pPr lvl="6" algn="ctr" rtl="1">
              <a:spcBef>
                <a:spcPts val="0"/>
              </a:spcBef>
              <a:spcAft>
                <a:spcPts val="0"/>
              </a:spcAft>
              <a:buClr>
                <a:srgbClr val="434343"/>
              </a:buClr>
              <a:buSzPts val="1300"/>
              <a:buNone/>
              <a:defRPr sz="1300">
                <a:solidFill>
                  <a:srgbClr val="434343"/>
                </a:solidFill>
              </a:defRPr>
            </a:lvl7pPr>
            <a:lvl8pPr lvl="7" algn="ctr" rtl="1">
              <a:spcBef>
                <a:spcPts val="0"/>
              </a:spcBef>
              <a:spcAft>
                <a:spcPts val="0"/>
              </a:spcAft>
              <a:buClr>
                <a:srgbClr val="434343"/>
              </a:buClr>
              <a:buSzPts val="1300"/>
              <a:buNone/>
              <a:defRPr sz="1300">
                <a:solidFill>
                  <a:srgbClr val="434343"/>
                </a:solidFill>
              </a:defRPr>
            </a:lvl8pPr>
            <a:lvl9pPr lvl="8" algn="ctr" rtl="1">
              <a:spcBef>
                <a:spcPts val="0"/>
              </a:spcBef>
              <a:spcAft>
                <a:spcPts val="0"/>
              </a:spcAft>
              <a:buClr>
                <a:srgbClr val="434343"/>
              </a:buClr>
              <a:buSzPts val="1300"/>
              <a:buNone/>
              <a:defRPr sz="1300">
                <a:solidFill>
                  <a:srgbClr val="434343"/>
                </a:solidFill>
              </a:defRPr>
            </a:lvl9pPr>
          </a:lstStyle>
          <a:p>
            <a:pPr rtl="1"/>
            <a:endParaRPr/>
          </a:p>
        </p:txBody>
      </p:sp>
      <p:sp>
        <p:nvSpPr>
          <p:cNvPr id="107" name="Google Shape;107;p16"/>
          <p:cNvSpPr txBox="1">
            <a:spLocks noGrp="1"/>
          </p:cNvSpPr>
          <p:nvPr>
            <p:ph type="subTitle" idx="14"/>
          </p:nvPr>
        </p:nvSpPr>
        <p:spPr>
          <a:xfrm>
            <a:off x="6269213" y="3879750"/>
            <a:ext cx="1433400" cy="36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08" name="Google Shape;108;p16"/>
          <p:cNvSpPr txBox="1">
            <a:spLocks noGrp="1"/>
          </p:cNvSpPr>
          <p:nvPr>
            <p:ph type="ctrTitle" idx="15"/>
          </p:nvPr>
        </p:nvSpPr>
        <p:spPr>
          <a:xfrm flipH="1">
            <a:off x="1794000" y="357000"/>
            <a:ext cx="5556000" cy="1229700"/>
          </a:xfrm>
          <a:prstGeom prst="rect">
            <a:avLst/>
          </a:prstGeom>
          <a:noFill/>
        </p:spPr>
        <p:txBody>
          <a:bodyPr spcFirstLastPara="1" wrap="square" lIns="91425" tIns="91425" rIns="91425" bIns="91425" rtlCol="1" anchor="t" anchorCtr="0">
            <a:noAutofit/>
          </a:bodyPr>
          <a:lstStyle>
            <a:lvl1pPr lvl="0" algn="ctr" rtl="1">
              <a:spcBef>
                <a:spcPts val="0"/>
              </a:spcBef>
              <a:spcAft>
                <a:spcPts val="0"/>
              </a:spcAft>
              <a:buSzPts val="2800"/>
              <a:buNone/>
              <a:defRPr/>
            </a:lvl1pPr>
            <a:lvl2pPr lvl="1" algn="ctr" rtl="1">
              <a:spcBef>
                <a:spcPts val="0"/>
              </a:spcBef>
              <a:spcAft>
                <a:spcPts val="0"/>
              </a:spcAft>
              <a:buSzPts val="3000"/>
              <a:buNone/>
              <a:defRPr sz="3000"/>
            </a:lvl2pPr>
            <a:lvl3pPr lvl="2" algn="ctr" rtl="1">
              <a:spcBef>
                <a:spcPts val="0"/>
              </a:spcBef>
              <a:spcAft>
                <a:spcPts val="0"/>
              </a:spcAft>
              <a:buSzPts val="3000"/>
              <a:buNone/>
              <a:defRPr sz="3000"/>
            </a:lvl3pPr>
            <a:lvl4pPr lvl="3" algn="ctr" rtl="1">
              <a:spcBef>
                <a:spcPts val="0"/>
              </a:spcBef>
              <a:spcAft>
                <a:spcPts val="0"/>
              </a:spcAft>
              <a:buSzPts val="3000"/>
              <a:buNone/>
              <a:defRPr sz="3000"/>
            </a:lvl4pPr>
            <a:lvl5pPr lvl="4" algn="ctr" rtl="1">
              <a:spcBef>
                <a:spcPts val="0"/>
              </a:spcBef>
              <a:spcAft>
                <a:spcPts val="0"/>
              </a:spcAft>
              <a:buSzPts val="3000"/>
              <a:buNone/>
              <a:defRPr sz="3000"/>
            </a:lvl5pPr>
            <a:lvl6pPr lvl="5" algn="ctr" rtl="1">
              <a:spcBef>
                <a:spcPts val="0"/>
              </a:spcBef>
              <a:spcAft>
                <a:spcPts val="0"/>
              </a:spcAft>
              <a:buSzPts val="3000"/>
              <a:buNone/>
              <a:defRPr sz="3000"/>
            </a:lvl6pPr>
            <a:lvl7pPr lvl="6" algn="ctr" rtl="1">
              <a:spcBef>
                <a:spcPts val="0"/>
              </a:spcBef>
              <a:spcAft>
                <a:spcPts val="0"/>
              </a:spcAft>
              <a:buSzPts val="3000"/>
              <a:buNone/>
              <a:defRPr sz="3000"/>
            </a:lvl7pPr>
            <a:lvl8pPr lvl="7" algn="ctr" rtl="1">
              <a:spcBef>
                <a:spcPts val="0"/>
              </a:spcBef>
              <a:spcAft>
                <a:spcPts val="0"/>
              </a:spcAft>
              <a:buSzPts val="3000"/>
              <a:buNone/>
              <a:defRPr sz="3000"/>
            </a:lvl8pPr>
            <a:lvl9pPr lvl="8" algn="ctr" rtl="1">
              <a:spcBef>
                <a:spcPts val="0"/>
              </a:spcBef>
              <a:spcAft>
                <a:spcPts val="0"/>
              </a:spcAft>
              <a:buSzPts val="3000"/>
              <a:buNone/>
              <a:defRPr sz="3000"/>
            </a:lvl9pPr>
          </a:lstStyle>
          <a:p>
            <a:pPr rtl="1"/>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2">
  <p:cSld name="CUSTOM_6_2_1">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flipH="1">
            <a:off x="1848400" y="357000"/>
            <a:ext cx="5447100" cy="1229700"/>
          </a:xfrm>
          <a:prstGeom prst="rect">
            <a:avLst/>
          </a:prstGeom>
          <a:noFill/>
        </p:spPr>
        <p:txBody>
          <a:bodyPr spcFirstLastPara="1" wrap="square" lIns="91425" tIns="91425" rIns="91425" bIns="91425" rtlCol="1" anchor="t" anchorCtr="0">
            <a:noAutofit/>
          </a:bodyPr>
          <a:lstStyle>
            <a:lvl1pPr lvl="0" algn="ctr" rtl="1">
              <a:spcBef>
                <a:spcPts val="0"/>
              </a:spcBef>
              <a:spcAft>
                <a:spcPts val="0"/>
              </a:spcAft>
              <a:buSzPts val="2800"/>
              <a:buNone/>
              <a:defRPr/>
            </a:lvl1pPr>
            <a:lvl2pPr lvl="1" algn="ctr" rtl="1">
              <a:spcBef>
                <a:spcPts val="0"/>
              </a:spcBef>
              <a:spcAft>
                <a:spcPts val="0"/>
              </a:spcAft>
              <a:buSzPts val="3000"/>
              <a:buNone/>
              <a:defRPr sz="3000"/>
            </a:lvl2pPr>
            <a:lvl3pPr lvl="2" algn="ctr" rtl="1">
              <a:spcBef>
                <a:spcPts val="0"/>
              </a:spcBef>
              <a:spcAft>
                <a:spcPts val="0"/>
              </a:spcAft>
              <a:buSzPts val="3000"/>
              <a:buNone/>
              <a:defRPr sz="3000"/>
            </a:lvl3pPr>
            <a:lvl4pPr lvl="3" algn="ctr" rtl="1">
              <a:spcBef>
                <a:spcPts val="0"/>
              </a:spcBef>
              <a:spcAft>
                <a:spcPts val="0"/>
              </a:spcAft>
              <a:buSzPts val="3000"/>
              <a:buNone/>
              <a:defRPr sz="3000"/>
            </a:lvl4pPr>
            <a:lvl5pPr lvl="4" algn="ctr" rtl="1">
              <a:spcBef>
                <a:spcPts val="0"/>
              </a:spcBef>
              <a:spcAft>
                <a:spcPts val="0"/>
              </a:spcAft>
              <a:buSzPts val="3000"/>
              <a:buNone/>
              <a:defRPr sz="3000"/>
            </a:lvl5pPr>
            <a:lvl6pPr lvl="5" algn="ctr" rtl="1">
              <a:spcBef>
                <a:spcPts val="0"/>
              </a:spcBef>
              <a:spcAft>
                <a:spcPts val="0"/>
              </a:spcAft>
              <a:buSzPts val="3000"/>
              <a:buNone/>
              <a:defRPr sz="3000"/>
            </a:lvl6pPr>
            <a:lvl7pPr lvl="6" algn="ctr" rtl="1">
              <a:spcBef>
                <a:spcPts val="0"/>
              </a:spcBef>
              <a:spcAft>
                <a:spcPts val="0"/>
              </a:spcAft>
              <a:buSzPts val="3000"/>
              <a:buNone/>
              <a:defRPr sz="3000"/>
            </a:lvl7pPr>
            <a:lvl8pPr lvl="7" algn="ctr" rtl="1">
              <a:spcBef>
                <a:spcPts val="0"/>
              </a:spcBef>
              <a:spcAft>
                <a:spcPts val="0"/>
              </a:spcAft>
              <a:buSzPts val="3000"/>
              <a:buNone/>
              <a:defRPr sz="3000"/>
            </a:lvl8pPr>
            <a:lvl9pPr lvl="8" algn="ctr" rtl="1">
              <a:spcBef>
                <a:spcPts val="0"/>
              </a:spcBef>
              <a:spcAft>
                <a:spcPts val="0"/>
              </a:spcAft>
              <a:buSzPts val="3000"/>
              <a:buNone/>
              <a:defRPr sz="3000"/>
            </a:lvl9pPr>
          </a:lstStyle>
          <a:p>
            <a:pPr rtl="1"/>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11"/>
        <p:cNvGrpSpPr/>
        <p:nvPr/>
      </p:nvGrpSpPr>
      <p:grpSpPr>
        <a:xfrm>
          <a:off x="0" y="0"/>
          <a:ext cx="0" cy="0"/>
          <a:chOff x="0" y="0"/>
          <a:chExt cx="0" cy="0"/>
        </a:xfrm>
      </p:grpSpPr>
      <p:sp>
        <p:nvSpPr>
          <p:cNvPr id="112" name="Google Shape;112;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3" name="Google Shape;113;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4" name="Google Shape;114;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5" name="Google Shape;115;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6" name="Google Shape;116;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7" name="Google Shape;117;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8" name="Google Shape;118;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19" name="Google Shape;119;p18"/>
          <p:cNvSpPr txBox="1">
            <a:spLocks noGrp="1"/>
          </p:cNvSpPr>
          <p:nvPr>
            <p:ph type="subTitle" idx="1"/>
          </p:nvPr>
        </p:nvSpPr>
        <p:spPr>
          <a:xfrm flipH="1">
            <a:off x="3179700" y="2598450"/>
            <a:ext cx="2784600" cy="6705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400"/>
              <a:buNone/>
              <a:defRPr sz="1400"/>
            </a:lvl1pPr>
            <a:lvl2pPr lvl="1" algn="ctr" rtl="1">
              <a:lnSpc>
                <a:spcPct val="100000"/>
              </a:lnSpc>
              <a:spcBef>
                <a:spcPts val="0"/>
              </a:spcBef>
              <a:spcAft>
                <a:spcPts val="0"/>
              </a:spcAft>
              <a:buSzPts val="1400"/>
              <a:buNone/>
              <a:defRPr sz="1400"/>
            </a:lvl2pPr>
            <a:lvl3pPr lvl="2" algn="ctr" rtl="1">
              <a:lnSpc>
                <a:spcPct val="100000"/>
              </a:lnSpc>
              <a:spcBef>
                <a:spcPts val="0"/>
              </a:spcBef>
              <a:spcAft>
                <a:spcPts val="0"/>
              </a:spcAft>
              <a:buSzPts val="1400"/>
              <a:buNone/>
              <a:defRPr sz="1400"/>
            </a:lvl3pPr>
            <a:lvl4pPr lvl="3" algn="ctr" rtl="1">
              <a:lnSpc>
                <a:spcPct val="100000"/>
              </a:lnSpc>
              <a:spcBef>
                <a:spcPts val="0"/>
              </a:spcBef>
              <a:spcAft>
                <a:spcPts val="0"/>
              </a:spcAft>
              <a:buSzPts val="1400"/>
              <a:buNone/>
              <a:defRPr sz="1400"/>
            </a:lvl4pPr>
            <a:lvl5pPr lvl="4" algn="ctr" rtl="1">
              <a:lnSpc>
                <a:spcPct val="100000"/>
              </a:lnSpc>
              <a:spcBef>
                <a:spcPts val="0"/>
              </a:spcBef>
              <a:spcAft>
                <a:spcPts val="0"/>
              </a:spcAft>
              <a:buSzPts val="1400"/>
              <a:buNone/>
              <a:defRPr sz="1400"/>
            </a:lvl5pPr>
            <a:lvl6pPr lvl="5" algn="ctr" rtl="1">
              <a:lnSpc>
                <a:spcPct val="100000"/>
              </a:lnSpc>
              <a:spcBef>
                <a:spcPts val="0"/>
              </a:spcBef>
              <a:spcAft>
                <a:spcPts val="0"/>
              </a:spcAft>
              <a:buSzPts val="1400"/>
              <a:buNone/>
              <a:defRPr sz="1400"/>
            </a:lvl6pPr>
            <a:lvl7pPr lvl="6" algn="ctr" rtl="1">
              <a:lnSpc>
                <a:spcPct val="100000"/>
              </a:lnSpc>
              <a:spcBef>
                <a:spcPts val="0"/>
              </a:spcBef>
              <a:spcAft>
                <a:spcPts val="0"/>
              </a:spcAft>
              <a:buSzPts val="1400"/>
              <a:buNone/>
              <a:defRPr sz="1400"/>
            </a:lvl7pPr>
            <a:lvl8pPr lvl="7" algn="ctr" rtl="1">
              <a:lnSpc>
                <a:spcPct val="100000"/>
              </a:lnSpc>
              <a:spcBef>
                <a:spcPts val="0"/>
              </a:spcBef>
              <a:spcAft>
                <a:spcPts val="0"/>
              </a:spcAft>
              <a:buSzPts val="1400"/>
              <a:buNone/>
              <a:defRPr sz="1400"/>
            </a:lvl8pPr>
            <a:lvl9pPr lvl="8" algn="ctr" rtl="1">
              <a:lnSpc>
                <a:spcPct val="100000"/>
              </a:lnSpc>
              <a:spcBef>
                <a:spcPts val="0"/>
              </a:spcBef>
              <a:spcAft>
                <a:spcPts val="0"/>
              </a:spcAft>
              <a:buSzPts val="1400"/>
              <a:buNone/>
              <a:defRPr sz="1400"/>
            </a:lvl9pPr>
          </a:lstStyle>
          <a:p>
            <a:pPr rtl="1"/>
            <a:endParaRPr/>
          </a:p>
        </p:txBody>
      </p:sp>
      <p:sp>
        <p:nvSpPr>
          <p:cNvPr id="120" name="Google Shape;120;p18"/>
          <p:cNvSpPr txBox="1">
            <a:spLocks noGrp="1"/>
          </p:cNvSpPr>
          <p:nvPr>
            <p:ph type="title" hasCustomPrompt="1"/>
          </p:nvPr>
        </p:nvSpPr>
        <p:spPr>
          <a:xfrm flipH="1">
            <a:off x="363150" y="1809713"/>
            <a:ext cx="84177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541C1D"/>
              </a:buClr>
              <a:buSzPts val="6000"/>
              <a:buNone/>
              <a:defRPr sz="6000">
                <a:solidFill>
                  <a:srgbClr val="541C1D"/>
                </a:solidFill>
              </a:defRPr>
            </a:lvl1pPr>
            <a:lvl2pPr lvl="1"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pPr rtl="1"/>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S 2">
  <p:cSld name="CUSTOM_13">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flipH="1">
            <a:off x="927175" y="28292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123" name="Google Shape;123;p19"/>
          <p:cNvSpPr txBox="1">
            <a:spLocks noGrp="1"/>
          </p:cNvSpPr>
          <p:nvPr>
            <p:ph type="subTitle" idx="1"/>
          </p:nvPr>
        </p:nvSpPr>
        <p:spPr>
          <a:xfrm flipH="1">
            <a:off x="962275" y="3330875"/>
            <a:ext cx="21252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124" name="Google Shape;124;p19"/>
          <p:cNvSpPr txBox="1">
            <a:spLocks noGrp="1"/>
          </p:cNvSpPr>
          <p:nvPr>
            <p:ph type="ctrTitle" idx="2"/>
          </p:nvPr>
        </p:nvSpPr>
        <p:spPr>
          <a:xfrm flipH="1">
            <a:off x="3480088" y="28292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125" name="Google Shape;125;p19"/>
          <p:cNvSpPr txBox="1">
            <a:spLocks noGrp="1"/>
          </p:cNvSpPr>
          <p:nvPr>
            <p:ph type="subTitle" idx="3"/>
          </p:nvPr>
        </p:nvSpPr>
        <p:spPr>
          <a:xfrm flipH="1">
            <a:off x="3515188" y="3330875"/>
            <a:ext cx="21252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126" name="Google Shape;126;p19"/>
          <p:cNvSpPr txBox="1">
            <a:spLocks noGrp="1"/>
          </p:cNvSpPr>
          <p:nvPr>
            <p:ph type="ctrTitle" idx="4"/>
          </p:nvPr>
        </p:nvSpPr>
        <p:spPr>
          <a:xfrm flipH="1">
            <a:off x="6096800" y="28292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127" name="Google Shape;127;p19"/>
          <p:cNvSpPr txBox="1">
            <a:spLocks noGrp="1"/>
          </p:cNvSpPr>
          <p:nvPr>
            <p:ph type="subTitle" idx="5"/>
          </p:nvPr>
        </p:nvSpPr>
        <p:spPr>
          <a:xfrm flipH="1">
            <a:off x="6131900" y="3330875"/>
            <a:ext cx="21252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128" name="Google Shape;128;p19"/>
          <p:cNvSpPr txBox="1">
            <a:spLocks noGrp="1"/>
          </p:cNvSpPr>
          <p:nvPr>
            <p:ph type="title" idx="6"/>
          </p:nvPr>
        </p:nvSpPr>
        <p:spPr>
          <a:xfrm>
            <a:off x="624750" y="523425"/>
            <a:ext cx="4723500" cy="8967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800"/>
              <a:buNone/>
              <a:defRPr/>
            </a:lvl1pPr>
            <a:lvl2pPr lvl="1" algn="r" rtl="1">
              <a:spcBef>
                <a:spcPts val="0"/>
              </a:spcBef>
              <a:spcAft>
                <a:spcPts val="0"/>
              </a:spcAft>
              <a:buClr>
                <a:srgbClr val="434343"/>
              </a:buClr>
              <a:buSzPts val="2800"/>
              <a:buNone/>
              <a:defRPr>
                <a:solidFill>
                  <a:srgbClr val="434343"/>
                </a:solidFill>
              </a:defRPr>
            </a:lvl2pPr>
            <a:lvl3pPr lvl="2" algn="r" rtl="1">
              <a:spcBef>
                <a:spcPts val="0"/>
              </a:spcBef>
              <a:spcAft>
                <a:spcPts val="0"/>
              </a:spcAft>
              <a:buClr>
                <a:srgbClr val="434343"/>
              </a:buClr>
              <a:buSzPts val="2800"/>
              <a:buNone/>
              <a:defRPr>
                <a:solidFill>
                  <a:srgbClr val="434343"/>
                </a:solidFill>
              </a:defRPr>
            </a:lvl3pPr>
            <a:lvl4pPr lvl="3" algn="r" rtl="1">
              <a:spcBef>
                <a:spcPts val="0"/>
              </a:spcBef>
              <a:spcAft>
                <a:spcPts val="0"/>
              </a:spcAft>
              <a:buClr>
                <a:srgbClr val="434343"/>
              </a:buClr>
              <a:buSzPts val="2800"/>
              <a:buNone/>
              <a:defRPr>
                <a:solidFill>
                  <a:srgbClr val="434343"/>
                </a:solidFill>
              </a:defRPr>
            </a:lvl4pPr>
            <a:lvl5pPr lvl="4" algn="r" rtl="1">
              <a:spcBef>
                <a:spcPts val="0"/>
              </a:spcBef>
              <a:spcAft>
                <a:spcPts val="0"/>
              </a:spcAft>
              <a:buClr>
                <a:srgbClr val="434343"/>
              </a:buClr>
              <a:buSzPts val="2800"/>
              <a:buNone/>
              <a:defRPr>
                <a:solidFill>
                  <a:srgbClr val="434343"/>
                </a:solidFill>
              </a:defRPr>
            </a:lvl5pPr>
            <a:lvl6pPr lvl="5" algn="r" rtl="1">
              <a:spcBef>
                <a:spcPts val="0"/>
              </a:spcBef>
              <a:spcAft>
                <a:spcPts val="0"/>
              </a:spcAft>
              <a:buClr>
                <a:srgbClr val="434343"/>
              </a:buClr>
              <a:buSzPts val="2800"/>
              <a:buNone/>
              <a:defRPr>
                <a:solidFill>
                  <a:srgbClr val="434343"/>
                </a:solidFill>
              </a:defRPr>
            </a:lvl6pPr>
            <a:lvl7pPr lvl="6" algn="r" rtl="1">
              <a:spcBef>
                <a:spcPts val="0"/>
              </a:spcBef>
              <a:spcAft>
                <a:spcPts val="0"/>
              </a:spcAft>
              <a:buClr>
                <a:srgbClr val="434343"/>
              </a:buClr>
              <a:buSzPts val="2800"/>
              <a:buNone/>
              <a:defRPr>
                <a:solidFill>
                  <a:srgbClr val="434343"/>
                </a:solidFill>
              </a:defRPr>
            </a:lvl7pPr>
            <a:lvl8pPr lvl="7" algn="r" rtl="1">
              <a:spcBef>
                <a:spcPts val="0"/>
              </a:spcBef>
              <a:spcAft>
                <a:spcPts val="0"/>
              </a:spcAft>
              <a:buClr>
                <a:srgbClr val="434343"/>
              </a:buClr>
              <a:buSzPts val="2800"/>
              <a:buNone/>
              <a:defRPr>
                <a:solidFill>
                  <a:srgbClr val="434343"/>
                </a:solidFill>
              </a:defRPr>
            </a:lvl8pPr>
            <a:lvl9pPr lvl="8" algn="r" rtl="1">
              <a:spcBef>
                <a:spcPts val="0"/>
              </a:spcBef>
              <a:spcAft>
                <a:spcPts val="0"/>
              </a:spcAft>
              <a:buClr>
                <a:srgbClr val="434343"/>
              </a:buClr>
              <a:buSzPts val="2800"/>
              <a:buNone/>
              <a:defRPr>
                <a:solidFill>
                  <a:srgbClr val="434343"/>
                </a:solidFill>
              </a:defRPr>
            </a:lvl9pPr>
          </a:lstStyle>
          <a:p>
            <a:pPr rtl="1"/>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 TEXT">
  <p:cSld name="CUSTOM_8">
    <p:spTree>
      <p:nvGrpSpPr>
        <p:cNvPr id="1" name="Shape 129"/>
        <p:cNvGrpSpPr/>
        <p:nvPr/>
      </p:nvGrpSpPr>
      <p:grpSpPr>
        <a:xfrm>
          <a:off x="0" y="0"/>
          <a:ext cx="0" cy="0"/>
          <a:chOff x="0" y="0"/>
          <a:chExt cx="0" cy="0"/>
        </a:xfrm>
      </p:grpSpPr>
      <p:sp>
        <p:nvSpPr>
          <p:cNvPr id="130" name="Google Shape;130;p20"/>
          <p:cNvSpPr/>
          <p:nvPr/>
        </p:nvSpPr>
        <p:spPr>
          <a:xfrm>
            <a:off x="732979" y="552450"/>
            <a:ext cx="3581400" cy="4050900"/>
          </a:xfrm>
          <a:prstGeom prst="rect">
            <a:avLst/>
          </a:prstGeom>
          <a:solidFill>
            <a:srgbClr val="FFBD8D"/>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1" name="Google Shape;131;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2" name="Google Shape;132;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3" name="Google Shape;133;p20"/>
          <p:cNvSpPr/>
          <p:nvPr/>
        </p:nvSpPr>
        <p:spPr>
          <a:xfrm>
            <a:off x="74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4" name="Google Shape;134;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5" name="Google Shape;135;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6" name="Google Shape;136;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7" name="Google Shape;137;p20"/>
          <p:cNvSpPr/>
          <p:nvPr/>
        </p:nvSpPr>
        <p:spPr>
          <a:xfrm>
            <a:off x="74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38" name="Google Shape;138;p20"/>
          <p:cNvSpPr txBox="1">
            <a:spLocks noGrp="1"/>
          </p:cNvSpPr>
          <p:nvPr>
            <p:ph type="subTitle" idx="1"/>
          </p:nvPr>
        </p:nvSpPr>
        <p:spPr>
          <a:xfrm>
            <a:off x="977129" y="1332875"/>
            <a:ext cx="3127800" cy="6705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400"/>
              <a:buNone/>
              <a:defRPr sz="1400"/>
            </a:lvl1pPr>
            <a:lvl2pPr lvl="1" algn="ctr" rtl="1">
              <a:lnSpc>
                <a:spcPct val="100000"/>
              </a:lnSpc>
              <a:spcBef>
                <a:spcPts val="0"/>
              </a:spcBef>
              <a:spcAft>
                <a:spcPts val="0"/>
              </a:spcAft>
              <a:buSzPts val="1400"/>
              <a:buNone/>
              <a:defRPr sz="1400"/>
            </a:lvl2pPr>
            <a:lvl3pPr lvl="2" algn="ctr" rtl="1">
              <a:lnSpc>
                <a:spcPct val="100000"/>
              </a:lnSpc>
              <a:spcBef>
                <a:spcPts val="0"/>
              </a:spcBef>
              <a:spcAft>
                <a:spcPts val="0"/>
              </a:spcAft>
              <a:buSzPts val="1400"/>
              <a:buNone/>
              <a:defRPr sz="1400"/>
            </a:lvl3pPr>
            <a:lvl4pPr lvl="3" algn="ctr" rtl="1">
              <a:lnSpc>
                <a:spcPct val="100000"/>
              </a:lnSpc>
              <a:spcBef>
                <a:spcPts val="0"/>
              </a:spcBef>
              <a:spcAft>
                <a:spcPts val="0"/>
              </a:spcAft>
              <a:buSzPts val="1400"/>
              <a:buNone/>
              <a:defRPr sz="1400"/>
            </a:lvl4pPr>
            <a:lvl5pPr lvl="4" algn="ctr" rtl="1">
              <a:lnSpc>
                <a:spcPct val="100000"/>
              </a:lnSpc>
              <a:spcBef>
                <a:spcPts val="0"/>
              </a:spcBef>
              <a:spcAft>
                <a:spcPts val="0"/>
              </a:spcAft>
              <a:buSzPts val="1400"/>
              <a:buNone/>
              <a:defRPr sz="1400"/>
            </a:lvl5pPr>
            <a:lvl6pPr lvl="5" algn="ctr" rtl="1">
              <a:lnSpc>
                <a:spcPct val="100000"/>
              </a:lnSpc>
              <a:spcBef>
                <a:spcPts val="0"/>
              </a:spcBef>
              <a:spcAft>
                <a:spcPts val="0"/>
              </a:spcAft>
              <a:buSzPts val="1400"/>
              <a:buNone/>
              <a:defRPr sz="1400"/>
            </a:lvl6pPr>
            <a:lvl7pPr lvl="6" algn="ctr" rtl="1">
              <a:lnSpc>
                <a:spcPct val="100000"/>
              </a:lnSpc>
              <a:spcBef>
                <a:spcPts val="0"/>
              </a:spcBef>
              <a:spcAft>
                <a:spcPts val="0"/>
              </a:spcAft>
              <a:buSzPts val="1400"/>
              <a:buNone/>
              <a:defRPr sz="1400"/>
            </a:lvl7pPr>
            <a:lvl8pPr lvl="7" algn="ctr" rtl="1">
              <a:lnSpc>
                <a:spcPct val="100000"/>
              </a:lnSpc>
              <a:spcBef>
                <a:spcPts val="0"/>
              </a:spcBef>
              <a:spcAft>
                <a:spcPts val="0"/>
              </a:spcAft>
              <a:buSzPts val="1400"/>
              <a:buNone/>
              <a:defRPr sz="1400"/>
            </a:lvl8pPr>
            <a:lvl9pPr lvl="8" algn="ctr" rtl="1">
              <a:lnSpc>
                <a:spcPct val="100000"/>
              </a:lnSpc>
              <a:spcBef>
                <a:spcPts val="0"/>
              </a:spcBef>
              <a:spcAft>
                <a:spcPts val="0"/>
              </a:spcAft>
              <a:buSzPts val="1400"/>
              <a:buNone/>
              <a:defRPr sz="1400"/>
            </a:lvl9pPr>
          </a:lstStyle>
          <a:p>
            <a:pPr rtl="1"/>
            <a:endParaRPr/>
          </a:p>
        </p:txBody>
      </p:sp>
      <p:sp>
        <p:nvSpPr>
          <p:cNvPr id="139" name="Google Shape;139;p20"/>
          <p:cNvSpPr txBox="1">
            <a:spLocks noGrp="1"/>
          </p:cNvSpPr>
          <p:nvPr>
            <p:ph type="title" hasCustomPrompt="1"/>
          </p:nvPr>
        </p:nvSpPr>
        <p:spPr>
          <a:xfrm>
            <a:off x="162123" y="807825"/>
            <a:ext cx="47580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SzPts val="3600"/>
              <a:buNone/>
              <a:defRPr sz="3600"/>
            </a:lvl1pPr>
            <a:lvl2pPr lvl="1"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140" name="Google Shape;140;p20"/>
          <p:cNvSpPr txBox="1">
            <a:spLocks noGrp="1"/>
          </p:cNvSpPr>
          <p:nvPr>
            <p:ph type="subTitle" idx="2"/>
          </p:nvPr>
        </p:nvSpPr>
        <p:spPr>
          <a:xfrm>
            <a:off x="977129" y="2528425"/>
            <a:ext cx="3127800" cy="6705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400"/>
              <a:buNone/>
              <a:defRPr sz="1400"/>
            </a:lvl1pPr>
            <a:lvl2pPr lvl="1" algn="ctr" rtl="1">
              <a:lnSpc>
                <a:spcPct val="100000"/>
              </a:lnSpc>
              <a:spcBef>
                <a:spcPts val="0"/>
              </a:spcBef>
              <a:spcAft>
                <a:spcPts val="0"/>
              </a:spcAft>
              <a:buSzPts val="1400"/>
              <a:buNone/>
              <a:defRPr sz="1400"/>
            </a:lvl2pPr>
            <a:lvl3pPr lvl="2" algn="ctr" rtl="1">
              <a:lnSpc>
                <a:spcPct val="100000"/>
              </a:lnSpc>
              <a:spcBef>
                <a:spcPts val="0"/>
              </a:spcBef>
              <a:spcAft>
                <a:spcPts val="0"/>
              </a:spcAft>
              <a:buSzPts val="1400"/>
              <a:buNone/>
              <a:defRPr sz="1400"/>
            </a:lvl3pPr>
            <a:lvl4pPr lvl="3" algn="ctr" rtl="1">
              <a:lnSpc>
                <a:spcPct val="100000"/>
              </a:lnSpc>
              <a:spcBef>
                <a:spcPts val="0"/>
              </a:spcBef>
              <a:spcAft>
                <a:spcPts val="0"/>
              </a:spcAft>
              <a:buSzPts val="1400"/>
              <a:buNone/>
              <a:defRPr sz="1400"/>
            </a:lvl4pPr>
            <a:lvl5pPr lvl="4" algn="ctr" rtl="1">
              <a:lnSpc>
                <a:spcPct val="100000"/>
              </a:lnSpc>
              <a:spcBef>
                <a:spcPts val="0"/>
              </a:spcBef>
              <a:spcAft>
                <a:spcPts val="0"/>
              </a:spcAft>
              <a:buSzPts val="1400"/>
              <a:buNone/>
              <a:defRPr sz="1400"/>
            </a:lvl5pPr>
            <a:lvl6pPr lvl="5" algn="ctr" rtl="1">
              <a:lnSpc>
                <a:spcPct val="100000"/>
              </a:lnSpc>
              <a:spcBef>
                <a:spcPts val="0"/>
              </a:spcBef>
              <a:spcAft>
                <a:spcPts val="0"/>
              </a:spcAft>
              <a:buSzPts val="1400"/>
              <a:buNone/>
              <a:defRPr sz="1400"/>
            </a:lvl6pPr>
            <a:lvl7pPr lvl="6" algn="ctr" rtl="1">
              <a:lnSpc>
                <a:spcPct val="100000"/>
              </a:lnSpc>
              <a:spcBef>
                <a:spcPts val="0"/>
              </a:spcBef>
              <a:spcAft>
                <a:spcPts val="0"/>
              </a:spcAft>
              <a:buSzPts val="1400"/>
              <a:buNone/>
              <a:defRPr sz="1400"/>
            </a:lvl7pPr>
            <a:lvl8pPr lvl="7" algn="ctr" rtl="1">
              <a:lnSpc>
                <a:spcPct val="100000"/>
              </a:lnSpc>
              <a:spcBef>
                <a:spcPts val="0"/>
              </a:spcBef>
              <a:spcAft>
                <a:spcPts val="0"/>
              </a:spcAft>
              <a:buSzPts val="1400"/>
              <a:buNone/>
              <a:defRPr sz="1400"/>
            </a:lvl8pPr>
            <a:lvl9pPr lvl="8" algn="ctr" rtl="1">
              <a:lnSpc>
                <a:spcPct val="100000"/>
              </a:lnSpc>
              <a:spcBef>
                <a:spcPts val="0"/>
              </a:spcBef>
              <a:spcAft>
                <a:spcPts val="0"/>
              </a:spcAft>
              <a:buSzPts val="1400"/>
              <a:buNone/>
              <a:defRPr sz="1400"/>
            </a:lvl9pPr>
          </a:lstStyle>
          <a:p>
            <a:pPr rtl="1"/>
            <a:endParaRPr/>
          </a:p>
        </p:txBody>
      </p:sp>
      <p:sp>
        <p:nvSpPr>
          <p:cNvPr id="141" name="Google Shape;141;p20"/>
          <p:cNvSpPr txBox="1">
            <a:spLocks noGrp="1"/>
          </p:cNvSpPr>
          <p:nvPr>
            <p:ph type="title" idx="3" hasCustomPrompt="1"/>
          </p:nvPr>
        </p:nvSpPr>
        <p:spPr>
          <a:xfrm>
            <a:off x="162123" y="2003375"/>
            <a:ext cx="47580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SzPts val="3600"/>
              <a:buNone/>
              <a:defRPr sz="3600"/>
            </a:lvl1pPr>
            <a:lvl2pPr lvl="1"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142" name="Google Shape;142;p20"/>
          <p:cNvSpPr txBox="1">
            <a:spLocks noGrp="1"/>
          </p:cNvSpPr>
          <p:nvPr>
            <p:ph type="subTitle" idx="4"/>
          </p:nvPr>
        </p:nvSpPr>
        <p:spPr>
          <a:xfrm>
            <a:off x="977129" y="3723975"/>
            <a:ext cx="3127800" cy="6705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400"/>
              <a:buNone/>
              <a:defRPr sz="1400"/>
            </a:lvl1pPr>
            <a:lvl2pPr lvl="1" algn="ctr" rtl="1">
              <a:lnSpc>
                <a:spcPct val="100000"/>
              </a:lnSpc>
              <a:spcBef>
                <a:spcPts val="0"/>
              </a:spcBef>
              <a:spcAft>
                <a:spcPts val="0"/>
              </a:spcAft>
              <a:buSzPts val="1400"/>
              <a:buNone/>
              <a:defRPr sz="1400"/>
            </a:lvl2pPr>
            <a:lvl3pPr lvl="2" algn="ctr" rtl="1">
              <a:lnSpc>
                <a:spcPct val="100000"/>
              </a:lnSpc>
              <a:spcBef>
                <a:spcPts val="0"/>
              </a:spcBef>
              <a:spcAft>
                <a:spcPts val="0"/>
              </a:spcAft>
              <a:buSzPts val="1400"/>
              <a:buNone/>
              <a:defRPr sz="1400"/>
            </a:lvl3pPr>
            <a:lvl4pPr lvl="3" algn="ctr" rtl="1">
              <a:lnSpc>
                <a:spcPct val="100000"/>
              </a:lnSpc>
              <a:spcBef>
                <a:spcPts val="0"/>
              </a:spcBef>
              <a:spcAft>
                <a:spcPts val="0"/>
              </a:spcAft>
              <a:buSzPts val="1400"/>
              <a:buNone/>
              <a:defRPr sz="1400"/>
            </a:lvl4pPr>
            <a:lvl5pPr lvl="4" algn="ctr" rtl="1">
              <a:lnSpc>
                <a:spcPct val="100000"/>
              </a:lnSpc>
              <a:spcBef>
                <a:spcPts val="0"/>
              </a:spcBef>
              <a:spcAft>
                <a:spcPts val="0"/>
              </a:spcAft>
              <a:buSzPts val="1400"/>
              <a:buNone/>
              <a:defRPr sz="1400"/>
            </a:lvl5pPr>
            <a:lvl6pPr lvl="5" algn="ctr" rtl="1">
              <a:lnSpc>
                <a:spcPct val="100000"/>
              </a:lnSpc>
              <a:spcBef>
                <a:spcPts val="0"/>
              </a:spcBef>
              <a:spcAft>
                <a:spcPts val="0"/>
              </a:spcAft>
              <a:buSzPts val="1400"/>
              <a:buNone/>
              <a:defRPr sz="1400"/>
            </a:lvl6pPr>
            <a:lvl7pPr lvl="6" algn="ctr" rtl="1">
              <a:lnSpc>
                <a:spcPct val="100000"/>
              </a:lnSpc>
              <a:spcBef>
                <a:spcPts val="0"/>
              </a:spcBef>
              <a:spcAft>
                <a:spcPts val="0"/>
              </a:spcAft>
              <a:buSzPts val="1400"/>
              <a:buNone/>
              <a:defRPr sz="1400"/>
            </a:lvl7pPr>
            <a:lvl8pPr lvl="7" algn="ctr" rtl="1">
              <a:lnSpc>
                <a:spcPct val="100000"/>
              </a:lnSpc>
              <a:spcBef>
                <a:spcPts val="0"/>
              </a:spcBef>
              <a:spcAft>
                <a:spcPts val="0"/>
              </a:spcAft>
              <a:buSzPts val="1400"/>
              <a:buNone/>
              <a:defRPr sz="1400"/>
            </a:lvl8pPr>
            <a:lvl9pPr lvl="8" algn="ctr" rtl="1">
              <a:lnSpc>
                <a:spcPct val="100000"/>
              </a:lnSpc>
              <a:spcBef>
                <a:spcPts val="0"/>
              </a:spcBef>
              <a:spcAft>
                <a:spcPts val="0"/>
              </a:spcAft>
              <a:buSzPts val="1400"/>
              <a:buNone/>
              <a:defRPr sz="1400"/>
            </a:lvl9pPr>
          </a:lstStyle>
          <a:p>
            <a:pPr rtl="1"/>
            <a:endParaRPr/>
          </a:p>
        </p:txBody>
      </p:sp>
      <p:sp>
        <p:nvSpPr>
          <p:cNvPr id="143" name="Google Shape;143;p20"/>
          <p:cNvSpPr txBox="1">
            <a:spLocks noGrp="1"/>
          </p:cNvSpPr>
          <p:nvPr>
            <p:ph type="title" idx="5" hasCustomPrompt="1"/>
          </p:nvPr>
        </p:nvSpPr>
        <p:spPr>
          <a:xfrm>
            <a:off x="162123" y="3198925"/>
            <a:ext cx="47580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SzPts val="3600"/>
              <a:buNone/>
              <a:defRPr sz="3600"/>
            </a:lvl1pPr>
            <a:lvl2pPr lvl="1"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1"/>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rtlCol="1" anchor="ctr" anchorCtr="0">
            <a:noAutofit/>
          </a:bodyPr>
          <a:lstStyle>
            <a:lvl1pPr lvl="0" algn="r" rtl="1">
              <a:lnSpc>
                <a:spcPct val="100000"/>
              </a:lnSpc>
              <a:spcBef>
                <a:spcPts val="0"/>
              </a:spcBef>
              <a:spcAft>
                <a:spcPts val="0"/>
              </a:spcAft>
              <a:buClr>
                <a:srgbClr val="541C1D"/>
              </a:buClr>
              <a:buSzPts val="1200"/>
              <a:buNone/>
              <a:defRPr>
                <a:solidFill>
                  <a:srgbClr val="541C1D"/>
                </a:solidFill>
              </a:defRPr>
            </a:lvl1pPr>
            <a:lvl2pPr lvl="1" algn="r" rtl="1">
              <a:lnSpc>
                <a:spcPct val="100000"/>
              </a:lnSpc>
              <a:spcBef>
                <a:spcPts val="0"/>
              </a:spcBef>
              <a:spcAft>
                <a:spcPts val="0"/>
              </a:spcAft>
              <a:buClr>
                <a:srgbClr val="FAE1C8"/>
              </a:buClr>
              <a:buSzPts val="1400"/>
              <a:buNone/>
              <a:defRPr sz="1400">
                <a:solidFill>
                  <a:srgbClr val="FAE1C8"/>
                </a:solidFill>
              </a:defRPr>
            </a:lvl2pPr>
            <a:lvl3pPr lvl="2" algn="r" rtl="1">
              <a:lnSpc>
                <a:spcPct val="100000"/>
              </a:lnSpc>
              <a:spcBef>
                <a:spcPts val="0"/>
              </a:spcBef>
              <a:spcAft>
                <a:spcPts val="0"/>
              </a:spcAft>
              <a:buClr>
                <a:srgbClr val="FAE1C8"/>
              </a:buClr>
              <a:buSzPts val="1400"/>
              <a:buNone/>
              <a:defRPr sz="1400">
                <a:solidFill>
                  <a:srgbClr val="FAE1C8"/>
                </a:solidFill>
              </a:defRPr>
            </a:lvl3pPr>
            <a:lvl4pPr lvl="3" algn="r" rtl="1">
              <a:lnSpc>
                <a:spcPct val="100000"/>
              </a:lnSpc>
              <a:spcBef>
                <a:spcPts val="0"/>
              </a:spcBef>
              <a:spcAft>
                <a:spcPts val="0"/>
              </a:spcAft>
              <a:buClr>
                <a:srgbClr val="FAE1C8"/>
              </a:buClr>
              <a:buSzPts val="1400"/>
              <a:buNone/>
              <a:defRPr sz="1400">
                <a:solidFill>
                  <a:srgbClr val="FAE1C8"/>
                </a:solidFill>
              </a:defRPr>
            </a:lvl4pPr>
            <a:lvl5pPr lvl="4" algn="r" rtl="1">
              <a:lnSpc>
                <a:spcPct val="100000"/>
              </a:lnSpc>
              <a:spcBef>
                <a:spcPts val="0"/>
              </a:spcBef>
              <a:spcAft>
                <a:spcPts val="0"/>
              </a:spcAft>
              <a:buClr>
                <a:srgbClr val="FAE1C8"/>
              </a:buClr>
              <a:buSzPts val="1400"/>
              <a:buNone/>
              <a:defRPr sz="1400">
                <a:solidFill>
                  <a:srgbClr val="FAE1C8"/>
                </a:solidFill>
              </a:defRPr>
            </a:lvl5pPr>
            <a:lvl6pPr lvl="5" algn="r" rtl="1">
              <a:lnSpc>
                <a:spcPct val="100000"/>
              </a:lnSpc>
              <a:spcBef>
                <a:spcPts val="0"/>
              </a:spcBef>
              <a:spcAft>
                <a:spcPts val="0"/>
              </a:spcAft>
              <a:buClr>
                <a:srgbClr val="FAE1C8"/>
              </a:buClr>
              <a:buSzPts val="1400"/>
              <a:buNone/>
              <a:defRPr sz="1400">
                <a:solidFill>
                  <a:srgbClr val="FAE1C8"/>
                </a:solidFill>
              </a:defRPr>
            </a:lvl6pPr>
            <a:lvl7pPr lvl="6" algn="r" rtl="1">
              <a:lnSpc>
                <a:spcPct val="100000"/>
              </a:lnSpc>
              <a:spcBef>
                <a:spcPts val="0"/>
              </a:spcBef>
              <a:spcAft>
                <a:spcPts val="0"/>
              </a:spcAft>
              <a:buClr>
                <a:srgbClr val="FAE1C8"/>
              </a:buClr>
              <a:buSzPts val="1400"/>
              <a:buNone/>
              <a:defRPr sz="1400">
                <a:solidFill>
                  <a:srgbClr val="FAE1C8"/>
                </a:solidFill>
              </a:defRPr>
            </a:lvl7pPr>
            <a:lvl8pPr lvl="7" algn="r" rtl="1">
              <a:lnSpc>
                <a:spcPct val="100000"/>
              </a:lnSpc>
              <a:spcBef>
                <a:spcPts val="0"/>
              </a:spcBef>
              <a:spcAft>
                <a:spcPts val="0"/>
              </a:spcAft>
              <a:buClr>
                <a:srgbClr val="FAE1C8"/>
              </a:buClr>
              <a:buSzPts val="1400"/>
              <a:buNone/>
              <a:defRPr sz="1400">
                <a:solidFill>
                  <a:srgbClr val="FAE1C8"/>
                </a:solidFill>
              </a:defRPr>
            </a:lvl8pPr>
            <a:lvl9pPr lvl="8" algn="r" rtl="1">
              <a:lnSpc>
                <a:spcPct val="100000"/>
              </a:lnSpc>
              <a:spcBef>
                <a:spcPts val="0"/>
              </a:spcBef>
              <a:spcAft>
                <a:spcPts val="0"/>
              </a:spcAft>
              <a:buClr>
                <a:srgbClr val="FAE1C8"/>
              </a:buClr>
              <a:buSzPts val="1400"/>
              <a:buNone/>
              <a:defRPr sz="1400">
                <a:solidFill>
                  <a:srgbClr val="FAE1C8"/>
                </a:solidFill>
              </a:defRPr>
            </a:lvl9pPr>
          </a:lstStyle>
          <a:p>
            <a:pPr rtl="1"/>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rtlCol="1" anchor="b" anchorCtr="0">
            <a:noAutofit/>
          </a:bodyPr>
          <a:lstStyle>
            <a:lvl1pPr lvl="0" algn="r" rtl="1">
              <a:spcBef>
                <a:spcPts val="0"/>
              </a:spcBef>
              <a:spcAft>
                <a:spcPts val="0"/>
              </a:spcAft>
              <a:buClr>
                <a:srgbClr val="E87E45"/>
              </a:buClr>
              <a:buSzPts val="6000"/>
              <a:buNone/>
              <a:defRPr sz="6000">
                <a:solidFill>
                  <a:srgbClr val="E87E45"/>
                </a:solidFill>
              </a:defRPr>
            </a:lvl1pPr>
            <a:lvl2pPr lvl="1" algn="r" rtl="1">
              <a:spcBef>
                <a:spcPts val="0"/>
              </a:spcBef>
              <a:spcAft>
                <a:spcPts val="0"/>
              </a:spcAft>
              <a:buClr>
                <a:srgbClr val="FA7E5C"/>
              </a:buClr>
              <a:buSzPts val="12000"/>
              <a:buNone/>
              <a:defRPr sz="12000">
                <a:solidFill>
                  <a:srgbClr val="FA7E5C"/>
                </a:solidFill>
              </a:defRPr>
            </a:lvl2pPr>
            <a:lvl3pPr lvl="2" algn="r" rtl="1">
              <a:spcBef>
                <a:spcPts val="0"/>
              </a:spcBef>
              <a:spcAft>
                <a:spcPts val="0"/>
              </a:spcAft>
              <a:buClr>
                <a:srgbClr val="FA7E5C"/>
              </a:buClr>
              <a:buSzPts val="12000"/>
              <a:buNone/>
              <a:defRPr sz="12000">
                <a:solidFill>
                  <a:srgbClr val="FA7E5C"/>
                </a:solidFill>
              </a:defRPr>
            </a:lvl3pPr>
            <a:lvl4pPr lvl="3" algn="r" rtl="1">
              <a:spcBef>
                <a:spcPts val="0"/>
              </a:spcBef>
              <a:spcAft>
                <a:spcPts val="0"/>
              </a:spcAft>
              <a:buClr>
                <a:srgbClr val="FA7E5C"/>
              </a:buClr>
              <a:buSzPts val="12000"/>
              <a:buNone/>
              <a:defRPr sz="12000">
                <a:solidFill>
                  <a:srgbClr val="FA7E5C"/>
                </a:solidFill>
              </a:defRPr>
            </a:lvl4pPr>
            <a:lvl5pPr lvl="4" algn="r" rtl="1">
              <a:spcBef>
                <a:spcPts val="0"/>
              </a:spcBef>
              <a:spcAft>
                <a:spcPts val="0"/>
              </a:spcAft>
              <a:buClr>
                <a:srgbClr val="FA7E5C"/>
              </a:buClr>
              <a:buSzPts val="12000"/>
              <a:buNone/>
              <a:defRPr sz="12000">
                <a:solidFill>
                  <a:srgbClr val="FA7E5C"/>
                </a:solidFill>
              </a:defRPr>
            </a:lvl5pPr>
            <a:lvl6pPr lvl="5" algn="r" rtl="1">
              <a:spcBef>
                <a:spcPts val="0"/>
              </a:spcBef>
              <a:spcAft>
                <a:spcPts val="0"/>
              </a:spcAft>
              <a:buClr>
                <a:srgbClr val="FA7E5C"/>
              </a:buClr>
              <a:buSzPts val="12000"/>
              <a:buNone/>
              <a:defRPr sz="12000">
                <a:solidFill>
                  <a:srgbClr val="FA7E5C"/>
                </a:solidFill>
              </a:defRPr>
            </a:lvl6pPr>
            <a:lvl7pPr lvl="6" algn="r" rtl="1">
              <a:spcBef>
                <a:spcPts val="0"/>
              </a:spcBef>
              <a:spcAft>
                <a:spcPts val="0"/>
              </a:spcAft>
              <a:buClr>
                <a:srgbClr val="FA7E5C"/>
              </a:buClr>
              <a:buSzPts val="12000"/>
              <a:buNone/>
              <a:defRPr sz="12000">
                <a:solidFill>
                  <a:srgbClr val="FA7E5C"/>
                </a:solidFill>
              </a:defRPr>
            </a:lvl7pPr>
            <a:lvl8pPr lvl="7" algn="r" rtl="1">
              <a:spcBef>
                <a:spcPts val="0"/>
              </a:spcBef>
              <a:spcAft>
                <a:spcPts val="0"/>
              </a:spcAft>
              <a:buClr>
                <a:srgbClr val="FA7E5C"/>
              </a:buClr>
              <a:buSzPts val="12000"/>
              <a:buNone/>
              <a:defRPr sz="12000">
                <a:solidFill>
                  <a:srgbClr val="FA7E5C"/>
                </a:solidFill>
              </a:defRPr>
            </a:lvl8pPr>
            <a:lvl9pPr lvl="8" algn="r" rtl="1">
              <a:spcBef>
                <a:spcPts val="0"/>
              </a:spcBef>
              <a:spcAft>
                <a:spcPts val="0"/>
              </a:spcAft>
              <a:buClr>
                <a:srgbClr val="FA7E5C"/>
              </a:buClr>
              <a:buSzPts val="12000"/>
              <a:buNone/>
              <a:defRPr sz="12000">
                <a:solidFill>
                  <a:srgbClr val="FA7E5C"/>
                </a:solidFill>
              </a:defRPr>
            </a:lvl9pPr>
          </a:lstStyle>
          <a:p>
            <a:pPr rtl="1"/>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1">
  <p:cSld name="CUSTOM_6_1">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flipH="1">
            <a:off x="5019125" y="2751175"/>
            <a:ext cx="28209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400"/>
              <a:buNone/>
              <a:defRPr sz="2400"/>
            </a:lvl1pPr>
            <a:lvl2pPr lvl="1" algn="r" rtl="1">
              <a:spcBef>
                <a:spcPts val="0"/>
              </a:spcBef>
              <a:spcAft>
                <a:spcPts val="0"/>
              </a:spcAft>
              <a:buSzPts val="1800"/>
              <a:buNone/>
              <a:defRPr sz="1800"/>
            </a:lvl2pPr>
            <a:lvl3pPr lvl="2" algn="r" rtl="1">
              <a:spcBef>
                <a:spcPts val="0"/>
              </a:spcBef>
              <a:spcAft>
                <a:spcPts val="0"/>
              </a:spcAft>
              <a:buSzPts val="1800"/>
              <a:buNone/>
              <a:defRPr sz="1800"/>
            </a:lvl3pPr>
            <a:lvl4pPr lvl="3" algn="r" rtl="1">
              <a:spcBef>
                <a:spcPts val="0"/>
              </a:spcBef>
              <a:spcAft>
                <a:spcPts val="0"/>
              </a:spcAft>
              <a:buSzPts val="1800"/>
              <a:buNone/>
              <a:defRPr sz="1800"/>
            </a:lvl4pPr>
            <a:lvl5pPr lvl="4" algn="r" rtl="1">
              <a:spcBef>
                <a:spcPts val="0"/>
              </a:spcBef>
              <a:spcAft>
                <a:spcPts val="0"/>
              </a:spcAft>
              <a:buSzPts val="1800"/>
              <a:buNone/>
              <a:defRPr sz="1800"/>
            </a:lvl5pPr>
            <a:lvl6pPr lvl="5" algn="r" rtl="1">
              <a:spcBef>
                <a:spcPts val="0"/>
              </a:spcBef>
              <a:spcAft>
                <a:spcPts val="0"/>
              </a:spcAft>
              <a:buSzPts val="1800"/>
              <a:buNone/>
              <a:defRPr sz="1800"/>
            </a:lvl6pPr>
            <a:lvl7pPr lvl="6" algn="r" rtl="1">
              <a:spcBef>
                <a:spcPts val="0"/>
              </a:spcBef>
              <a:spcAft>
                <a:spcPts val="0"/>
              </a:spcAft>
              <a:buSzPts val="1800"/>
              <a:buNone/>
              <a:defRPr sz="1800"/>
            </a:lvl7pPr>
            <a:lvl8pPr lvl="7" algn="r" rtl="1">
              <a:spcBef>
                <a:spcPts val="0"/>
              </a:spcBef>
              <a:spcAft>
                <a:spcPts val="0"/>
              </a:spcAft>
              <a:buSzPts val="1800"/>
              <a:buNone/>
              <a:defRPr sz="1800"/>
            </a:lvl8pPr>
            <a:lvl9pPr lvl="8" algn="r" rtl="1">
              <a:spcBef>
                <a:spcPts val="0"/>
              </a:spcBef>
              <a:spcAft>
                <a:spcPts val="0"/>
              </a:spcAft>
              <a:buSzPts val="1800"/>
              <a:buNone/>
              <a:defRPr sz="1800"/>
            </a:lvl9pPr>
          </a:lstStyle>
          <a:p>
            <a:pPr rtl="1"/>
            <a:endParaRPr/>
          </a:p>
        </p:txBody>
      </p:sp>
      <p:sp>
        <p:nvSpPr>
          <p:cNvPr id="146" name="Google Shape;146;p21"/>
          <p:cNvSpPr txBox="1">
            <a:spLocks noGrp="1"/>
          </p:cNvSpPr>
          <p:nvPr>
            <p:ph type="subTitle" idx="1"/>
          </p:nvPr>
        </p:nvSpPr>
        <p:spPr>
          <a:xfrm flipH="1">
            <a:off x="5433100" y="3212625"/>
            <a:ext cx="2406900" cy="11076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200"/>
              <a:buNone/>
              <a:defRPr/>
            </a:lvl1pPr>
            <a:lvl2pPr lvl="1" algn="r" rtl="1">
              <a:lnSpc>
                <a:spcPct val="100000"/>
              </a:lnSpc>
              <a:spcBef>
                <a:spcPts val="0"/>
              </a:spcBef>
              <a:spcAft>
                <a:spcPts val="0"/>
              </a:spcAft>
              <a:buSzPts val="1200"/>
              <a:buNone/>
              <a:defRPr/>
            </a:lvl2pPr>
            <a:lvl3pPr lvl="2" algn="r" rtl="1">
              <a:lnSpc>
                <a:spcPct val="100000"/>
              </a:lnSpc>
              <a:spcBef>
                <a:spcPts val="0"/>
              </a:spcBef>
              <a:spcAft>
                <a:spcPts val="0"/>
              </a:spcAft>
              <a:buSzPts val="1200"/>
              <a:buNone/>
              <a:defRPr/>
            </a:lvl3pPr>
            <a:lvl4pPr lvl="3" algn="r" rtl="1">
              <a:lnSpc>
                <a:spcPct val="100000"/>
              </a:lnSpc>
              <a:spcBef>
                <a:spcPts val="0"/>
              </a:spcBef>
              <a:spcAft>
                <a:spcPts val="0"/>
              </a:spcAft>
              <a:buSzPts val="1200"/>
              <a:buNone/>
              <a:defRPr/>
            </a:lvl4pPr>
            <a:lvl5pPr lvl="4" algn="r" rtl="1">
              <a:lnSpc>
                <a:spcPct val="100000"/>
              </a:lnSpc>
              <a:spcBef>
                <a:spcPts val="0"/>
              </a:spcBef>
              <a:spcAft>
                <a:spcPts val="0"/>
              </a:spcAft>
              <a:buSzPts val="1200"/>
              <a:buNone/>
              <a:defRPr/>
            </a:lvl5pPr>
            <a:lvl6pPr lvl="5" algn="r" rtl="1">
              <a:lnSpc>
                <a:spcPct val="100000"/>
              </a:lnSpc>
              <a:spcBef>
                <a:spcPts val="0"/>
              </a:spcBef>
              <a:spcAft>
                <a:spcPts val="0"/>
              </a:spcAft>
              <a:buSzPts val="1200"/>
              <a:buNone/>
              <a:defRPr/>
            </a:lvl6pPr>
            <a:lvl7pPr lvl="6" algn="r" rtl="1">
              <a:lnSpc>
                <a:spcPct val="100000"/>
              </a:lnSpc>
              <a:spcBef>
                <a:spcPts val="0"/>
              </a:spcBef>
              <a:spcAft>
                <a:spcPts val="0"/>
              </a:spcAft>
              <a:buSzPts val="1200"/>
              <a:buNone/>
              <a:defRPr/>
            </a:lvl7pPr>
            <a:lvl8pPr lvl="7" algn="r" rtl="1">
              <a:lnSpc>
                <a:spcPct val="100000"/>
              </a:lnSpc>
              <a:spcBef>
                <a:spcPts val="0"/>
              </a:spcBef>
              <a:spcAft>
                <a:spcPts val="0"/>
              </a:spcAft>
              <a:buSzPts val="1200"/>
              <a:buNone/>
              <a:defRPr/>
            </a:lvl8pPr>
            <a:lvl9pPr lvl="8" algn="r" rtl="1">
              <a:lnSpc>
                <a:spcPct val="100000"/>
              </a:lnSpc>
              <a:spcBef>
                <a:spcPts val="0"/>
              </a:spcBef>
              <a:spcAft>
                <a:spcPts val="0"/>
              </a:spcAft>
              <a:buSzPts val="1200"/>
              <a:buNone/>
              <a:defRPr/>
            </a:lvl9pPr>
          </a:lstStyle>
          <a:p>
            <a:pPr rtl="1"/>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CUSTOM_6_1_1">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1313525" y="2979775"/>
            <a:ext cx="24954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400"/>
              <a:buNone/>
              <a:defRPr sz="2400"/>
            </a:lvl1pPr>
            <a:lvl2pPr lvl="1" algn="r" rtl="1">
              <a:spcBef>
                <a:spcPts val="0"/>
              </a:spcBef>
              <a:spcAft>
                <a:spcPts val="0"/>
              </a:spcAft>
              <a:buSzPts val="1800"/>
              <a:buNone/>
              <a:defRPr sz="1800"/>
            </a:lvl2pPr>
            <a:lvl3pPr lvl="2" algn="r" rtl="1">
              <a:spcBef>
                <a:spcPts val="0"/>
              </a:spcBef>
              <a:spcAft>
                <a:spcPts val="0"/>
              </a:spcAft>
              <a:buSzPts val="1800"/>
              <a:buNone/>
              <a:defRPr sz="1800"/>
            </a:lvl3pPr>
            <a:lvl4pPr lvl="3" algn="r" rtl="1">
              <a:spcBef>
                <a:spcPts val="0"/>
              </a:spcBef>
              <a:spcAft>
                <a:spcPts val="0"/>
              </a:spcAft>
              <a:buSzPts val="1800"/>
              <a:buNone/>
              <a:defRPr sz="1800"/>
            </a:lvl4pPr>
            <a:lvl5pPr lvl="4" algn="r" rtl="1">
              <a:spcBef>
                <a:spcPts val="0"/>
              </a:spcBef>
              <a:spcAft>
                <a:spcPts val="0"/>
              </a:spcAft>
              <a:buSzPts val="1800"/>
              <a:buNone/>
              <a:defRPr sz="1800"/>
            </a:lvl5pPr>
            <a:lvl6pPr lvl="5" algn="r" rtl="1">
              <a:spcBef>
                <a:spcPts val="0"/>
              </a:spcBef>
              <a:spcAft>
                <a:spcPts val="0"/>
              </a:spcAft>
              <a:buSzPts val="1800"/>
              <a:buNone/>
              <a:defRPr sz="1800"/>
            </a:lvl6pPr>
            <a:lvl7pPr lvl="6" algn="r" rtl="1">
              <a:spcBef>
                <a:spcPts val="0"/>
              </a:spcBef>
              <a:spcAft>
                <a:spcPts val="0"/>
              </a:spcAft>
              <a:buSzPts val="1800"/>
              <a:buNone/>
              <a:defRPr sz="1800"/>
            </a:lvl7pPr>
            <a:lvl8pPr lvl="7" algn="r" rtl="1">
              <a:spcBef>
                <a:spcPts val="0"/>
              </a:spcBef>
              <a:spcAft>
                <a:spcPts val="0"/>
              </a:spcAft>
              <a:buSzPts val="1800"/>
              <a:buNone/>
              <a:defRPr sz="1800"/>
            </a:lvl8pPr>
            <a:lvl9pPr lvl="8" algn="r" rtl="1">
              <a:spcBef>
                <a:spcPts val="0"/>
              </a:spcBef>
              <a:spcAft>
                <a:spcPts val="0"/>
              </a:spcAft>
              <a:buSzPts val="1800"/>
              <a:buNone/>
              <a:defRPr sz="1800"/>
            </a:lvl9pPr>
          </a:lstStyle>
          <a:p>
            <a:pPr rtl="1"/>
            <a:endParaRPr/>
          </a:p>
        </p:txBody>
      </p:sp>
      <p:sp>
        <p:nvSpPr>
          <p:cNvPr id="149" name="Google Shape;149;p22"/>
          <p:cNvSpPr txBox="1">
            <a:spLocks noGrp="1"/>
          </p:cNvSpPr>
          <p:nvPr>
            <p:ph type="subTitle" idx="1"/>
          </p:nvPr>
        </p:nvSpPr>
        <p:spPr>
          <a:xfrm>
            <a:off x="1313525" y="3441225"/>
            <a:ext cx="2359800" cy="11076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200"/>
              <a:buNone/>
              <a:defRPr/>
            </a:lvl1pPr>
            <a:lvl2pPr lvl="1" algn="r" rtl="1">
              <a:lnSpc>
                <a:spcPct val="100000"/>
              </a:lnSpc>
              <a:spcBef>
                <a:spcPts val="0"/>
              </a:spcBef>
              <a:spcAft>
                <a:spcPts val="0"/>
              </a:spcAft>
              <a:buSzPts val="1200"/>
              <a:buNone/>
              <a:defRPr/>
            </a:lvl2pPr>
            <a:lvl3pPr lvl="2" algn="r" rtl="1">
              <a:lnSpc>
                <a:spcPct val="100000"/>
              </a:lnSpc>
              <a:spcBef>
                <a:spcPts val="0"/>
              </a:spcBef>
              <a:spcAft>
                <a:spcPts val="0"/>
              </a:spcAft>
              <a:buSzPts val="1200"/>
              <a:buNone/>
              <a:defRPr/>
            </a:lvl3pPr>
            <a:lvl4pPr lvl="3" algn="r" rtl="1">
              <a:lnSpc>
                <a:spcPct val="100000"/>
              </a:lnSpc>
              <a:spcBef>
                <a:spcPts val="0"/>
              </a:spcBef>
              <a:spcAft>
                <a:spcPts val="0"/>
              </a:spcAft>
              <a:buSzPts val="1200"/>
              <a:buNone/>
              <a:defRPr/>
            </a:lvl4pPr>
            <a:lvl5pPr lvl="4" algn="r" rtl="1">
              <a:lnSpc>
                <a:spcPct val="100000"/>
              </a:lnSpc>
              <a:spcBef>
                <a:spcPts val="0"/>
              </a:spcBef>
              <a:spcAft>
                <a:spcPts val="0"/>
              </a:spcAft>
              <a:buSzPts val="1200"/>
              <a:buNone/>
              <a:defRPr/>
            </a:lvl5pPr>
            <a:lvl6pPr lvl="5" algn="r" rtl="1">
              <a:lnSpc>
                <a:spcPct val="100000"/>
              </a:lnSpc>
              <a:spcBef>
                <a:spcPts val="0"/>
              </a:spcBef>
              <a:spcAft>
                <a:spcPts val="0"/>
              </a:spcAft>
              <a:buSzPts val="1200"/>
              <a:buNone/>
              <a:defRPr/>
            </a:lvl6pPr>
            <a:lvl7pPr lvl="6" algn="r" rtl="1">
              <a:lnSpc>
                <a:spcPct val="100000"/>
              </a:lnSpc>
              <a:spcBef>
                <a:spcPts val="0"/>
              </a:spcBef>
              <a:spcAft>
                <a:spcPts val="0"/>
              </a:spcAft>
              <a:buSzPts val="1200"/>
              <a:buNone/>
              <a:defRPr/>
            </a:lvl7pPr>
            <a:lvl8pPr lvl="7" algn="r" rtl="1">
              <a:lnSpc>
                <a:spcPct val="100000"/>
              </a:lnSpc>
              <a:spcBef>
                <a:spcPts val="0"/>
              </a:spcBef>
              <a:spcAft>
                <a:spcPts val="0"/>
              </a:spcAft>
              <a:buSzPts val="1200"/>
              <a:buNone/>
              <a:defRPr/>
            </a:lvl8pPr>
            <a:lvl9pPr lvl="8" algn="r" rtl="1">
              <a:lnSpc>
                <a:spcPct val="100000"/>
              </a:lnSpc>
              <a:spcBef>
                <a:spcPts val="0"/>
              </a:spcBef>
              <a:spcAft>
                <a:spcPts val="0"/>
              </a:spcAft>
              <a:buSzPts val="1200"/>
              <a:buNone/>
              <a:defRPr/>
            </a:lvl9pPr>
          </a:lstStyle>
          <a:p>
            <a:pPr rtl="1"/>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UR TEAM">
  <p:cSld name="CUSTOM_14">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flipH="1">
            <a:off x="1060575" y="3418963"/>
            <a:ext cx="31887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1800"/>
              <a:buNone/>
              <a:defRPr sz="1800">
                <a:solidFill>
                  <a:srgbClr val="541C1D"/>
                </a:solidFill>
              </a:defRPr>
            </a:lvl1pPr>
            <a:lvl2pPr lvl="1" algn="ctr" rtl="1">
              <a:spcBef>
                <a:spcPts val="0"/>
              </a:spcBef>
              <a:spcAft>
                <a:spcPts val="0"/>
              </a:spcAft>
              <a:buClr>
                <a:srgbClr val="541C1D"/>
              </a:buClr>
              <a:buSzPts val="1800"/>
              <a:buNone/>
              <a:defRPr sz="1800">
                <a:solidFill>
                  <a:srgbClr val="541C1D"/>
                </a:solidFill>
              </a:defRPr>
            </a:lvl2pPr>
            <a:lvl3pPr lvl="2" algn="ctr" rtl="1">
              <a:spcBef>
                <a:spcPts val="0"/>
              </a:spcBef>
              <a:spcAft>
                <a:spcPts val="0"/>
              </a:spcAft>
              <a:buClr>
                <a:srgbClr val="541C1D"/>
              </a:buClr>
              <a:buSzPts val="1800"/>
              <a:buNone/>
              <a:defRPr sz="1800">
                <a:solidFill>
                  <a:srgbClr val="541C1D"/>
                </a:solidFill>
              </a:defRPr>
            </a:lvl3pPr>
            <a:lvl4pPr lvl="3" algn="ctr" rtl="1">
              <a:spcBef>
                <a:spcPts val="0"/>
              </a:spcBef>
              <a:spcAft>
                <a:spcPts val="0"/>
              </a:spcAft>
              <a:buClr>
                <a:srgbClr val="541C1D"/>
              </a:buClr>
              <a:buSzPts val="1800"/>
              <a:buNone/>
              <a:defRPr sz="1800">
                <a:solidFill>
                  <a:srgbClr val="541C1D"/>
                </a:solidFill>
              </a:defRPr>
            </a:lvl4pPr>
            <a:lvl5pPr lvl="4" algn="ctr" rtl="1">
              <a:spcBef>
                <a:spcPts val="0"/>
              </a:spcBef>
              <a:spcAft>
                <a:spcPts val="0"/>
              </a:spcAft>
              <a:buClr>
                <a:srgbClr val="541C1D"/>
              </a:buClr>
              <a:buSzPts val="1800"/>
              <a:buNone/>
              <a:defRPr sz="1800">
                <a:solidFill>
                  <a:srgbClr val="541C1D"/>
                </a:solidFill>
              </a:defRPr>
            </a:lvl5pPr>
            <a:lvl6pPr lvl="5" algn="ctr" rtl="1">
              <a:spcBef>
                <a:spcPts val="0"/>
              </a:spcBef>
              <a:spcAft>
                <a:spcPts val="0"/>
              </a:spcAft>
              <a:buClr>
                <a:srgbClr val="541C1D"/>
              </a:buClr>
              <a:buSzPts val="1800"/>
              <a:buNone/>
              <a:defRPr sz="1800">
                <a:solidFill>
                  <a:srgbClr val="541C1D"/>
                </a:solidFill>
              </a:defRPr>
            </a:lvl6pPr>
            <a:lvl7pPr lvl="6" algn="ctr" rtl="1">
              <a:spcBef>
                <a:spcPts val="0"/>
              </a:spcBef>
              <a:spcAft>
                <a:spcPts val="0"/>
              </a:spcAft>
              <a:buClr>
                <a:srgbClr val="541C1D"/>
              </a:buClr>
              <a:buSzPts val="1800"/>
              <a:buNone/>
              <a:defRPr sz="1800">
                <a:solidFill>
                  <a:srgbClr val="541C1D"/>
                </a:solidFill>
              </a:defRPr>
            </a:lvl7pPr>
            <a:lvl8pPr lvl="7" algn="ctr" rtl="1">
              <a:spcBef>
                <a:spcPts val="0"/>
              </a:spcBef>
              <a:spcAft>
                <a:spcPts val="0"/>
              </a:spcAft>
              <a:buClr>
                <a:srgbClr val="541C1D"/>
              </a:buClr>
              <a:buSzPts val="1800"/>
              <a:buNone/>
              <a:defRPr sz="1800">
                <a:solidFill>
                  <a:srgbClr val="541C1D"/>
                </a:solidFill>
              </a:defRPr>
            </a:lvl8pPr>
            <a:lvl9pPr lvl="8" algn="ctr" rtl="1">
              <a:spcBef>
                <a:spcPts val="0"/>
              </a:spcBef>
              <a:spcAft>
                <a:spcPts val="0"/>
              </a:spcAft>
              <a:buClr>
                <a:srgbClr val="541C1D"/>
              </a:buClr>
              <a:buSzPts val="1800"/>
              <a:buNone/>
              <a:defRPr sz="1800">
                <a:solidFill>
                  <a:srgbClr val="541C1D"/>
                </a:solidFill>
              </a:defRPr>
            </a:lvl9pPr>
          </a:lstStyle>
          <a:p>
            <a:pPr rtl="1"/>
            <a:endParaRPr/>
          </a:p>
        </p:txBody>
      </p:sp>
      <p:sp>
        <p:nvSpPr>
          <p:cNvPr id="152" name="Google Shape;152;p23"/>
          <p:cNvSpPr txBox="1">
            <a:spLocks noGrp="1"/>
          </p:cNvSpPr>
          <p:nvPr>
            <p:ph type="subTitle" idx="1"/>
          </p:nvPr>
        </p:nvSpPr>
        <p:spPr>
          <a:xfrm flipH="1">
            <a:off x="1376743" y="3899475"/>
            <a:ext cx="25707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53" name="Google Shape;153;p23"/>
          <p:cNvSpPr txBox="1">
            <a:spLocks noGrp="1"/>
          </p:cNvSpPr>
          <p:nvPr>
            <p:ph type="ctrTitle" idx="2"/>
          </p:nvPr>
        </p:nvSpPr>
        <p:spPr>
          <a:xfrm flipH="1">
            <a:off x="4818513" y="3418963"/>
            <a:ext cx="31887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1800"/>
              <a:buNone/>
              <a:defRPr sz="1800">
                <a:solidFill>
                  <a:srgbClr val="541C1D"/>
                </a:solidFill>
              </a:defRPr>
            </a:lvl1pPr>
            <a:lvl2pPr lvl="1" algn="ctr" rtl="1">
              <a:spcBef>
                <a:spcPts val="0"/>
              </a:spcBef>
              <a:spcAft>
                <a:spcPts val="0"/>
              </a:spcAft>
              <a:buClr>
                <a:srgbClr val="541C1D"/>
              </a:buClr>
              <a:buSzPts val="1800"/>
              <a:buNone/>
              <a:defRPr sz="1800">
                <a:solidFill>
                  <a:srgbClr val="541C1D"/>
                </a:solidFill>
              </a:defRPr>
            </a:lvl2pPr>
            <a:lvl3pPr lvl="2" algn="ctr" rtl="1">
              <a:spcBef>
                <a:spcPts val="0"/>
              </a:spcBef>
              <a:spcAft>
                <a:spcPts val="0"/>
              </a:spcAft>
              <a:buClr>
                <a:srgbClr val="541C1D"/>
              </a:buClr>
              <a:buSzPts val="1800"/>
              <a:buNone/>
              <a:defRPr sz="1800">
                <a:solidFill>
                  <a:srgbClr val="541C1D"/>
                </a:solidFill>
              </a:defRPr>
            </a:lvl3pPr>
            <a:lvl4pPr lvl="3" algn="ctr" rtl="1">
              <a:spcBef>
                <a:spcPts val="0"/>
              </a:spcBef>
              <a:spcAft>
                <a:spcPts val="0"/>
              </a:spcAft>
              <a:buClr>
                <a:srgbClr val="541C1D"/>
              </a:buClr>
              <a:buSzPts val="1800"/>
              <a:buNone/>
              <a:defRPr sz="1800">
                <a:solidFill>
                  <a:srgbClr val="541C1D"/>
                </a:solidFill>
              </a:defRPr>
            </a:lvl4pPr>
            <a:lvl5pPr lvl="4" algn="ctr" rtl="1">
              <a:spcBef>
                <a:spcPts val="0"/>
              </a:spcBef>
              <a:spcAft>
                <a:spcPts val="0"/>
              </a:spcAft>
              <a:buClr>
                <a:srgbClr val="541C1D"/>
              </a:buClr>
              <a:buSzPts val="1800"/>
              <a:buNone/>
              <a:defRPr sz="1800">
                <a:solidFill>
                  <a:srgbClr val="541C1D"/>
                </a:solidFill>
              </a:defRPr>
            </a:lvl5pPr>
            <a:lvl6pPr lvl="5" algn="ctr" rtl="1">
              <a:spcBef>
                <a:spcPts val="0"/>
              </a:spcBef>
              <a:spcAft>
                <a:spcPts val="0"/>
              </a:spcAft>
              <a:buClr>
                <a:srgbClr val="541C1D"/>
              </a:buClr>
              <a:buSzPts val="1800"/>
              <a:buNone/>
              <a:defRPr sz="1800">
                <a:solidFill>
                  <a:srgbClr val="541C1D"/>
                </a:solidFill>
              </a:defRPr>
            </a:lvl6pPr>
            <a:lvl7pPr lvl="6" algn="ctr" rtl="1">
              <a:spcBef>
                <a:spcPts val="0"/>
              </a:spcBef>
              <a:spcAft>
                <a:spcPts val="0"/>
              </a:spcAft>
              <a:buClr>
                <a:srgbClr val="541C1D"/>
              </a:buClr>
              <a:buSzPts val="1800"/>
              <a:buNone/>
              <a:defRPr sz="1800">
                <a:solidFill>
                  <a:srgbClr val="541C1D"/>
                </a:solidFill>
              </a:defRPr>
            </a:lvl7pPr>
            <a:lvl8pPr lvl="7" algn="ctr" rtl="1">
              <a:spcBef>
                <a:spcPts val="0"/>
              </a:spcBef>
              <a:spcAft>
                <a:spcPts val="0"/>
              </a:spcAft>
              <a:buClr>
                <a:srgbClr val="541C1D"/>
              </a:buClr>
              <a:buSzPts val="1800"/>
              <a:buNone/>
              <a:defRPr sz="1800">
                <a:solidFill>
                  <a:srgbClr val="541C1D"/>
                </a:solidFill>
              </a:defRPr>
            </a:lvl8pPr>
            <a:lvl9pPr lvl="8" algn="ctr" rtl="1">
              <a:spcBef>
                <a:spcPts val="0"/>
              </a:spcBef>
              <a:spcAft>
                <a:spcPts val="0"/>
              </a:spcAft>
              <a:buClr>
                <a:srgbClr val="541C1D"/>
              </a:buClr>
              <a:buSzPts val="1800"/>
              <a:buNone/>
              <a:defRPr sz="1800">
                <a:solidFill>
                  <a:srgbClr val="541C1D"/>
                </a:solidFill>
              </a:defRPr>
            </a:lvl9pPr>
          </a:lstStyle>
          <a:p>
            <a:pPr rtl="1"/>
            <a:endParaRPr/>
          </a:p>
        </p:txBody>
      </p:sp>
      <p:sp>
        <p:nvSpPr>
          <p:cNvPr id="154" name="Google Shape;154;p23"/>
          <p:cNvSpPr txBox="1">
            <a:spLocks noGrp="1"/>
          </p:cNvSpPr>
          <p:nvPr>
            <p:ph type="subTitle" idx="3"/>
          </p:nvPr>
        </p:nvSpPr>
        <p:spPr>
          <a:xfrm flipH="1">
            <a:off x="5134674" y="3899475"/>
            <a:ext cx="25707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000"/>
              <a:buNone/>
              <a:defRPr sz="1000">
                <a:solidFill>
                  <a:srgbClr val="541C1D"/>
                </a:solidFill>
              </a:defRPr>
            </a:lvl1pPr>
            <a:lvl2pPr lvl="1" algn="ctr" rtl="1">
              <a:lnSpc>
                <a:spcPct val="100000"/>
              </a:lnSpc>
              <a:spcBef>
                <a:spcPts val="0"/>
              </a:spcBef>
              <a:spcAft>
                <a:spcPts val="0"/>
              </a:spcAft>
              <a:buClr>
                <a:srgbClr val="541C1D"/>
              </a:buClr>
              <a:buSzPts val="1000"/>
              <a:buNone/>
              <a:defRPr sz="1000">
                <a:solidFill>
                  <a:srgbClr val="541C1D"/>
                </a:solidFill>
              </a:defRPr>
            </a:lvl2pPr>
            <a:lvl3pPr lvl="2" algn="ctr" rtl="1">
              <a:lnSpc>
                <a:spcPct val="100000"/>
              </a:lnSpc>
              <a:spcBef>
                <a:spcPts val="0"/>
              </a:spcBef>
              <a:spcAft>
                <a:spcPts val="0"/>
              </a:spcAft>
              <a:buClr>
                <a:srgbClr val="541C1D"/>
              </a:buClr>
              <a:buSzPts val="1000"/>
              <a:buNone/>
              <a:defRPr sz="1000">
                <a:solidFill>
                  <a:srgbClr val="541C1D"/>
                </a:solidFill>
              </a:defRPr>
            </a:lvl3pPr>
            <a:lvl4pPr lvl="3" algn="ctr" rtl="1">
              <a:lnSpc>
                <a:spcPct val="100000"/>
              </a:lnSpc>
              <a:spcBef>
                <a:spcPts val="0"/>
              </a:spcBef>
              <a:spcAft>
                <a:spcPts val="0"/>
              </a:spcAft>
              <a:buClr>
                <a:srgbClr val="541C1D"/>
              </a:buClr>
              <a:buSzPts val="1000"/>
              <a:buNone/>
              <a:defRPr sz="1000">
                <a:solidFill>
                  <a:srgbClr val="541C1D"/>
                </a:solidFill>
              </a:defRPr>
            </a:lvl4pPr>
            <a:lvl5pPr lvl="4" algn="ctr" rtl="1">
              <a:lnSpc>
                <a:spcPct val="100000"/>
              </a:lnSpc>
              <a:spcBef>
                <a:spcPts val="0"/>
              </a:spcBef>
              <a:spcAft>
                <a:spcPts val="0"/>
              </a:spcAft>
              <a:buClr>
                <a:srgbClr val="541C1D"/>
              </a:buClr>
              <a:buSzPts val="1000"/>
              <a:buNone/>
              <a:defRPr sz="1000">
                <a:solidFill>
                  <a:srgbClr val="541C1D"/>
                </a:solidFill>
              </a:defRPr>
            </a:lvl5pPr>
            <a:lvl6pPr lvl="5" algn="ctr" rtl="1">
              <a:lnSpc>
                <a:spcPct val="100000"/>
              </a:lnSpc>
              <a:spcBef>
                <a:spcPts val="0"/>
              </a:spcBef>
              <a:spcAft>
                <a:spcPts val="0"/>
              </a:spcAft>
              <a:buClr>
                <a:srgbClr val="541C1D"/>
              </a:buClr>
              <a:buSzPts val="1000"/>
              <a:buNone/>
              <a:defRPr sz="1000">
                <a:solidFill>
                  <a:srgbClr val="541C1D"/>
                </a:solidFill>
              </a:defRPr>
            </a:lvl6pPr>
            <a:lvl7pPr lvl="6" algn="ctr" rtl="1">
              <a:lnSpc>
                <a:spcPct val="100000"/>
              </a:lnSpc>
              <a:spcBef>
                <a:spcPts val="0"/>
              </a:spcBef>
              <a:spcAft>
                <a:spcPts val="0"/>
              </a:spcAft>
              <a:buClr>
                <a:srgbClr val="541C1D"/>
              </a:buClr>
              <a:buSzPts val="1000"/>
              <a:buNone/>
              <a:defRPr sz="1000">
                <a:solidFill>
                  <a:srgbClr val="541C1D"/>
                </a:solidFill>
              </a:defRPr>
            </a:lvl7pPr>
            <a:lvl8pPr lvl="7" algn="ctr" rtl="1">
              <a:lnSpc>
                <a:spcPct val="100000"/>
              </a:lnSpc>
              <a:spcBef>
                <a:spcPts val="0"/>
              </a:spcBef>
              <a:spcAft>
                <a:spcPts val="0"/>
              </a:spcAft>
              <a:buClr>
                <a:srgbClr val="541C1D"/>
              </a:buClr>
              <a:buSzPts val="1000"/>
              <a:buNone/>
              <a:defRPr sz="1000">
                <a:solidFill>
                  <a:srgbClr val="541C1D"/>
                </a:solidFill>
              </a:defRPr>
            </a:lvl8pPr>
            <a:lvl9pPr lvl="8" algn="ctr" rtl="1">
              <a:lnSpc>
                <a:spcPct val="100000"/>
              </a:lnSpc>
              <a:spcBef>
                <a:spcPts val="0"/>
              </a:spcBef>
              <a:spcAft>
                <a:spcPts val="0"/>
              </a:spcAft>
              <a:buClr>
                <a:srgbClr val="541C1D"/>
              </a:buClr>
              <a:buSzPts val="1000"/>
              <a:buNone/>
              <a:defRPr sz="1000">
                <a:solidFill>
                  <a:srgbClr val="541C1D"/>
                </a:solidFill>
              </a:defRPr>
            </a:lvl9pPr>
          </a:lstStyle>
          <a:p>
            <a:pPr rtl="1"/>
            <a:endParaRPr/>
          </a:p>
        </p:txBody>
      </p:sp>
      <p:sp>
        <p:nvSpPr>
          <p:cNvPr id="155" name="Google Shape;155;p23"/>
          <p:cNvSpPr txBox="1">
            <a:spLocks noGrp="1"/>
          </p:cNvSpPr>
          <p:nvPr>
            <p:ph type="title" idx="4"/>
          </p:nvPr>
        </p:nvSpPr>
        <p:spPr>
          <a:xfrm>
            <a:off x="624750" y="85275"/>
            <a:ext cx="4723500" cy="896700"/>
          </a:xfrm>
          <a:prstGeom prst="rect">
            <a:avLst/>
          </a:prstGeom>
        </p:spPr>
        <p:txBody>
          <a:bodyPr spcFirstLastPara="1" wrap="square" lIns="91425" tIns="91425" rIns="91425" bIns="91425" rtlCol="1" anchor="b" anchorCtr="0">
            <a:noAutofit/>
          </a:bodyPr>
          <a:lstStyle>
            <a:lvl1pPr lvl="0" algn="r" rtl="1">
              <a:spcBef>
                <a:spcPts val="0"/>
              </a:spcBef>
              <a:spcAft>
                <a:spcPts val="0"/>
              </a:spcAft>
              <a:buClr>
                <a:srgbClr val="541C1D"/>
              </a:buClr>
              <a:buSzPts val="2800"/>
              <a:buNone/>
              <a:defRPr>
                <a:solidFill>
                  <a:srgbClr val="541C1D"/>
                </a:solidFill>
              </a:defRPr>
            </a:lvl1pPr>
            <a:lvl2pPr lvl="1" algn="r" rtl="1">
              <a:spcBef>
                <a:spcPts val="0"/>
              </a:spcBef>
              <a:spcAft>
                <a:spcPts val="0"/>
              </a:spcAft>
              <a:buClr>
                <a:srgbClr val="541C1D"/>
              </a:buClr>
              <a:buSzPts val="2800"/>
              <a:buNone/>
              <a:defRPr>
                <a:solidFill>
                  <a:srgbClr val="541C1D"/>
                </a:solidFill>
              </a:defRPr>
            </a:lvl2pPr>
            <a:lvl3pPr lvl="2" algn="r" rtl="1">
              <a:spcBef>
                <a:spcPts val="0"/>
              </a:spcBef>
              <a:spcAft>
                <a:spcPts val="0"/>
              </a:spcAft>
              <a:buClr>
                <a:srgbClr val="541C1D"/>
              </a:buClr>
              <a:buSzPts val="2800"/>
              <a:buNone/>
              <a:defRPr>
                <a:solidFill>
                  <a:srgbClr val="541C1D"/>
                </a:solidFill>
              </a:defRPr>
            </a:lvl3pPr>
            <a:lvl4pPr lvl="3" algn="r" rtl="1">
              <a:spcBef>
                <a:spcPts val="0"/>
              </a:spcBef>
              <a:spcAft>
                <a:spcPts val="0"/>
              </a:spcAft>
              <a:buClr>
                <a:srgbClr val="541C1D"/>
              </a:buClr>
              <a:buSzPts val="2800"/>
              <a:buNone/>
              <a:defRPr>
                <a:solidFill>
                  <a:srgbClr val="541C1D"/>
                </a:solidFill>
              </a:defRPr>
            </a:lvl4pPr>
            <a:lvl5pPr lvl="4" algn="r" rtl="1">
              <a:spcBef>
                <a:spcPts val="0"/>
              </a:spcBef>
              <a:spcAft>
                <a:spcPts val="0"/>
              </a:spcAft>
              <a:buClr>
                <a:srgbClr val="541C1D"/>
              </a:buClr>
              <a:buSzPts val="2800"/>
              <a:buNone/>
              <a:defRPr>
                <a:solidFill>
                  <a:srgbClr val="541C1D"/>
                </a:solidFill>
              </a:defRPr>
            </a:lvl5pPr>
            <a:lvl6pPr lvl="5" algn="r" rtl="1">
              <a:spcBef>
                <a:spcPts val="0"/>
              </a:spcBef>
              <a:spcAft>
                <a:spcPts val="0"/>
              </a:spcAft>
              <a:buClr>
                <a:srgbClr val="541C1D"/>
              </a:buClr>
              <a:buSzPts val="2800"/>
              <a:buNone/>
              <a:defRPr>
                <a:solidFill>
                  <a:srgbClr val="541C1D"/>
                </a:solidFill>
              </a:defRPr>
            </a:lvl6pPr>
            <a:lvl7pPr lvl="6" algn="r" rtl="1">
              <a:spcBef>
                <a:spcPts val="0"/>
              </a:spcBef>
              <a:spcAft>
                <a:spcPts val="0"/>
              </a:spcAft>
              <a:buClr>
                <a:srgbClr val="541C1D"/>
              </a:buClr>
              <a:buSzPts val="2800"/>
              <a:buNone/>
              <a:defRPr>
                <a:solidFill>
                  <a:srgbClr val="541C1D"/>
                </a:solidFill>
              </a:defRPr>
            </a:lvl7pPr>
            <a:lvl8pPr lvl="7" algn="r" rtl="1">
              <a:spcBef>
                <a:spcPts val="0"/>
              </a:spcBef>
              <a:spcAft>
                <a:spcPts val="0"/>
              </a:spcAft>
              <a:buClr>
                <a:srgbClr val="541C1D"/>
              </a:buClr>
              <a:buSzPts val="2800"/>
              <a:buNone/>
              <a:defRPr>
                <a:solidFill>
                  <a:srgbClr val="541C1D"/>
                </a:solidFill>
              </a:defRPr>
            </a:lvl8pPr>
            <a:lvl9pPr lvl="8" algn="r" rtl="1">
              <a:spcBef>
                <a:spcPts val="0"/>
              </a:spcBef>
              <a:spcAft>
                <a:spcPts val="0"/>
              </a:spcAft>
              <a:buClr>
                <a:srgbClr val="541C1D"/>
              </a:buClr>
              <a:buSzPts val="2800"/>
              <a:buNone/>
              <a:defRPr>
                <a:solidFill>
                  <a:srgbClr val="541C1D"/>
                </a:solidFill>
              </a:defRPr>
            </a:lvl9pPr>
          </a:lstStyle>
          <a:p>
            <a:pPr rtl="1"/>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156"/>
        <p:cNvGrpSpPr/>
        <p:nvPr/>
      </p:nvGrpSpPr>
      <p:grpSpPr>
        <a:xfrm>
          <a:off x="0" y="0"/>
          <a:ext cx="0" cy="0"/>
          <a:chOff x="0" y="0"/>
          <a:chExt cx="0" cy="0"/>
        </a:xfrm>
      </p:grpSpPr>
      <p:pic>
        <p:nvPicPr>
          <p:cNvPr id="157" name="Google Shape;157;p24"/>
          <p:cNvPicPr preferRelativeResize="0"/>
          <p:nvPr/>
        </p:nvPicPr>
        <p:blipFill>
          <a:blip r:embed="rId2">
            <a:alphaModFix/>
          </a:blip>
          <a:stretch>
            <a:fillRect/>
          </a:stretch>
        </p:blipFill>
        <p:spPr>
          <a:xfrm rot="10800000" flipH="1">
            <a:off x="-9525" y="0"/>
            <a:ext cx="9144000" cy="5143500"/>
          </a:xfrm>
          <a:prstGeom prst="rect">
            <a:avLst/>
          </a:prstGeom>
          <a:noFill/>
          <a:ln>
            <a:noFill/>
          </a:ln>
        </p:spPr>
      </p:pic>
      <p:sp>
        <p:nvSpPr>
          <p:cNvPr id="158" name="Google Shape;158;p24"/>
          <p:cNvSpPr txBox="1">
            <a:spLocks noGrp="1"/>
          </p:cNvSpPr>
          <p:nvPr>
            <p:ph type="subTitle" idx="1"/>
          </p:nvPr>
        </p:nvSpPr>
        <p:spPr>
          <a:xfrm flipH="1">
            <a:off x="5563275" y="3036800"/>
            <a:ext cx="2927400" cy="670500"/>
          </a:xfrm>
          <a:prstGeom prst="rect">
            <a:avLst/>
          </a:prstGeom>
        </p:spPr>
        <p:txBody>
          <a:bodyPr spcFirstLastPara="1" wrap="square" lIns="91425" tIns="91425" rIns="91425" bIns="91425" rtlCol="1" anchor="ctr" anchorCtr="0">
            <a:noAutofit/>
          </a:bodyPr>
          <a:lstStyle>
            <a:lvl1pPr lvl="0" algn="r" rtl="1">
              <a:lnSpc>
                <a:spcPct val="100000"/>
              </a:lnSpc>
              <a:spcBef>
                <a:spcPts val="0"/>
              </a:spcBef>
              <a:spcAft>
                <a:spcPts val="0"/>
              </a:spcAft>
              <a:buClr>
                <a:srgbClr val="541C1D"/>
              </a:buClr>
              <a:buSzPts val="1200"/>
              <a:buNone/>
              <a:defRPr>
                <a:solidFill>
                  <a:srgbClr val="541C1D"/>
                </a:solidFill>
              </a:defRPr>
            </a:lvl1pPr>
            <a:lvl2pPr lvl="1" algn="r" rtl="1">
              <a:lnSpc>
                <a:spcPct val="100000"/>
              </a:lnSpc>
              <a:spcBef>
                <a:spcPts val="0"/>
              </a:spcBef>
              <a:spcAft>
                <a:spcPts val="0"/>
              </a:spcAft>
              <a:buClr>
                <a:srgbClr val="FAE1C8"/>
              </a:buClr>
              <a:buSzPts val="1400"/>
              <a:buNone/>
              <a:defRPr sz="1400">
                <a:solidFill>
                  <a:srgbClr val="FAE1C8"/>
                </a:solidFill>
              </a:defRPr>
            </a:lvl2pPr>
            <a:lvl3pPr lvl="2" algn="r" rtl="1">
              <a:lnSpc>
                <a:spcPct val="100000"/>
              </a:lnSpc>
              <a:spcBef>
                <a:spcPts val="0"/>
              </a:spcBef>
              <a:spcAft>
                <a:spcPts val="0"/>
              </a:spcAft>
              <a:buClr>
                <a:srgbClr val="FAE1C8"/>
              </a:buClr>
              <a:buSzPts val="1400"/>
              <a:buNone/>
              <a:defRPr sz="1400">
                <a:solidFill>
                  <a:srgbClr val="FAE1C8"/>
                </a:solidFill>
              </a:defRPr>
            </a:lvl3pPr>
            <a:lvl4pPr lvl="3" algn="r" rtl="1">
              <a:lnSpc>
                <a:spcPct val="100000"/>
              </a:lnSpc>
              <a:spcBef>
                <a:spcPts val="0"/>
              </a:spcBef>
              <a:spcAft>
                <a:spcPts val="0"/>
              </a:spcAft>
              <a:buClr>
                <a:srgbClr val="FAE1C8"/>
              </a:buClr>
              <a:buSzPts val="1400"/>
              <a:buNone/>
              <a:defRPr sz="1400">
                <a:solidFill>
                  <a:srgbClr val="FAE1C8"/>
                </a:solidFill>
              </a:defRPr>
            </a:lvl4pPr>
            <a:lvl5pPr lvl="4" algn="r" rtl="1">
              <a:lnSpc>
                <a:spcPct val="100000"/>
              </a:lnSpc>
              <a:spcBef>
                <a:spcPts val="0"/>
              </a:spcBef>
              <a:spcAft>
                <a:spcPts val="0"/>
              </a:spcAft>
              <a:buClr>
                <a:srgbClr val="FAE1C8"/>
              </a:buClr>
              <a:buSzPts val="1400"/>
              <a:buNone/>
              <a:defRPr sz="1400">
                <a:solidFill>
                  <a:srgbClr val="FAE1C8"/>
                </a:solidFill>
              </a:defRPr>
            </a:lvl5pPr>
            <a:lvl6pPr lvl="5" algn="r" rtl="1">
              <a:lnSpc>
                <a:spcPct val="100000"/>
              </a:lnSpc>
              <a:spcBef>
                <a:spcPts val="0"/>
              </a:spcBef>
              <a:spcAft>
                <a:spcPts val="0"/>
              </a:spcAft>
              <a:buClr>
                <a:srgbClr val="FAE1C8"/>
              </a:buClr>
              <a:buSzPts val="1400"/>
              <a:buNone/>
              <a:defRPr sz="1400">
                <a:solidFill>
                  <a:srgbClr val="FAE1C8"/>
                </a:solidFill>
              </a:defRPr>
            </a:lvl6pPr>
            <a:lvl7pPr lvl="6" algn="r" rtl="1">
              <a:lnSpc>
                <a:spcPct val="100000"/>
              </a:lnSpc>
              <a:spcBef>
                <a:spcPts val="0"/>
              </a:spcBef>
              <a:spcAft>
                <a:spcPts val="0"/>
              </a:spcAft>
              <a:buClr>
                <a:srgbClr val="FAE1C8"/>
              </a:buClr>
              <a:buSzPts val="1400"/>
              <a:buNone/>
              <a:defRPr sz="1400">
                <a:solidFill>
                  <a:srgbClr val="FAE1C8"/>
                </a:solidFill>
              </a:defRPr>
            </a:lvl7pPr>
            <a:lvl8pPr lvl="7" algn="r" rtl="1">
              <a:lnSpc>
                <a:spcPct val="100000"/>
              </a:lnSpc>
              <a:spcBef>
                <a:spcPts val="0"/>
              </a:spcBef>
              <a:spcAft>
                <a:spcPts val="0"/>
              </a:spcAft>
              <a:buClr>
                <a:srgbClr val="FAE1C8"/>
              </a:buClr>
              <a:buSzPts val="1400"/>
              <a:buNone/>
              <a:defRPr sz="1400">
                <a:solidFill>
                  <a:srgbClr val="FAE1C8"/>
                </a:solidFill>
              </a:defRPr>
            </a:lvl8pPr>
            <a:lvl9pPr lvl="8" algn="r" rtl="1">
              <a:lnSpc>
                <a:spcPct val="100000"/>
              </a:lnSpc>
              <a:spcBef>
                <a:spcPts val="0"/>
              </a:spcBef>
              <a:spcAft>
                <a:spcPts val="0"/>
              </a:spcAft>
              <a:buClr>
                <a:srgbClr val="FAE1C8"/>
              </a:buClr>
              <a:buSzPts val="1400"/>
              <a:buNone/>
              <a:defRPr sz="1400">
                <a:solidFill>
                  <a:srgbClr val="FAE1C8"/>
                </a:solidFill>
              </a:defRPr>
            </a:lvl9pPr>
          </a:lstStyle>
          <a:p>
            <a:pPr rtl="1"/>
            <a:endParaRPr/>
          </a:p>
        </p:txBody>
      </p:sp>
      <p:sp>
        <p:nvSpPr>
          <p:cNvPr id="159" name="Google Shape;159;p24"/>
          <p:cNvSpPr txBox="1">
            <a:spLocks noGrp="1"/>
          </p:cNvSpPr>
          <p:nvPr>
            <p:ph type="ctrTitle"/>
          </p:nvPr>
        </p:nvSpPr>
        <p:spPr>
          <a:xfrm flipH="1">
            <a:off x="4419600" y="368550"/>
            <a:ext cx="4114800" cy="1887900"/>
          </a:xfrm>
          <a:prstGeom prst="rect">
            <a:avLst/>
          </a:prstGeom>
        </p:spPr>
        <p:txBody>
          <a:bodyPr spcFirstLastPara="1" wrap="square" lIns="91425" tIns="91425" rIns="91425" bIns="91425" rtlCol="1" anchor="b" anchorCtr="0">
            <a:noAutofit/>
          </a:bodyPr>
          <a:lstStyle>
            <a:lvl1pPr lvl="0" algn="r" rtl="1">
              <a:spcBef>
                <a:spcPts val="0"/>
              </a:spcBef>
              <a:spcAft>
                <a:spcPts val="0"/>
              </a:spcAft>
              <a:buClr>
                <a:srgbClr val="E87E45"/>
              </a:buClr>
              <a:buSzPts val="6000"/>
              <a:buNone/>
              <a:defRPr sz="6000">
                <a:solidFill>
                  <a:srgbClr val="E87E45"/>
                </a:solidFill>
              </a:defRPr>
            </a:lvl1pPr>
            <a:lvl2pPr lvl="1" algn="r" rtl="1">
              <a:spcBef>
                <a:spcPts val="0"/>
              </a:spcBef>
              <a:spcAft>
                <a:spcPts val="0"/>
              </a:spcAft>
              <a:buClr>
                <a:srgbClr val="FA7E5C"/>
              </a:buClr>
              <a:buSzPts val="12000"/>
              <a:buNone/>
              <a:defRPr sz="12000">
                <a:solidFill>
                  <a:srgbClr val="FA7E5C"/>
                </a:solidFill>
              </a:defRPr>
            </a:lvl2pPr>
            <a:lvl3pPr lvl="2" algn="r" rtl="1">
              <a:spcBef>
                <a:spcPts val="0"/>
              </a:spcBef>
              <a:spcAft>
                <a:spcPts val="0"/>
              </a:spcAft>
              <a:buClr>
                <a:srgbClr val="FA7E5C"/>
              </a:buClr>
              <a:buSzPts val="12000"/>
              <a:buNone/>
              <a:defRPr sz="12000">
                <a:solidFill>
                  <a:srgbClr val="FA7E5C"/>
                </a:solidFill>
              </a:defRPr>
            </a:lvl3pPr>
            <a:lvl4pPr lvl="3" algn="r" rtl="1">
              <a:spcBef>
                <a:spcPts val="0"/>
              </a:spcBef>
              <a:spcAft>
                <a:spcPts val="0"/>
              </a:spcAft>
              <a:buClr>
                <a:srgbClr val="FA7E5C"/>
              </a:buClr>
              <a:buSzPts val="12000"/>
              <a:buNone/>
              <a:defRPr sz="12000">
                <a:solidFill>
                  <a:srgbClr val="FA7E5C"/>
                </a:solidFill>
              </a:defRPr>
            </a:lvl4pPr>
            <a:lvl5pPr lvl="4" algn="r" rtl="1">
              <a:spcBef>
                <a:spcPts val="0"/>
              </a:spcBef>
              <a:spcAft>
                <a:spcPts val="0"/>
              </a:spcAft>
              <a:buClr>
                <a:srgbClr val="FA7E5C"/>
              </a:buClr>
              <a:buSzPts val="12000"/>
              <a:buNone/>
              <a:defRPr sz="12000">
                <a:solidFill>
                  <a:srgbClr val="FA7E5C"/>
                </a:solidFill>
              </a:defRPr>
            </a:lvl5pPr>
            <a:lvl6pPr lvl="5" algn="r" rtl="1">
              <a:spcBef>
                <a:spcPts val="0"/>
              </a:spcBef>
              <a:spcAft>
                <a:spcPts val="0"/>
              </a:spcAft>
              <a:buClr>
                <a:srgbClr val="FA7E5C"/>
              </a:buClr>
              <a:buSzPts val="12000"/>
              <a:buNone/>
              <a:defRPr sz="12000">
                <a:solidFill>
                  <a:srgbClr val="FA7E5C"/>
                </a:solidFill>
              </a:defRPr>
            </a:lvl6pPr>
            <a:lvl7pPr lvl="6" algn="r" rtl="1">
              <a:spcBef>
                <a:spcPts val="0"/>
              </a:spcBef>
              <a:spcAft>
                <a:spcPts val="0"/>
              </a:spcAft>
              <a:buClr>
                <a:srgbClr val="FA7E5C"/>
              </a:buClr>
              <a:buSzPts val="12000"/>
              <a:buNone/>
              <a:defRPr sz="12000">
                <a:solidFill>
                  <a:srgbClr val="FA7E5C"/>
                </a:solidFill>
              </a:defRPr>
            </a:lvl7pPr>
            <a:lvl8pPr lvl="7" algn="r" rtl="1">
              <a:spcBef>
                <a:spcPts val="0"/>
              </a:spcBef>
              <a:spcAft>
                <a:spcPts val="0"/>
              </a:spcAft>
              <a:buClr>
                <a:srgbClr val="FA7E5C"/>
              </a:buClr>
              <a:buSzPts val="12000"/>
              <a:buNone/>
              <a:defRPr sz="12000">
                <a:solidFill>
                  <a:srgbClr val="FA7E5C"/>
                </a:solidFill>
              </a:defRPr>
            </a:lvl8pPr>
            <a:lvl9pPr lvl="8" algn="r" rtl="1">
              <a:spcBef>
                <a:spcPts val="0"/>
              </a:spcBef>
              <a:spcAft>
                <a:spcPts val="0"/>
              </a:spcAft>
              <a:buClr>
                <a:srgbClr val="FA7E5C"/>
              </a:buClr>
              <a:buSzPts val="12000"/>
              <a:buNone/>
              <a:defRPr sz="12000">
                <a:solidFill>
                  <a:srgbClr val="FA7E5C"/>
                </a:solidFill>
              </a:defRPr>
            </a:lvl9pPr>
          </a:lstStyle>
          <a:p>
            <a:pPr rtl="1"/>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redits">
  <p:cSld name="CUSTOM_12_1">
    <p:spTree>
      <p:nvGrpSpPr>
        <p:cNvPr id="1" name="Shape 162"/>
        <p:cNvGrpSpPr/>
        <p:nvPr/>
      </p:nvGrpSpPr>
      <p:grpSpPr>
        <a:xfrm>
          <a:off x="0" y="0"/>
          <a:ext cx="0" cy="0"/>
          <a:chOff x="0" y="0"/>
          <a:chExt cx="0" cy="0"/>
        </a:xfrm>
      </p:grpSpPr>
      <p:sp>
        <p:nvSpPr>
          <p:cNvPr id="163" name="Google Shape;163;p27"/>
          <p:cNvSpPr txBox="1">
            <a:spLocks noGrp="1"/>
          </p:cNvSpPr>
          <p:nvPr>
            <p:ph type="body" idx="1"/>
          </p:nvPr>
        </p:nvSpPr>
        <p:spPr>
          <a:xfrm>
            <a:off x="642050" y="2134800"/>
            <a:ext cx="5308200" cy="1476000"/>
          </a:xfrm>
          <a:prstGeom prst="rect">
            <a:avLst/>
          </a:prstGeom>
        </p:spPr>
        <p:txBody>
          <a:bodyPr spcFirstLastPara="1" wrap="square" lIns="91425" tIns="91425" rIns="91425" bIns="91425" rtlCol="1" anchor="t" anchorCtr="0">
            <a:noAutofit/>
          </a:bodyPr>
          <a:lstStyle>
            <a:lvl1pPr marL="457200" lvl="0" indent="-304800" algn="r" rtl="1">
              <a:spcBef>
                <a:spcPts val="0"/>
              </a:spcBef>
              <a:spcAft>
                <a:spcPts val="0"/>
              </a:spcAft>
              <a:buClr>
                <a:srgbClr val="541C1D"/>
              </a:buClr>
              <a:buSzPts val="1200"/>
              <a:buChar char="●"/>
              <a:defRPr>
                <a:solidFill>
                  <a:srgbClr val="541C1D"/>
                </a:solidFill>
              </a:defRPr>
            </a:lvl1pPr>
            <a:lvl2pPr marL="914400" lvl="1" indent="-304800" algn="r" rtl="1">
              <a:spcBef>
                <a:spcPts val="1600"/>
              </a:spcBef>
              <a:spcAft>
                <a:spcPts val="0"/>
              </a:spcAft>
              <a:buClr>
                <a:srgbClr val="541C1D"/>
              </a:buClr>
              <a:buSzPts val="1200"/>
              <a:buChar char="○"/>
              <a:defRPr>
                <a:solidFill>
                  <a:srgbClr val="541C1D"/>
                </a:solidFill>
              </a:defRPr>
            </a:lvl2pPr>
            <a:lvl3pPr marL="1371600" lvl="2" indent="-304800" algn="r" rtl="1">
              <a:spcBef>
                <a:spcPts val="1600"/>
              </a:spcBef>
              <a:spcAft>
                <a:spcPts val="0"/>
              </a:spcAft>
              <a:buClr>
                <a:srgbClr val="541C1D"/>
              </a:buClr>
              <a:buSzPts val="1200"/>
              <a:buChar char="■"/>
              <a:defRPr>
                <a:solidFill>
                  <a:srgbClr val="541C1D"/>
                </a:solidFill>
              </a:defRPr>
            </a:lvl3pPr>
            <a:lvl4pPr marL="1828800" lvl="3" indent="-304800" algn="r" rtl="1">
              <a:spcBef>
                <a:spcPts val="1600"/>
              </a:spcBef>
              <a:spcAft>
                <a:spcPts val="0"/>
              </a:spcAft>
              <a:buClr>
                <a:srgbClr val="541C1D"/>
              </a:buClr>
              <a:buSzPts val="1200"/>
              <a:buChar char="●"/>
              <a:defRPr>
                <a:solidFill>
                  <a:srgbClr val="541C1D"/>
                </a:solidFill>
              </a:defRPr>
            </a:lvl4pPr>
            <a:lvl5pPr marL="2286000" lvl="4" indent="-304800" algn="r" rtl="1">
              <a:spcBef>
                <a:spcPts val="1600"/>
              </a:spcBef>
              <a:spcAft>
                <a:spcPts val="0"/>
              </a:spcAft>
              <a:buClr>
                <a:srgbClr val="541C1D"/>
              </a:buClr>
              <a:buSzPts val="1200"/>
              <a:buChar char="○"/>
              <a:defRPr>
                <a:solidFill>
                  <a:srgbClr val="541C1D"/>
                </a:solidFill>
              </a:defRPr>
            </a:lvl5pPr>
            <a:lvl6pPr marL="2743200" lvl="5" indent="-304800" algn="r" rtl="1">
              <a:spcBef>
                <a:spcPts val="1600"/>
              </a:spcBef>
              <a:spcAft>
                <a:spcPts val="0"/>
              </a:spcAft>
              <a:buClr>
                <a:srgbClr val="541C1D"/>
              </a:buClr>
              <a:buSzPts val="1200"/>
              <a:buChar char="■"/>
              <a:defRPr>
                <a:solidFill>
                  <a:srgbClr val="541C1D"/>
                </a:solidFill>
              </a:defRPr>
            </a:lvl6pPr>
            <a:lvl7pPr marL="3200400" lvl="6" indent="-304800" algn="r" rtl="1">
              <a:spcBef>
                <a:spcPts val="1600"/>
              </a:spcBef>
              <a:spcAft>
                <a:spcPts val="0"/>
              </a:spcAft>
              <a:buClr>
                <a:srgbClr val="541C1D"/>
              </a:buClr>
              <a:buSzPts val="1200"/>
              <a:buChar char="●"/>
              <a:defRPr>
                <a:solidFill>
                  <a:srgbClr val="541C1D"/>
                </a:solidFill>
              </a:defRPr>
            </a:lvl7pPr>
            <a:lvl8pPr marL="3657600" lvl="7" indent="-304800" algn="r" rtl="1">
              <a:spcBef>
                <a:spcPts val="1600"/>
              </a:spcBef>
              <a:spcAft>
                <a:spcPts val="0"/>
              </a:spcAft>
              <a:buClr>
                <a:srgbClr val="541C1D"/>
              </a:buClr>
              <a:buSzPts val="1200"/>
              <a:buChar char="○"/>
              <a:defRPr>
                <a:solidFill>
                  <a:srgbClr val="541C1D"/>
                </a:solidFill>
              </a:defRPr>
            </a:lvl8pPr>
            <a:lvl9pPr marL="4114800" lvl="8" indent="-304800" algn="r" rtl="1">
              <a:spcBef>
                <a:spcPts val="1600"/>
              </a:spcBef>
              <a:spcAft>
                <a:spcPts val="1600"/>
              </a:spcAft>
              <a:buClr>
                <a:srgbClr val="541C1D"/>
              </a:buClr>
              <a:buSzPts val="1200"/>
              <a:buChar char="■"/>
              <a:defRPr>
                <a:solidFill>
                  <a:srgbClr val="541C1D"/>
                </a:solidFill>
              </a:defRPr>
            </a:lvl9pPr>
          </a:lstStyle>
          <a:p>
            <a:pPr rtl="1"/>
            <a:endParaRPr/>
          </a:p>
        </p:txBody>
      </p:sp>
      <p:sp>
        <p:nvSpPr>
          <p:cNvPr id="164" name="Google Shape;164;p27"/>
          <p:cNvSpPr txBox="1">
            <a:spLocks noGrp="1"/>
          </p:cNvSpPr>
          <p:nvPr>
            <p:ph type="title"/>
          </p:nvPr>
        </p:nvSpPr>
        <p:spPr>
          <a:xfrm>
            <a:off x="4722997" y="357800"/>
            <a:ext cx="3808200" cy="896700"/>
          </a:xfrm>
          <a:prstGeom prst="rect">
            <a:avLst/>
          </a:prstGeom>
        </p:spPr>
        <p:txBody>
          <a:bodyPr spcFirstLastPara="1" wrap="square" lIns="91425" tIns="91425" rIns="91425" bIns="91425" rtlCol="1" anchor="t" anchorCtr="0">
            <a:noAutofit/>
          </a:bodyPr>
          <a:lstStyle>
            <a:lvl1pPr lvl="0" algn="r" rtl="1">
              <a:spcBef>
                <a:spcPts val="0"/>
              </a:spcBef>
              <a:spcAft>
                <a:spcPts val="0"/>
              </a:spcAft>
              <a:buClr>
                <a:srgbClr val="541C1D"/>
              </a:buClr>
              <a:buSzPts val="2800"/>
              <a:buNone/>
              <a:defRPr>
                <a:solidFill>
                  <a:srgbClr val="541C1D"/>
                </a:solidFill>
              </a:defRPr>
            </a:lvl1pPr>
            <a:lvl2pPr lvl="1" algn="r" rtl="1">
              <a:spcBef>
                <a:spcPts val="0"/>
              </a:spcBef>
              <a:spcAft>
                <a:spcPts val="0"/>
              </a:spcAft>
              <a:buClr>
                <a:srgbClr val="541C1D"/>
              </a:buClr>
              <a:buSzPts val="2800"/>
              <a:buNone/>
              <a:defRPr>
                <a:solidFill>
                  <a:srgbClr val="541C1D"/>
                </a:solidFill>
              </a:defRPr>
            </a:lvl2pPr>
            <a:lvl3pPr lvl="2" algn="r" rtl="1">
              <a:spcBef>
                <a:spcPts val="0"/>
              </a:spcBef>
              <a:spcAft>
                <a:spcPts val="0"/>
              </a:spcAft>
              <a:buClr>
                <a:srgbClr val="541C1D"/>
              </a:buClr>
              <a:buSzPts val="2800"/>
              <a:buNone/>
              <a:defRPr>
                <a:solidFill>
                  <a:srgbClr val="541C1D"/>
                </a:solidFill>
              </a:defRPr>
            </a:lvl3pPr>
            <a:lvl4pPr lvl="3" algn="r" rtl="1">
              <a:spcBef>
                <a:spcPts val="0"/>
              </a:spcBef>
              <a:spcAft>
                <a:spcPts val="0"/>
              </a:spcAft>
              <a:buClr>
                <a:srgbClr val="541C1D"/>
              </a:buClr>
              <a:buSzPts val="2800"/>
              <a:buNone/>
              <a:defRPr>
                <a:solidFill>
                  <a:srgbClr val="541C1D"/>
                </a:solidFill>
              </a:defRPr>
            </a:lvl4pPr>
            <a:lvl5pPr lvl="4" algn="r" rtl="1">
              <a:spcBef>
                <a:spcPts val="0"/>
              </a:spcBef>
              <a:spcAft>
                <a:spcPts val="0"/>
              </a:spcAft>
              <a:buClr>
                <a:srgbClr val="541C1D"/>
              </a:buClr>
              <a:buSzPts val="2800"/>
              <a:buNone/>
              <a:defRPr>
                <a:solidFill>
                  <a:srgbClr val="541C1D"/>
                </a:solidFill>
              </a:defRPr>
            </a:lvl5pPr>
            <a:lvl6pPr lvl="5" algn="r" rtl="1">
              <a:spcBef>
                <a:spcPts val="0"/>
              </a:spcBef>
              <a:spcAft>
                <a:spcPts val="0"/>
              </a:spcAft>
              <a:buClr>
                <a:srgbClr val="541C1D"/>
              </a:buClr>
              <a:buSzPts val="2800"/>
              <a:buNone/>
              <a:defRPr>
                <a:solidFill>
                  <a:srgbClr val="541C1D"/>
                </a:solidFill>
              </a:defRPr>
            </a:lvl6pPr>
            <a:lvl7pPr lvl="6" algn="r" rtl="1">
              <a:spcBef>
                <a:spcPts val="0"/>
              </a:spcBef>
              <a:spcAft>
                <a:spcPts val="0"/>
              </a:spcAft>
              <a:buClr>
                <a:srgbClr val="541C1D"/>
              </a:buClr>
              <a:buSzPts val="2800"/>
              <a:buNone/>
              <a:defRPr>
                <a:solidFill>
                  <a:srgbClr val="541C1D"/>
                </a:solidFill>
              </a:defRPr>
            </a:lvl7pPr>
            <a:lvl8pPr lvl="7" algn="r" rtl="1">
              <a:spcBef>
                <a:spcPts val="0"/>
              </a:spcBef>
              <a:spcAft>
                <a:spcPts val="0"/>
              </a:spcAft>
              <a:buClr>
                <a:srgbClr val="541C1D"/>
              </a:buClr>
              <a:buSzPts val="2800"/>
              <a:buNone/>
              <a:defRPr>
                <a:solidFill>
                  <a:srgbClr val="541C1D"/>
                </a:solidFill>
              </a:defRPr>
            </a:lvl8pPr>
            <a:lvl9pPr lvl="8" algn="r" rtl="1">
              <a:spcBef>
                <a:spcPts val="0"/>
              </a:spcBef>
              <a:spcAft>
                <a:spcPts val="0"/>
              </a:spcAft>
              <a:buClr>
                <a:srgbClr val="541C1D"/>
              </a:buClr>
              <a:buSzPts val="2800"/>
              <a:buNone/>
              <a:defRPr>
                <a:solidFill>
                  <a:srgbClr val="541C1D"/>
                </a:solidFill>
              </a:defRPr>
            </a:lvl9pPr>
          </a:lstStyle>
          <a:p>
            <a:pPr rtl="1"/>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rtlCol="1" anchor="b" anchorCtr="0">
            <a:noAutofit/>
          </a:bodyPr>
          <a:lstStyle>
            <a:lvl1pPr lvl="0" algn="ctr" rtl="1">
              <a:lnSpc>
                <a:spcPct val="100000"/>
              </a:lnSpc>
              <a:spcBef>
                <a:spcPts val="0"/>
              </a:spcBef>
              <a:spcAft>
                <a:spcPts val="0"/>
              </a:spcAft>
              <a:buClr>
                <a:srgbClr val="E87E45"/>
              </a:buClr>
              <a:buSzPts val="1400"/>
              <a:buNone/>
              <a:defRPr sz="1400">
                <a:solidFill>
                  <a:srgbClr val="E87E45"/>
                </a:solidFill>
              </a:defRPr>
            </a:lvl1pPr>
            <a:lvl2pPr lvl="1" algn="ctr" rtl="1">
              <a:lnSpc>
                <a:spcPct val="100000"/>
              </a:lnSpc>
              <a:spcBef>
                <a:spcPts val="0"/>
              </a:spcBef>
              <a:spcAft>
                <a:spcPts val="0"/>
              </a:spcAft>
              <a:buClr>
                <a:srgbClr val="E87E45"/>
              </a:buClr>
              <a:buSzPts val="1400"/>
              <a:buNone/>
              <a:defRPr sz="1400">
                <a:solidFill>
                  <a:srgbClr val="E87E45"/>
                </a:solidFill>
              </a:defRPr>
            </a:lvl2pPr>
            <a:lvl3pPr lvl="2" algn="ctr" rtl="1">
              <a:lnSpc>
                <a:spcPct val="100000"/>
              </a:lnSpc>
              <a:spcBef>
                <a:spcPts val="0"/>
              </a:spcBef>
              <a:spcAft>
                <a:spcPts val="0"/>
              </a:spcAft>
              <a:buClr>
                <a:srgbClr val="E87E45"/>
              </a:buClr>
              <a:buSzPts val="1400"/>
              <a:buNone/>
              <a:defRPr sz="1400">
                <a:solidFill>
                  <a:srgbClr val="E87E45"/>
                </a:solidFill>
              </a:defRPr>
            </a:lvl3pPr>
            <a:lvl4pPr lvl="3" algn="ctr" rtl="1">
              <a:lnSpc>
                <a:spcPct val="100000"/>
              </a:lnSpc>
              <a:spcBef>
                <a:spcPts val="0"/>
              </a:spcBef>
              <a:spcAft>
                <a:spcPts val="0"/>
              </a:spcAft>
              <a:buClr>
                <a:srgbClr val="E87E45"/>
              </a:buClr>
              <a:buSzPts val="1400"/>
              <a:buNone/>
              <a:defRPr sz="1400">
                <a:solidFill>
                  <a:srgbClr val="E87E45"/>
                </a:solidFill>
              </a:defRPr>
            </a:lvl4pPr>
            <a:lvl5pPr lvl="4" algn="ctr" rtl="1">
              <a:lnSpc>
                <a:spcPct val="100000"/>
              </a:lnSpc>
              <a:spcBef>
                <a:spcPts val="0"/>
              </a:spcBef>
              <a:spcAft>
                <a:spcPts val="0"/>
              </a:spcAft>
              <a:buClr>
                <a:srgbClr val="E87E45"/>
              </a:buClr>
              <a:buSzPts val="1400"/>
              <a:buNone/>
              <a:defRPr sz="1400">
                <a:solidFill>
                  <a:srgbClr val="E87E45"/>
                </a:solidFill>
              </a:defRPr>
            </a:lvl5pPr>
            <a:lvl6pPr lvl="5" algn="ctr" rtl="1">
              <a:lnSpc>
                <a:spcPct val="100000"/>
              </a:lnSpc>
              <a:spcBef>
                <a:spcPts val="0"/>
              </a:spcBef>
              <a:spcAft>
                <a:spcPts val="0"/>
              </a:spcAft>
              <a:buClr>
                <a:srgbClr val="E87E45"/>
              </a:buClr>
              <a:buSzPts val="1400"/>
              <a:buNone/>
              <a:defRPr sz="1400">
                <a:solidFill>
                  <a:srgbClr val="E87E45"/>
                </a:solidFill>
              </a:defRPr>
            </a:lvl6pPr>
            <a:lvl7pPr lvl="6" algn="ctr" rtl="1">
              <a:lnSpc>
                <a:spcPct val="100000"/>
              </a:lnSpc>
              <a:spcBef>
                <a:spcPts val="0"/>
              </a:spcBef>
              <a:spcAft>
                <a:spcPts val="0"/>
              </a:spcAft>
              <a:buClr>
                <a:srgbClr val="E87E45"/>
              </a:buClr>
              <a:buSzPts val="1400"/>
              <a:buNone/>
              <a:defRPr sz="1400">
                <a:solidFill>
                  <a:srgbClr val="E87E45"/>
                </a:solidFill>
              </a:defRPr>
            </a:lvl7pPr>
            <a:lvl8pPr lvl="7" algn="ctr" rtl="1">
              <a:lnSpc>
                <a:spcPct val="100000"/>
              </a:lnSpc>
              <a:spcBef>
                <a:spcPts val="0"/>
              </a:spcBef>
              <a:spcAft>
                <a:spcPts val="0"/>
              </a:spcAft>
              <a:buClr>
                <a:srgbClr val="E87E45"/>
              </a:buClr>
              <a:buSzPts val="1400"/>
              <a:buNone/>
              <a:defRPr sz="1400">
                <a:solidFill>
                  <a:srgbClr val="E87E45"/>
                </a:solidFill>
              </a:defRPr>
            </a:lvl8pPr>
            <a:lvl9pPr lvl="8" algn="ctr" rtl="1">
              <a:lnSpc>
                <a:spcPct val="100000"/>
              </a:lnSpc>
              <a:spcBef>
                <a:spcPts val="0"/>
              </a:spcBef>
              <a:spcAft>
                <a:spcPts val="0"/>
              </a:spcAft>
              <a:buClr>
                <a:srgbClr val="E87E45"/>
              </a:buClr>
              <a:buSzPts val="1400"/>
              <a:buNone/>
              <a:defRPr sz="1400">
                <a:solidFill>
                  <a:srgbClr val="E87E45"/>
                </a:solidFill>
              </a:defRPr>
            </a:lvl9pPr>
          </a:lstStyle>
          <a:p>
            <a:pPr rtl="1"/>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rtlCol="1" anchor="b" anchorCtr="0">
            <a:noAutofit/>
          </a:bodyPr>
          <a:lstStyle>
            <a:lvl1pPr lvl="0" algn="ctr" rtl="1">
              <a:lnSpc>
                <a:spcPct val="100000"/>
              </a:lnSpc>
              <a:spcBef>
                <a:spcPts val="0"/>
              </a:spcBef>
              <a:spcAft>
                <a:spcPts val="0"/>
              </a:spcAft>
              <a:buClr>
                <a:srgbClr val="E87E45"/>
              </a:buClr>
              <a:buSzPts val="1400"/>
              <a:buNone/>
              <a:defRPr sz="1400">
                <a:solidFill>
                  <a:srgbClr val="E87E45"/>
                </a:solidFill>
              </a:defRPr>
            </a:lvl1pPr>
            <a:lvl2pPr lvl="1" algn="ctr" rtl="1">
              <a:lnSpc>
                <a:spcPct val="100000"/>
              </a:lnSpc>
              <a:spcBef>
                <a:spcPts val="0"/>
              </a:spcBef>
              <a:spcAft>
                <a:spcPts val="0"/>
              </a:spcAft>
              <a:buClr>
                <a:srgbClr val="E87E45"/>
              </a:buClr>
              <a:buSzPts val="1400"/>
              <a:buNone/>
              <a:defRPr sz="1400">
                <a:solidFill>
                  <a:srgbClr val="E87E45"/>
                </a:solidFill>
              </a:defRPr>
            </a:lvl2pPr>
            <a:lvl3pPr lvl="2" algn="ctr" rtl="1">
              <a:lnSpc>
                <a:spcPct val="100000"/>
              </a:lnSpc>
              <a:spcBef>
                <a:spcPts val="0"/>
              </a:spcBef>
              <a:spcAft>
                <a:spcPts val="0"/>
              </a:spcAft>
              <a:buClr>
                <a:srgbClr val="E87E45"/>
              </a:buClr>
              <a:buSzPts val="1400"/>
              <a:buNone/>
              <a:defRPr sz="1400">
                <a:solidFill>
                  <a:srgbClr val="E87E45"/>
                </a:solidFill>
              </a:defRPr>
            </a:lvl3pPr>
            <a:lvl4pPr lvl="3" algn="ctr" rtl="1">
              <a:lnSpc>
                <a:spcPct val="100000"/>
              </a:lnSpc>
              <a:spcBef>
                <a:spcPts val="0"/>
              </a:spcBef>
              <a:spcAft>
                <a:spcPts val="0"/>
              </a:spcAft>
              <a:buClr>
                <a:srgbClr val="E87E45"/>
              </a:buClr>
              <a:buSzPts val="1400"/>
              <a:buNone/>
              <a:defRPr sz="1400">
                <a:solidFill>
                  <a:srgbClr val="E87E45"/>
                </a:solidFill>
              </a:defRPr>
            </a:lvl4pPr>
            <a:lvl5pPr lvl="4" algn="ctr" rtl="1">
              <a:lnSpc>
                <a:spcPct val="100000"/>
              </a:lnSpc>
              <a:spcBef>
                <a:spcPts val="0"/>
              </a:spcBef>
              <a:spcAft>
                <a:spcPts val="0"/>
              </a:spcAft>
              <a:buClr>
                <a:srgbClr val="E87E45"/>
              </a:buClr>
              <a:buSzPts val="1400"/>
              <a:buNone/>
              <a:defRPr sz="1400">
                <a:solidFill>
                  <a:srgbClr val="E87E45"/>
                </a:solidFill>
              </a:defRPr>
            </a:lvl5pPr>
            <a:lvl6pPr lvl="5" algn="ctr" rtl="1">
              <a:lnSpc>
                <a:spcPct val="100000"/>
              </a:lnSpc>
              <a:spcBef>
                <a:spcPts val="0"/>
              </a:spcBef>
              <a:spcAft>
                <a:spcPts val="0"/>
              </a:spcAft>
              <a:buClr>
                <a:srgbClr val="E87E45"/>
              </a:buClr>
              <a:buSzPts val="1400"/>
              <a:buNone/>
              <a:defRPr sz="1400">
                <a:solidFill>
                  <a:srgbClr val="E87E45"/>
                </a:solidFill>
              </a:defRPr>
            </a:lvl6pPr>
            <a:lvl7pPr lvl="6" algn="ctr" rtl="1">
              <a:lnSpc>
                <a:spcPct val="100000"/>
              </a:lnSpc>
              <a:spcBef>
                <a:spcPts val="0"/>
              </a:spcBef>
              <a:spcAft>
                <a:spcPts val="0"/>
              </a:spcAft>
              <a:buClr>
                <a:srgbClr val="E87E45"/>
              </a:buClr>
              <a:buSzPts val="1400"/>
              <a:buNone/>
              <a:defRPr sz="1400">
                <a:solidFill>
                  <a:srgbClr val="E87E45"/>
                </a:solidFill>
              </a:defRPr>
            </a:lvl7pPr>
            <a:lvl8pPr lvl="7" algn="ctr" rtl="1">
              <a:lnSpc>
                <a:spcPct val="100000"/>
              </a:lnSpc>
              <a:spcBef>
                <a:spcPts val="0"/>
              </a:spcBef>
              <a:spcAft>
                <a:spcPts val="0"/>
              </a:spcAft>
              <a:buClr>
                <a:srgbClr val="E87E45"/>
              </a:buClr>
              <a:buSzPts val="1400"/>
              <a:buNone/>
              <a:defRPr sz="1400">
                <a:solidFill>
                  <a:srgbClr val="E87E45"/>
                </a:solidFill>
              </a:defRPr>
            </a:lvl8pPr>
            <a:lvl9pPr lvl="8" algn="ctr" rtl="1">
              <a:lnSpc>
                <a:spcPct val="100000"/>
              </a:lnSpc>
              <a:spcBef>
                <a:spcPts val="0"/>
              </a:spcBef>
              <a:spcAft>
                <a:spcPts val="0"/>
              </a:spcAft>
              <a:buClr>
                <a:srgbClr val="E87E45"/>
              </a:buClr>
              <a:buSzPts val="1400"/>
              <a:buNone/>
              <a:defRPr sz="1400">
                <a:solidFill>
                  <a:srgbClr val="E87E45"/>
                </a:solidFill>
              </a:defRPr>
            </a:lvl9pPr>
          </a:lstStyle>
          <a:p>
            <a:pPr rtl="1"/>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rtlCol="1" anchor="b" anchorCtr="0">
            <a:noAutofit/>
          </a:bodyPr>
          <a:lstStyle>
            <a:lvl1pPr lvl="0" algn="ctr" rtl="1">
              <a:lnSpc>
                <a:spcPct val="100000"/>
              </a:lnSpc>
              <a:spcBef>
                <a:spcPts val="0"/>
              </a:spcBef>
              <a:spcAft>
                <a:spcPts val="0"/>
              </a:spcAft>
              <a:buClr>
                <a:srgbClr val="E87E45"/>
              </a:buClr>
              <a:buSzPts val="1400"/>
              <a:buNone/>
              <a:defRPr sz="1400">
                <a:solidFill>
                  <a:srgbClr val="E87E45"/>
                </a:solidFill>
              </a:defRPr>
            </a:lvl1pPr>
            <a:lvl2pPr lvl="1" algn="ctr" rtl="1">
              <a:lnSpc>
                <a:spcPct val="100000"/>
              </a:lnSpc>
              <a:spcBef>
                <a:spcPts val="0"/>
              </a:spcBef>
              <a:spcAft>
                <a:spcPts val="0"/>
              </a:spcAft>
              <a:buClr>
                <a:srgbClr val="E87E45"/>
              </a:buClr>
              <a:buSzPts val="1400"/>
              <a:buNone/>
              <a:defRPr sz="1400">
                <a:solidFill>
                  <a:srgbClr val="E87E45"/>
                </a:solidFill>
              </a:defRPr>
            </a:lvl2pPr>
            <a:lvl3pPr lvl="2" algn="ctr" rtl="1">
              <a:lnSpc>
                <a:spcPct val="100000"/>
              </a:lnSpc>
              <a:spcBef>
                <a:spcPts val="0"/>
              </a:spcBef>
              <a:spcAft>
                <a:spcPts val="0"/>
              </a:spcAft>
              <a:buClr>
                <a:srgbClr val="E87E45"/>
              </a:buClr>
              <a:buSzPts val="1400"/>
              <a:buNone/>
              <a:defRPr sz="1400">
                <a:solidFill>
                  <a:srgbClr val="E87E45"/>
                </a:solidFill>
              </a:defRPr>
            </a:lvl3pPr>
            <a:lvl4pPr lvl="3" algn="ctr" rtl="1">
              <a:lnSpc>
                <a:spcPct val="100000"/>
              </a:lnSpc>
              <a:spcBef>
                <a:spcPts val="0"/>
              </a:spcBef>
              <a:spcAft>
                <a:spcPts val="0"/>
              </a:spcAft>
              <a:buClr>
                <a:srgbClr val="E87E45"/>
              </a:buClr>
              <a:buSzPts val="1400"/>
              <a:buNone/>
              <a:defRPr sz="1400">
                <a:solidFill>
                  <a:srgbClr val="E87E45"/>
                </a:solidFill>
              </a:defRPr>
            </a:lvl4pPr>
            <a:lvl5pPr lvl="4" algn="ctr" rtl="1">
              <a:lnSpc>
                <a:spcPct val="100000"/>
              </a:lnSpc>
              <a:spcBef>
                <a:spcPts val="0"/>
              </a:spcBef>
              <a:spcAft>
                <a:spcPts val="0"/>
              </a:spcAft>
              <a:buClr>
                <a:srgbClr val="E87E45"/>
              </a:buClr>
              <a:buSzPts val="1400"/>
              <a:buNone/>
              <a:defRPr sz="1400">
                <a:solidFill>
                  <a:srgbClr val="E87E45"/>
                </a:solidFill>
              </a:defRPr>
            </a:lvl5pPr>
            <a:lvl6pPr lvl="5" algn="ctr" rtl="1">
              <a:lnSpc>
                <a:spcPct val="100000"/>
              </a:lnSpc>
              <a:spcBef>
                <a:spcPts val="0"/>
              </a:spcBef>
              <a:spcAft>
                <a:spcPts val="0"/>
              </a:spcAft>
              <a:buClr>
                <a:srgbClr val="E87E45"/>
              </a:buClr>
              <a:buSzPts val="1400"/>
              <a:buNone/>
              <a:defRPr sz="1400">
                <a:solidFill>
                  <a:srgbClr val="E87E45"/>
                </a:solidFill>
              </a:defRPr>
            </a:lvl6pPr>
            <a:lvl7pPr lvl="6" algn="ctr" rtl="1">
              <a:lnSpc>
                <a:spcPct val="100000"/>
              </a:lnSpc>
              <a:spcBef>
                <a:spcPts val="0"/>
              </a:spcBef>
              <a:spcAft>
                <a:spcPts val="0"/>
              </a:spcAft>
              <a:buClr>
                <a:srgbClr val="E87E45"/>
              </a:buClr>
              <a:buSzPts val="1400"/>
              <a:buNone/>
              <a:defRPr sz="1400">
                <a:solidFill>
                  <a:srgbClr val="E87E45"/>
                </a:solidFill>
              </a:defRPr>
            </a:lvl7pPr>
            <a:lvl8pPr lvl="7" algn="ctr" rtl="1">
              <a:lnSpc>
                <a:spcPct val="100000"/>
              </a:lnSpc>
              <a:spcBef>
                <a:spcPts val="0"/>
              </a:spcBef>
              <a:spcAft>
                <a:spcPts val="0"/>
              </a:spcAft>
              <a:buClr>
                <a:srgbClr val="E87E45"/>
              </a:buClr>
              <a:buSzPts val="1400"/>
              <a:buNone/>
              <a:defRPr sz="1400">
                <a:solidFill>
                  <a:srgbClr val="E87E45"/>
                </a:solidFill>
              </a:defRPr>
            </a:lvl8pPr>
            <a:lvl9pPr lvl="8" algn="ctr" rtl="1">
              <a:lnSpc>
                <a:spcPct val="100000"/>
              </a:lnSpc>
              <a:spcBef>
                <a:spcPts val="0"/>
              </a:spcBef>
              <a:spcAft>
                <a:spcPts val="0"/>
              </a:spcAft>
              <a:buClr>
                <a:srgbClr val="E87E45"/>
              </a:buClr>
              <a:buSzPts val="1400"/>
              <a:buNone/>
              <a:defRPr sz="1400">
                <a:solidFill>
                  <a:srgbClr val="E87E45"/>
                </a:solidFill>
              </a:defRPr>
            </a:lvl9pPr>
          </a:lstStyle>
          <a:p>
            <a:pPr rtl="1"/>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rtlCol="1" anchor="b" anchorCtr="0">
            <a:noAutofit/>
          </a:bodyPr>
          <a:lstStyle>
            <a:lvl1pPr lvl="0" algn="ctr" rtl="1">
              <a:lnSpc>
                <a:spcPct val="100000"/>
              </a:lnSpc>
              <a:spcBef>
                <a:spcPts val="0"/>
              </a:spcBef>
              <a:spcAft>
                <a:spcPts val="0"/>
              </a:spcAft>
              <a:buClr>
                <a:srgbClr val="E87E45"/>
              </a:buClr>
              <a:buSzPts val="1400"/>
              <a:buNone/>
              <a:defRPr sz="1400">
                <a:solidFill>
                  <a:srgbClr val="E87E45"/>
                </a:solidFill>
              </a:defRPr>
            </a:lvl1pPr>
            <a:lvl2pPr lvl="1" algn="ctr" rtl="1">
              <a:lnSpc>
                <a:spcPct val="100000"/>
              </a:lnSpc>
              <a:spcBef>
                <a:spcPts val="0"/>
              </a:spcBef>
              <a:spcAft>
                <a:spcPts val="0"/>
              </a:spcAft>
              <a:buClr>
                <a:srgbClr val="E87E45"/>
              </a:buClr>
              <a:buSzPts val="1400"/>
              <a:buNone/>
              <a:defRPr sz="1400">
                <a:solidFill>
                  <a:srgbClr val="E87E45"/>
                </a:solidFill>
              </a:defRPr>
            </a:lvl2pPr>
            <a:lvl3pPr lvl="2" algn="ctr" rtl="1">
              <a:lnSpc>
                <a:spcPct val="100000"/>
              </a:lnSpc>
              <a:spcBef>
                <a:spcPts val="0"/>
              </a:spcBef>
              <a:spcAft>
                <a:spcPts val="0"/>
              </a:spcAft>
              <a:buClr>
                <a:srgbClr val="E87E45"/>
              </a:buClr>
              <a:buSzPts val="1400"/>
              <a:buNone/>
              <a:defRPr sz="1400">
                <a:solidFill>
                  <a:srgbClr val="E87E45"/>
                </a:solidFill>
              </a:defRPr>
            </a:lvl3pPr>
            <a:lvl4pPr lvl="3" algn="ctr" rtl="1">
              <a:lnSpc>
                <a:spcPct val="100000"/>
              </a:lnSpc>
              <a:spcBef>
                <a:spcPts val="0"/>
              </a:spcBef>
              <a:spcAft>
                <a:spcPts val="0"/>
              </a:spcAft>
              <a:buClr>
                <a:srgbClr val="E87E45"/>
              </a:buClr>
              <a:buSzPts val="1400"/>
              <a:buNone/>
              <a:defRPr sz="1400">
                <a:solidFill>
                  <a:srgbClr val="E87E45"/>
                </a:solidFill>
              </a:defRPr>
            </a:lvl4pPr>
            <a:lvl5pPr lvl="4" algn="ctr" rtl="1">
              <a:lnSpc>
                <a:spcPct val="100000"/>
              </a:lnSpc>
              <a:spcBef>
                <a:spcPts val="0"/>
              </a:spcBef>
              <a:spcAft>
                <a:spcPts val="0"/>
              </a:spcAft>
              <a:buClr>
                <a:srgbClr val="E87E45"/>
              </a:buClr>
              <a:buSzPts val="1400"/>
              <a:buNone/>
              <a:defRPr sz="1400">
                <a:solidFill>
                  <a:srgbClr val="E87E45"/>
                </a:solidFill>
              </a:defRPr>
            </a:lvl5pPr>
            <a:lvl6pPr lvl="5" algn="ctr" rtl="1">
              <a:lnSpc>
                <a:spcPct val="100000"/>
              </a:lnSpc>
              <a:spcBef>
                <a:spcPts val="0"/>
              </a:spcBef>
              <a:spcAft>
                <a:spcPts val="0"/>
              </a:spcAft>
              <a:buClr>
                <a:srgbClr val="E87E45"/>
              </a:buClr>
              <a:buSzPts val="1400"/>
              <a:buNone/>
              <a:defRPr sz="1400">
                <a:solidFill>
                  <a:srgbClr val="E87E45"/>
                </a:solidFill>
              </a:defRPr>
            </a:lvl6pPr>
            <a:lvl7pPr lvl="6" algn="ctr" rtl="1">
              <a:lnSpc>
                <a:spcPct val="100000"/>
              </a:lnSpc>
              <a:spcBef>
                <a:spcPts val="0"/>
              </a:spcBef>
              <a:spcAft>
                <a:spcPts val="0"/>
              </a:spcAft>
              <a:buClr>
                <a:srgbClr val="E87E45"/>
              </a:buClr>
              <a:buSzPts val="1400"/>
              <a:buNone/>
              <a:defRPr sz="1400">
                <a:solidFill>
                  <a:srgbClr val="E87E45"/>
                </a:solidFill>
              </a:defRPr>
            </a:lvl7pPr>
            <a:lvl8pPr lvl="7" algn="ctr" rtl="1">
              <a:lnSpc>
                <a:spcPct val="100000"/>
              </a:lnSpc>
              <a:spcBef>
                <a:spcPts val="0"/>
              </a:spcBef>
              <a:spcAft>
                <a:spcPts val="0"/>
              </a:spcAft>
              <a:buClr>
                <a:srgbClr val="E87E45"/>
              </a:buClr>
              <a:buSzPts val="1400"/>
              <a:buNone/>
              <a:defRPr sz="1400">
                <a:solidFill>
                  <a:srgbClr val="E87E45"/>
                </a:solidFill>
              </a:defRPr>
            </a:lvl8pPr>
            <a:lvl9pPr lvl="8" algn="ctr" rtl="1">
              <a:lnSpc>
                <a:spcPct val="100000"/>
              </a:lnSpc>
              <a:spcBef>
                <a:spcPts val="0"/>
              </a:spcBef>
              <a:spcAft>
                <a:spcPts val="0"/>
              </a:spcAft>
              <a:buClr>
                <a:srgbClr val="E87E45"/>
              </a:buClr>
              <a:buSzPts val="1400"/>
              <a:buNone/>
              <a:defRPr sz="1400">
                <a:solidFill>
                  <a:srgbClr val="E87E45"/>
                </a:solidFill>
              </a:defRPr>
            </a:lvl9pPr>
          </a:lstStyle>
          <a:p>
            <a:pPr rtl="1"/>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rtlCol="1" anchor="ctr" anchorCtr="0">
            <a:noAutofit/>
          </a:bodyPr>
          <a:lstStyle>
            <a:lvl1pPr lvl="0" algn="r" rtl="1">
              <a:spcBef>
                <a:spcPts val="0"/>
              </a:spcBef>
              <a:spcAft>
                <a:spcPts val="0"/>
              </a:spcAft>
              <a:buClr>
                <a:srgbClr val="541C1D"/>
              </a:buClr>
              <a:buSzPts val="3600"/>
              <a:buNone/>
              <a:defRPr sz="3600">
                <a:solidFill>
                  <a:srgbClr val="541C1D"/>
                </a:solidFill>
              </a:defRPr>
            </a:lvl1pPr>
            <a:lvl2pPr lvl="1" algn="r" rtl="1">
              <a:spcBef>
                <a:spcPts val="0"/>
              </a:spcBef>
              <a:spcAft>
                <a:spcPts val="0"/>
              </a:spcAft>
              <a:buClr>
                <a:srgbClr val="FA7E5C"/>
              </a:buClr>
              <a:buSzPts val="3600"/>
              <a:buNone/>
              <a:defRPr sz="3600">
                <a:solidFill>
                  <a:srgbClr val="FA7E5C"/>
                </a:solidFill>
              </a:defRPr>
            </a:lvl2pPr>
            <a:lvl3pPr lvl="2" algn="r" rtl="1">
              <a:spcBef>
                <a:spcPts val="0"/>
              </a:spcBef>
              <a:spcAft>
                <a:spcPts val="0"/>
              </a:spcAft>
              <a:buClr>
                <a:srgbClr val="FA7E5C"/>
              </a:buClr>
              <a:buSzPts val="3600"/>
              <a:buNone/>
              <a:defRPr sz="3600">
                <a:solidFill>
                  <a:srgbClr val="FA7E5C"/>
                </a:solidFill>
              </a:defRPr>
            </a:lvl3pPr>
            <a:lvl4pPr lvl="3" algn="r" rtl="1">
              <a:spcBef>
                <a:spcPts val="0"/>
              </a:spcBef>
              <a:spcAft>
                <a:spcPts val="0"/>
              </a:spcAft>
              <a:buClr>
                <a:srgbClr val="FA7E5C"/>
              </a:buClr>
              <a:buSzPts val="3600"/>
              <a:buNone/>
              <a:defRPr sz="3600">
                <a:solidFill>
                  <a:srgbClr val="FA7E5C"/>
                </a:solidFill>
              </a:defRPr>
            </a:lvl4pPr>
            <a:lvl5pPr lvl="4" algn="r" rtl="1">
              <a:spcBef>
                <a:spcPts val="0"/>
              </a:spcBef>
              <a:spcAft>
                <a:spcPts val="0"/>
              </a:spcAft>
              <a:buClr>
                <a:srgbClr val="FA7E5C"/>
              </a:buClr>
              <a:buSzPts val="3600"/>
              <a:buNone/>
              <a:defRPr sz="3600">
                <a:solidFill>
                  <a:srgbClr val="FA7E5C"/>
                </a:solidFill>
              </a:defRPr>
            </a:lvl5pPr>
            <a:lvl6pPr lvl="5" algn="r" rtl="1">
              <a:spcBef>
                <a:spcPts val="0"/>
              </a:spcBef>
              <a:spcAft>
                <a:spcPts val="0"/>
              </a:spcAft>
              <a:buClr>
                <a:srgbClr val="FA7E5C"/>
              </a:buClr>
              <a:buSzPts val="3600"/>
              <a:buNone/>
              <a:defRPr sz="3600">
                <a:solidFill>
                  <a:srgbClr val="FA7E5C"/>
                </a:solidFill>
              </a:defRPr>
            </a:lvl6pPr>
            <a:lvl7pPr lvl="6" algn="r" rtl="1">
              <a:spcBef>
                <a:spcPts val="0"/>
              </a:spcBef>
              <a:spcAft>
                <a:spcPts val="0"/>
              </a:spcAft>
              <a:buClr>
                <a:srgbClr val="FA7E5C"/>
              </a:buClr>
              <a:buSzPts val="3600"/>
              <a:buNone/>
              <a:defRPr sz="3600">
                <a:solidFill>
                  <a:srgbClr val="FA7E5C"/>
                </a:solidFill>
              </a:defRPr>
            </a:lvl7pPr>
            <a:lvl8pPr lvl="7" algn="r" rtl="1">
              <a:spcBef>
                <a:spcPts val="0"/>
              </a:spcBef>
              <a:spcAft>
                <a:spcPts val="0"/>
              </a:spcAft>
              <a:buClr>
                <a:srgbClr val="FA7E5C"/>
              </a:buClr>
              <a:buSzPts val="3600"/>
              <a:buNone/>
              <a:defRPr sz="3600">
                <a:solidFill>
                  <a:srgbClr val="FA7E5C"/>
                </a:solidFill>
              </a:defRPr>
            </a:lvl8pPr>
            <a:lvl9pPr lvl="8" algn="r" rtl="1">
              <a:spcBef>
                <a:spcPts val="0"/>
              </a:spcBef>
              <a:spcAft>
                <a:spcPts val="0"/>
              </a:spcAft>
              <a:buClr>
                <a:srgbClr val="FA7E5C"/>
              </a:buClr>
              <a:buSzPts val="3600"/>
              <a:buNone/>
              <a:defRPr sz="3600">
                <a:solidFill>
                  <a:srgbClr val="FA7E5C"/>
                </a:solidFill>
              </a:defRPr>
            </a:lvl9pPr>
          </a:lstStyle>
          <a:p>
            <a:pPr rtl="1"/>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E87E45"/>
              </a:buClr>
              <a:buSzPts val="3600"/>
              <a:buNone/>
              <a:defRPr sz="3600">
                <a:solidFill>
                  <a:srgbClr val="E87E45"/>
                </a:solidFill>
              </a:defRPr>
            </a:lvl1pPr>
            <a:lvl2pPr lvl="1"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E87E45"/>
              </a:buClr>
              <a:buSzPts val="3600"/>
              <a:buNone/>
              <a:defRPr sz="3600">
                <a:solidFill>
                  <a:srgbClr val="E87E45"/>
                </a:solidFill>
              </a:defRPr>
            </a:lvl1pPr>
            <a:lvl2pPr lvl="1"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E87E45"/>
              </a:buClr>
              <a:buSzPts val="3600"/>
              <a:buNone/>
              <a:defRPr sz="3600">
                <a:solidFill>
                  <a:srgbClr val="E87E45"/>
                </a:solidFill>
              </a:defRPr>
            </a:lvl1pPr>
            <a:lvl2pPr lvl="1"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E87E45"/>
              </a:buClr>
              <a:buSzPts val="3600"/>
              <a:buNone/>
              <a:defRPr sz="3600">
                <a:solidFill>
                  <a:srgbClr val="E87E45"/>
                </a:solidFill>
              </a:defRPr>
            </a:lvl1pPr>
            <a:lvl2pPr lvl="1"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rtlCol="1" anchor="t" anchorCtr="0">
            <a:noAutofit/>
          </a:bodyPr>
          <a:lstStyle>
            <a:lvl1pPr lvl="0" algn="ctr" rtl="1">
              <a:spcBef>
                <a:spcPts val="0"/>
              </a:spcBef>
              <a:spcAft>
                <a:spcPts val="0"/>
              </a:spcAft>
              <a:buClr>
                <a:srgbClr val="541C1D"/>
              </a:buClr>
              <a:buSzPts val="1800"/>
              <a:buNone/>
              <a:defRPr sz="1800">
                <a:solidFill>
                  <a:srgbClr val="541C1D"/>
                </a:solidFill>
              </a:defRPr>
            </a:lvl1pPr>
            <a:lvl2pPr lvl="1" algn="ctr" rtl="1">
              <a:spcBef>
                <a:spcPts val="0"/>
              </a:spcBef>
              <a:spcAft>
                <a:spcPts val="0"/>
              </a:spcAft>
              <a:buClr>
                <a:srgbClr val="541C1D"/>
              </a:buClr>
              <a:buSzPts val="12000"/>
              <a:buNone/>
              <a:defRPr sz="12000">
                <a:solidFill>
                  <a:srgbClr val="541C1D"/>
                </a:solidFill>
              </a:defRPr>
            </a:lvl2pPr>
            <a:lvl3pPr lvl="2" algn="ctr" rtl="1">
              <a:spcBef>
                <a:spcPts val="0"/>
              </a:spcBef>
              <a:spcAft>
                <a:spcPts val="0"/>
              </a:spcAft>
              <a:buClr>
                <a:srgbClr val="541C1D"/>
              </a:buClr>
              <a:buSzPts val="12000"/>
              <a:buNone/>
              <a:defRPr sz="12000">
                <a:solidFill>
                  <a:srgbClr val="541C1D"/>
                </a:solidFill>
              </a:defRPr>
            </a:lvl3pPr>
            <a:lvl4pPr lvl="3" algn="ctr" rtl="1">
              <a:spcBef>
                <a:spcPts val="0"/>
              </a:spcBef>
              <a:spcAft>
                <a:spcPts val="0"/>
              </a:spcAft>
              <a:buClr>
                <a:srgbClr val="541C1D"/>
              </a:buClr>
              <a:buSzPts val="12000"/>
              <a:buNone/>
              <a:defRPr sz="12000">
                <a:solidFill>
                  <a:srgbClr val="541C1D"/>
                </a:solidFill>
              </a:defRPr>
            </a:lvl4pPr>
            <a:lvl5pPr lvl="4" algn="ctr" rtl="1">
              <a:spcBef>
                <a:spcPts val="0"/>
              </a:spcBef>
              <a:spcAft>
                <a:spcPts val="0"/>
              </a:spcAft>
              <a:buClr>
                <a:srgbClr val="541C1D"/>
              </a:buClr>
              <a:buSzPts val="12000"/>
              <a:buNone/>
              <a:defRPr sz="12000">
                <a:solidFill>
                  <a:srgbClr val="541C1D"/>
                </a:solidFill>
              </a:defRPr>
            </a:lvl5pPr>
            <a:lvl6pPr lvl="5" algn="ctr" rtl="1">
              <a:spcBef>
                <a:spcPts val="0"/>
              </a:spcBef>
              <a:spcAft>
                <a:spcPts val="0"/>
              </a:spcAft>
              <a:buClr>
                <a:srgbClr val="541C1D"/>
              </a:buClr>
              <a:buSzPts val="12000"/>
              <a:buNone/>
              <a:defRPr sz="12000">
                <a:solidFill>
                  <a:srgbClr val="541C1D"/>
                </a:solidFill>
              </a:defRPr>
            </a:lvl6pPr>
            <a:lvl7pPr lvl="6" algn="ctr" rtl="1">
              <a:spcBef>
                <a:spcPts val="0"/>
              </a:spcBef>
              <a:spcAft>
                <a:spcPts val="0"/>
              </a:spcAft>
              <a:buClr>
                <a:srgbClr val="541C1D"/>
              </a:buClr>
              <a:buSzPts val="12000"/>
              <a:buNone/>
              <a:defRPr sz="12000">
                <a:solidFill>
                  <a:srgbClr val="541C1D"/>
                </a:solidFill>
              </a:defRPr>
            </a:lvl7pPr>
            <a:lvl8pPr lvl="7" algn="ctr" rtl="1">
              <a:spcBef>
                <a:spcPts val="0"/>
              </a:spcBef>
              <a:spcAft>
                <a:spcPts val="0"/>
              </a:spcAft>
              <a:buClr>
                <a:srgbClr val="541C1D"/>
              </a:buClr>
              <a:buSzPts val="12000"/>
              <a:buNone/>
              <a:defRPr sz="12000">
                <a:solidFill>
                  <a:srgbClr val="541C1D"/>
                </a:solidFill>
              </a:defRPr>
            </a:lvl8pPr>
            <a:lvl9pPr lvl="8" algn="ctr" rtl="1">
              <a:spcBef>
                <a:spcPts val="0"/>
              </a:spcBef>
              <a:spcAft>
                <a:spcPts val="0"/>
              </a:spcAft>
              <a:buClr>
                <a:srgbClr val="541C1D"/>
              </a:buClr>
              <a:buSzPts val="12000"/>
              <a:buNone/>
              <a:defRPr sz="12000">
                <a:solidFill>
                  <a:srgbClr val="541C1D"/>
                </a:solidFill>
              </a:defRPr>
            </a:lvl9pPr>
          </a:lstStyle>
          <a:p>
            <a:pPr rtl="1"/>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rtlCol="1" anchor="b" anchorCtr="0">
            <a:noAutofit/>
          </a:bodyPr>
          <a:lstStyle>
            <a:lvl1pPr lvl="0" algn="ctr" rtl="1">
              <a:lnSpc>
                <a:spcPct val="100000"/>
              </a:lnSpc>
              <a:spcBef>
                <a:spcPts val="0"/>
              </a:spcBef>
              <a:spcAft>
                <a:spcPts val="0"/>
              </a:spcAft>
              <a:buClr>
                <a:srgbClr val="541C1D"/>
              </a:buClr>
              <a:buSzPts val="2400"/>
              <a:buNone/>
              <a:defRPr sz="2400">
                <a:solidFill>
                  <a:srgbClr val="541C1D"/>
                </a:solidFill>
              </a:defRPr>
            </a:lvl1pPr>
            <a:lvl2pPr lvl="1" algn="ctr" rtl="1">
              <a:lnSpc>
                <a:spcPct val="100000"/>
              </a:lnSpc>
              <a:spcBef>
                <a:spcPts val="0"/>
              </a:spcBef>
              <a:spcAft>
                <a:spcPts val="0"/>
              </a:spcAft>
              <a:buClr>
                <a:srgbClr val="541C1D"/>
              </a:buClr>
              <a:buSzPts val="1600"/>
              <a:buNone/>
              <a:defRPr sz="1600">
                <a:solidFill>
                  <a:srgbClr val="541C1D"/>
                </a:solidFill>
              </a:defRPr>
            </a:lvl2pPr>
            <a:lvl3pPr lvl="2" algn="ctr" rtl="1">
              <a:lnSpc>
                <a:spcPct val="100000"/>
              </a:lnSpc>
              <a:spcBef>
                <a:spcPts val="0"/>
              </a:spcBef>
              <a:spcAft>
                <a:spcPts val="0"/>
              </a:spcAft>
              <a:buClr>
                <a:srgbClr val="541C1D"/>
              </a:buClr>
              <a:buSzPts val="1600"/>
              <a:buNone/>
              <a:defRPr sz="1600">
                <a:solidFill>
                  <a:srgbClr val="541C1D"/>
                </a:solidFill>
              </a:defRPr>
            </a:lvl3pPr>
            <a:lvl4pPr lvl="3" algn="ctr" rtl="1">
              <a:lnSpc>
                <a:spcPct val="100000"/>
              </a:lnSpc>
              <a:spcBef>
                <a:spcPts val="0"/>
              </a:spcBef>
              <a:spcAft>
                <a:spcPts val="0"/>
              </a:spcAft>
              <a:buClr>
                <a:srgbClr val="541C1D"/>
              </a:buClr>
              <a:buSzPts val="1600"/>
              <a:buNone/>
              <a:defRPr sz="1600">
                <a:solidFill>
                  <a:srgbClr val="541C1D"/>
                </a:solidFill>
              </a:defRPr>
            </a:lvl4pPr>
            <a:lvl5pPr lvl="4" algn="ctr" rtl="1">
              <a:lnSpc>
                <a:spcPct val="100000"/>
              </a:lnSpc>
              <a:spcBef>
                <a:spcPts val="0"/>
              </a:spcBef>
              <a:spcAft>
                <a:spcPts val="0"/>
              </a:spcAft>
              <a:buClr>
                <a:srgbClr val="541C1D"/>
              </a:buClr>
              <a:buSzPts val="1600"/>
              <a:buNone/>
              <a:defRPr sz="1600">
                <a:solidFill>
                  <a:srgbClr val="541C1D"/>
                </a:solidFill>
              </a:defRPr>
            </a:lvl5pPr>
            <a:lvl6pPr lvl="5" algn="ctr" rtl="1">
              <a:lnSpc>
                <a:spcPct val="100000"/>
              </a:lnSpc>
              <a:spcBef>
                <a:spcPts val="0"/>
              </a:spcBef>
              <a:spcAft>
                <a:spcPts val="0"/>
              </a:spcAft>
              <a:buClr>
                <a:srgbClr val="541C1D"/>
              </a:buClr>
              <a:buSzPts val="1600"/>
              <a:buNone/>
              <a:defRPr sz="1600">
                <a:solidFill>
                  <a:srgbClr val="541C1D"/>
                </a:solidFill>
              </a:defRPr>
            </a:lvl6pPr>
            <a:lvl7pPr lvl="6" algn="ctr" rtl="1">
              <a:lnSpc>
                <a:spcPct val="100000"/>
              </a:lnSpc>
              <a:spcBef>
                <a:spcPts val="0"/>
              </a:spcBef>
              <a:spcAft>
                <a:spcPts val="0"/>
              </a:spcAft>
              <a:buClr>
                <a:srgbClr val="541C1D"/>
              </a:buClr>
              <a:buSzPts val="1600"/>
              <a:buNone/>
              <a:defRPr sz="1600">
                <a:solidFill>
                  <a:srgbClr val="541C1D"/>
                </a:solidFill>
              </a:defRPr>
            </a:lvl7pPr>
            <a:lvl8pPr lvl="7" algn="ctr" rtl="1">
              <a:lnSpc>
                <a:spcPct val="100000"/>
              </a:lnSpc>
              <a:spcBef>
                <a:spcPts val="0"/>
              </a:spcBef>
              <a:spcAft>
                <a:spcPts val="0"/>
              </a:spcAft>
              <a:buClr>
                <a:srgbClr val="541C1D"/>
              </a:buClr>
              <a:buSzPts val="1600"/>
              <a:buNone/>
              <a:defRPr sz="1600">
                <a:solidFill>
                  <a:srgbClr val="541C1D"/>
                </a:solidFill>
              </a:defRPr>
            </a:lvl8pPr>
            <a:lvl9pPr lvl="8" algn="ctr" rtl="1">
              <a:lnSpc>
                <a:spcPct val="100000"/>
              </a:lnSpc>
              <a:spcBef>
                <a:spcPts val="0"/>
              </a:spcBef>
              <a:spcAft>
                <a:spcPts val="0"/>
              </a:spcAft>
              <a:buClr>
                <a:srgbClr val="541C1D"/>
              </a:buClr>
              <a:buSzPts val="1600"/>
              <a:buNone/>
              <a:defRPr sz="1600">
                <a:solidFill>
                  <a:srgbClr val="541C1D"/>
                </a:solidFill>
              </a:defRPr>
            </a:lvl9pPr>
          </a:lstStyle>
          <a:p>
            <a:pPr rtl="1"/>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1">
  <p:cSld name="CUSTOM_1_1_1_2">
    <p:spTree>
      <p:nvGrpSpPr>
        <p:cNvPr id="1" name="Shape 47"/>
        <p:cNvGrpSpPr/>
        <p:nvPr/>
      </p:nvGrpSpPr>
      <p:grpSpPr>
        <a:xfrm>
          <a:off x="0" y="0"/>
          <a:ext cx="0" cy="0"/>
          <a:chOff x="0" y="0"/>
          <a:chExt cx="0" cy="0"/>
        </a:xfrm>
      </p:grpSpPr>
      <p:sp>
        <p:nvSpPr>
          <p:cNvPr id="48" name="Google Shape;48;p6"/>
          <p:cNvSpPr/>
          <p:nvPr/>
        </p:nvSpPr>
        <p:spPr>
          <a:xfrm>
            <a:off x="3015900" y="1015650"/>
            <a:ext cx="3112200" cy="3112200"/>
          </a:xfrm>
          <a:prstGeom prst="rect">
            <a:avLst/>
          </a:prstGeom>
          <a:solidFill>
            <a:schemeClr val="accent5"/>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49" name="Google Shape;49;p6"/>
          <p:cNvSpPr txBox="1">
            <a:spLocks noGrp="1"/>
          </p:cNvSpPr>
          <p:nvPr>
            <p:ph type="ctrTitle"/>
          </p:nvPr>
        </p:nvSpPr>
        <p:spPr>
          <a:xfrm>
            <a:off x="1046250" y="2577954"/>
            <a:ext cx="71268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541C1D"/>
              </a:buClr>
              <a:buSzPts val="2400"/>
              <a:buNone/>
              <a:defRPr sz="2400">
                <a:solidFill>
                  <a:srgbClr val="541C1D"/>
                </a:solidFill>
              </a:defRPr>
            </a:lvl1pPr>
            <a:lvl2pPr lvl="1" algn="ctr" rtl="1">
              <a:spcBef>
                <a:spcPts val="0"/>
              </a:spcBef>
              <a:spcAft>
                <a:spcPts val="0"/>
              </a:spcAft>
              <a:buClr>
                <a:srgbClr val="541C1D"/>
              </a:buClr>
              <a:buSzPts val="1800"/>
              <a:buNone/>
              <a:defRPr sz="1800">
                <a:solidFill>
                  <a:srgbClr val="541C1D"/>
                </a:solidFill>
              </a:defRPr>
            </a:lvl2pPr>
            <a:lvl3pPr lvl="2" algn="ctr" rtl="1">
              <a:spcBef>
                <a:spcPts val="0"/>
              </a:spcBef>
              <a:spcAft>
                <a:spcPts val="0"/>
              </a:spcAft>
              <a:buClr>
                <a:srgbClr val="541C1D"/>
              </a:buClr>
              <a:buSzPts val="1800"/>
              <a:buNone/>
              <a:defRPr sz="1800">
                <a:solidFill>
                  <a:srgbClr val="541C1D"/>
                </a:solidFill>
              </a:defRPr>
            </a:lvl3pPr>
            <a:lvl4pPr lvl="3" algn="ctr" rtl="1">
              <a:spcBef>
                <a:spcPts val="0"/>
              </a:spcBef>
              <a:spcAft>
                <a:spcPts val="0"/>
              </a:spcAft>
              <a:buClr>
                <a:srgbClr val="541C1D"/>
              </a:buClr>
              <a:buSzPts val="1800"/>
              <a:buNone/>
              <a:defRPr sz="1800">
                <a:solidFill>
                  <a:srgbClr val="541C1D"/>
                </a:solidFill>
              </a:defRPr>
            </a:lvl4pPr>
            <a:lvl5pPr lvl="4" algn="ctr" rtl="1">
              <a:spcBef>
                <a:spcPts val="0"/>
              </a:spcBef>
              <a:spcAft>
                <a:spcPts val="0"/>
              </a:spcAft>
              <a:buClr>
                <a:srgbClr val="541C1D"/>
              </a:buClr>
              <a:buSzPts val="1800"/>
              <a:buNone/>
              <a:defRPr sz="1800">
                <a:solidFill>
                  <a:srgbClr val="541C1D"/>
                </a:solidFill>
              </a:defRPr>
            </a:lvl5pPr>
            <a:lvl6pPr lvl="5" algn="ctr" rtl="1">
              <a:spcBef>
                <a:spcPts val="0"/>
              </a:spcBef>
              <a:spcAft>
                <a:spcPts val="0"/>
              </a:spcAft>
              <a:buClr>
                <a:srgbClr val="541C1D"/>
              </a:buClr>
              <a:buSzPts val="1800"/>
              <a:buNone/>
              <a:defRPr sz="1800">
                <a:solidFill>
                  <a:srgbClr val="541C1D"/>
                </a:solidFill>
              </a:defRPr>
            </a:lvl6pPr>
            <a:lvl7pPr lvl="6" algn="ctr" rtl="1">
              <a:spcBef>
                <a:spcPts val="0"/>
              </a:spcBef>
              <a:spcAft>
                <a:spcPts val="0"/>
              </a:spcAft>
              <a:buClr>
                <a:srgbClr val="541C1D"/>
              </a:buClr>
              <a:buSzPts val="1800"/>
              <a:buNone/>
              <a:defRPr sz="1800">
                <a:solidFill>
                  <a:srgbClr val="541C1D"/>
                </a:solidFill>
              </a:defRPr>
            </a:lvl7pPr>
            <a:lvl8pPr lvl="7" algn="ctr" rtl="1">
              <a:spcBef>
                <a:spcPts val="0"/>
              </a:spcBef>
              <a:spcAft>
                <a:spcPts val="0"/>
              </a:spcAft>
              <a:buClr>
                <a:srgbClr val="541C1D"/>
              </a:buClr>
              <a:buSzPts val="1800"/>
              <a:buNone/>
              <a:defRPr sz="1800">
                <a:solidFill>
                  <a:srgbClr val="541C1D"/>
                </a:solidFill>
              </a:defRPr>
            </a:lvl8pPr>
            <a:lvl9pPr lvl="8" algn="ctr" rtl="1">
              <a:spcBef>
                <a:spcPts val="0"/>
              </a:spcBef>
              <a:spcAft>
                <a:spcPts val="0"/>
              </a:spcAft>
              <a:buClr>
                <a:srgbClr val="541C1D"/>
              </a:buClr>
              <a:buSzPts val="1800"/>
              <a:buNone/>
              <a:defRPr sz="1800">
                <a:solidFill>
                  <a:srgbClr val="541C1D"/>
                </a:solidFill>
              </a:defRPr>
            </a:lvl9pPr>
          </a:lstStyle>
          <a:p>
            <a:pPr rtl="1"/>
            <a:endParaRPr/>
          </a:p>
        </p:txBody>
      </p:sp>
      <p:sp>
        <p:nvSpPr>
          <p:cNvPr id="50" name="Google Shape;50;p6"/>
          <p:cNvSpPr txBox="1">
            <a:spLocks noGrp="1"/>
          </p:cNvSpPr>
          <p:nvPr>
            <p:ph type="subTitle" idx="1"/>
          </p:nvPr>
        </p:nvSpPr>
        <p:spPr>
          <a:xfrm>
            <a:off x="3656700" y="3039400"/>
            <a:ext cx="19059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Clr>
                <a:srgbClr val="541C1D"/>
              </a:buClr>
              <a:buSzPts val="1200"/>
              <a:buNone/>
              <a:defRPr>
                <a:solidFill>
                  <a:srgbClr val="541C1D"/>
                </a:solidFill>
              </a:defRPr>
            </a:lvl1pPr>
            <a:lvl2pPr lvl="1" algn="ctr" rtl="1">
              <a:lnSpc>
                <a:spcPct val="100000"/>
              </a:lnSpc>
              <a:spcBef>
                <a:spcPts val="0"/>
              </a:spcBef>
              <a:spcAft>
                <a:spcPts val="0"/>
              </a:spcAft>
              <a:buClr>
                <a:srgbClr val="541C1D"/>
              </a:buClr>
              <a:buSzPts val="1200"/>
              <a:buNone/>
              <a:defRPr>
                <a:solidFill>
                  <a:srgbClr val="541C1D"/>
                </a:solidFill>
              </a:defRPr>
            </a:lvl2pPr>
            <a:lvl3pPr lvl="2" algn="ctr" rtl="1">
              <a:lnSpc>
                <a:spcPct val="100000"/>
              </a:lnSpc>
              <a:spcBef>
                <a:spcPts val="0"/>
              </a:spcBef>
              <a:spcAft>
                <a:spcPts val="0"/>
              </a:spcAft>
              <a:buClr>
                <a:srgbClr val="541C1D"/>
              </a:buClr>
              <a:buSzPts val="1200"/>
              <a:buNone/>
              <a:defRPr>
                <a:solidFill>
                  <a:srgbClr val="541C1D"/>
                </a:solidFill>
              </a:defRPr>
            </a:lvl3pPr>
            <a:lvl4pPr lvl="3" algn="ctr" rtl="1">
              <a:lnSpc>
                <a:spcPct val="100000"/>
              </a:lnSpc>
              <a:spcBef>
                <a:spcPts val="0"/>
              </a:spcBef>
              <a:spcAft>
                <a:spcPts val="0"/>
              </a:spcAft>
              <a:buClr>
                <a:srgbClr val="541C1D"/>
              </a:buClr>
              <a:buSzPts val="1200"/>
              <a:buNone/>
              <a:defRPr>
                <a:solidFill>
                  <a:srgbClr val="541C1D"/>
                </a:solidFill>
              </a:defRPr>
            </a:lvl4pPr>
            <a:lvl5pPr lvl="4" algn="ctr" rtl="1">
              <a:lnSpc>
                <a:spcPct val="100000"/>
              </a:lnSpc>
              <a:spcBef>
                <a:spcPts val="0"/>
              </a:spcBef>
              <a:spcAft>
                <a:spcPts val="0"/>
              </a:spcAft>
              <a:buClr>
                <a:srgbClr val="541C1D"/>
              </a:buClr>
              <a:buSzPts val="1200"/>
              <a:buNone/>
              <a:defRPr>
                <a:solidFill>
                  <a:srgbClr val="541C1D"/>
                </a:solidFill>
              </a:defRPr>
            </a:lvl5pPr>
            <a:lvl6pPr lvl="5" algn="ctr" rtl="1">
              <a:lnSpc>
                <a:spcPct val="100000"/>
              </a:lnSpc>
              <a:spcBef>
                <a:spcPts val="0"/>
              </a:spcBef>
              <a:spcAft>
                <a:spcPts val="0"/>
              </a:spcAft>
              <a:buClr>
                <a:srgbClr val="541C1D"/>
              </a:buClr>
              <a:buSzPts val="1200"/>
              <a:buNone/>
              <a:defRPr>
                <a:solidFill>
                  <a:srgbClr val="541C1D"/>
                </a:solidFill>
              </a:defRPr>
            </a:lvl6pPr>
            <a:lvl7pPr lvl="6" algn="ctr" rtl="1">
              <a:lnSpc>
                <a:spcPct val="100000"/>
              </a:lnSpc>
              <a:spcBef>
                <a:spcPts val="0"/>
              </a:spcBef>
              <a:spcAft>
                <a:spcPts val="0"/>
              </a:spcAft>
              <a:buClr>
                <a:srgbClr val="541C1D"/>
              </a:buClr>
              <a:buSzPts val="1200"/>
              <a:buNone/>
              <a:defRPr>
                <a:solidFill>
                  <a:srgbClr val="541C1D"/>
                </a:solidFill>
              </a:defRPr>
            </a:lvl7pPr>
            <a:lvl8pPr lvl="7" algn="ctr" rtl="1">
              <a:lnSpc>
                <a:spcPct val="100000"/>
              </a:lnSpc>
              <a:spcBef>
                <a:spcPts val="0"/>
              </a:spcBef>
              <a:spcAft>
                <a:spcPts val="0"/>
              </a:spcAft>
              <a:buClr>
                <a:srgbClr val="541C1D"/>
              </a:buClr>
              <a:buSzPts val="1200"/>
              <a:buNone/>
              <a:defRPr>
                <a:solidFill>
                  <a:srgbClr val="541C1D"/>
                </a:solidFill>
              </a:defRPr>
            </a:lvl8pPr>
            <a:lvl9pPr lvl="8" algn="ctr" rtl="1">
              <a:lnSpc>
                <a:spcPct val="100000"/>
              </a:lnSpc>
              <a:spcBef>
                <a:spcPts val="0"/>
              </a:spcBef>
              <a:spcAft>
                <a:spcPts val="0"/>
              </a:spcAft>
              <a:buClr>
                <a:srgbClr val="541C1D"/>
              </a:buClr>
              <a:buSzPts val="1200"/>
              <a:buNone/>
              <a:defRPr>
                <a:solidFill>
                  <a:srgbClr val="541C1D"/>
                </a:solidFill>
              </a:defRPr>
            </a:lvl9pPr>
          </a:lstStyle>
          <a:p>
            <a:pPr rtl="1"/>
            <a:endParaRPr/>
          </a:p>
        </p:txBody>
      </p:sp>
      <p:sp>
        <p:nvSpPr>
          <p:cNvPr id="51" name="Google Shape;51;p6"/>
          <p:cNvSpPr txBox="1">
            <a:spLocks noGrp="1"/>
          </p:cNvSpPr>
          <p:nvPr>
            <p:ph type="title" idx="2" hasCustomPrompt="1"/>
          </p:nvPr>
        </p:nvSpPr>
        <p:spPr>
          <a:xfrm>
            <a:off x="3732762" y="1537228"/>
            <a:ext cx="17538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rgbClr val="FAE1C8"/>
              </a:buClr>
              <a:buSzPts val="5500"/>
              <a:buNone/>
              <a:defRPr sz="5500">
                <a:solidFill>
                  <a:srgbClr val="FAE1C8"/>
                </a:solidFill>
              </a:defRPr>
            </a:lvl1pPr>
            <a:lvl2pPr lvl="1"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pPr rtl="1"/>
            <a:r>
              <a:t>xx%</a:t>
            </a:r>
          </a:p>
        </p:txBody>
      </p:sp>
      <p:sp>
        <p:nvSpPr>
          <p:cNvPr id="52" name="Google Shape;52;p6"/>
          <p:cNvSpPr/>
          <p:nvPr/>
        </p:nvSpPr>
        <p:spPr>
          <a:xfrm>
            <a:off x="4281000" y="2154510"/>
            <a:ext cx="657300" cy="131400"/>
          </a:xfrm>
          <a:prstGeom prst="rect">
            <a:avLst/>
          </a:prstGeom>
          <a:solidFill>
            <a:srgbClr val="FAE1C8"/>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rtlCol="1" anchor="t" anchorCtr="0">
            <a:noAutofit/>
          </a:bodyPr>
          <a:lstStyle>
            <a:lvl1pPr marL="457200" lvl="0" indent="-304800" algn="r" rtl="1">
              <a:spcBef>
                <a:spcPts val="0"/>
              </a:spcBef>
              <a:spcAft>
                <a:spcPts val="0"/>
              </a:spcAft>
              <a:buSzPts val="1200"/>
              <a:buChar char="●"/>
              <a:defRPr/>
            </a:lvl1pPr>
            <a:lvl2pPr marL="914400" lvl="1" indent="-304800" algn="r" rtl="1">
              <a:spcBef>
                <a:spcPts val="1600"/>
              </a:spcBef>
              <a:spcAft>
                <a:spcPts val="0"/>
              </a:spcAft>
              <a:buSzPts val="1200"/>
              <a:buChar char="○"/>
              <a:defRPr/>
            </a:lvl2pPr>
            <a:lvl3pPr marL="1371600" lvl="2" indent="-304800" algn="r" rtl="1">
              <a:spcBef>
                <a:spcPts val="1600"/>
              </a:spcBef>
              <a:spcAft>
                <a:spcPts val="0"/>
              </a:spcAft>
              <a:buSzPts val="1200"/>
              <a:buChar char="■"/>
              <a:defRPr/>
            </a:lvl3pPr>
            <a:lvl4pPr marL="1828800" lvl="3" indent="-304800" algn="r" rtl="1">
              <a:spcBef>
                <a:spcPts val="1600"/>
              </a:spcBef>
              <a:spcAft>
                <a:spcPts val="0"/>
              </a:spcAft>
              <a:buSzPts val="1200"/>
              <a:buChar char="●"/>
              <a:defRPr/>
            </a:lvl4pPr>
            <a:lvl5pPr marL="2286000" lvl="4" indent="-304800" algn="r" rtl="1">
              <a:spcBef>
                <a:spcPts val="1600"/>
              </a:spcBef>
              <a:spcAft>
                <a:spcPts val="0"/>
              </a:spcAft>
              <a:buSzPts val="1200"/>
              <a:buChar char="○"/>
              <a:defRPr/>
            </a:lvl5pPr>
            <a:lvl6pPr marL="2743200" lvl="5" indent="-304800" algn="r" rtl="1">
              <a:spcBef>
                <a:spcPts val="1600"/>
              </a:spcBef>
              <a:spcAft>
                <a:spcPts val="0"/>
              </a:spcAft>
              <a:buSzPts val="1200"/>
              <a:buChar char="■"/>
              <a:defRPr/>
            </a:lvl6pPr>
            <a:lvl7pPr marL="3200400" lvl="6" indent="-304800" algn="r" rtl="1">
              <a:spcBef>
                <a:spcPts val="1600"/>
              </a:spcBef>
              <a:spcAft>
                <a:spcPts val="0"/>
              </a:spcAft>
              <a:buSzPts val="1200"/>
              <a:buChar char="●"/>
              <a:defRPr/>
            </a:lvl7pPr>
            <a:lvl8pPr marL="3657600" lvl="7" indent="-304800" algn="r" rtl="1">
              <a:spcBef>
                <a:spcPts val="1600"/>
              </a:spcBef>
              <a:spcAft>
                <a:spcPts val="0"/>
              </a:spcAft>
              <a:buSzPts val="1200"/>
              <a:buChar char="○"/>
              <a:defRPr/>
            </a:lvl8pPr>
            <a:lvl9pPr marL="4114800" lvl="8" indent="-304800" algn="r" rtl="1">
              <a:spcBef>
                <a:spcPts val="1600"/>
              </a:spcBef>
              <a:spcAft>
                <a:spcPts val="1600"/>
              </a:spcAft>
              <a:buSzPts val="1200"/>
              <a:buChar char="■"/>
              <a:defRPr/>
            </a:lvl9pPr>
          </a:lstStyle>
          <a:p>
            <a:pPr rtl="1"/>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800"/>
              <a:buNone/>
              <a:defRPr/>
            </a:lvl1pPr>
            <a:lvl2pPr lvl="1" algn="r" rtl="1">
              <a:spcBef>
                <a:spcPts val="0"/>
              </a:spcBef>
              <a:spcAft>
                <a:spcPts val="0"/>
              </a:spcAft>
              <a:buClr>
                <a:srgbClr val="434343"/>
              </a:buClr>
              <a:buSzPts val="2800"/>
              <a:buNone/>
              <a:defRPr>
                <a:solidFill>
                  <a:srgbClr val="434343"/>
                </a:solidFill>
              </a:defRPr>
            </a:lvl2pPr>
            <a:lvl3pPr lvl="2" algn="r" rtl="1">
              <a:spcBef>
                <a:spcPts val="0"/>
              </a:spcBef>
              <a:spcAft>
                <a:spcPts val="0"/>
              </a:spcAft>
              <a:buClr>
                <a:srgbClr val="434343"/>
              </a:buClr>
              <a:buSzPts val="2800"/>
              <a:buNone/>
              <a:defRPr>
                <a:solidFill>
                  <a:srgbClr val="434343"/>
                </a:solidFill>
              </a:defRPr>
            </a:lvl3pPr>
            <a:lvl4pPr lvl="3" algn="r" rtl="1">
              <a:spcBef>
                <a:spcPts val="0"/>
              </a:spcBef>
              <a:spcAft>
                <a:spcPts val="0"/>
              </a:spcAft>
              <a:buClr>
                <a:srgbClr val="434343"/>
              </a:buClr>
              <a:buSzPts val="2800"/>
              <a:buNone/>
              <a:defRPr>
                <a:solidFill>
                  <a:srgbClr val="434343"/>
                </a:solidFill>
              </a:defRPr>
            </a:lvl4pPr>
            <a:lvl5pPr lvl="4" algn="r" rtl="1">
              <a:spcBef>
                <a:spcPts val="0"/>
              </a:spcBef>
              <a:spcAft>
                <a:spcPts val="0"/>
              </a:spcAft>
              <a:buClr>
                <a:srgbClr val="434343"/>
              </a:buClr>
              <a:buSzPts val="2800"/>
              <a:buNone/>
              <a:defRPr>
                <a:solidFill>
                  <a:srgbClr val="434343"/>
                </a:solidFill>
              </a:defRPr>
            </a:lvl5pPr>
            <a:lvl6pPr lvl="5" algn="r" rtl="1">
              <a:spcBef>
                <a:spcPts val="0"/>
              </a:spcBef>
              <a:spcAft>
                <a:spcPts val="0"/>
              </a:spcAft>
              <a:buClr>
                <a:srgbClr val="434343"/>
              </a:buClr>
              <a:buSzPts val="2800"/>
              <a:buNone/>
              <a:defRPr>
                <a:solidFill>
                  <a:srgbClr val="434343"/>
                </a:solidFill>
              </a:defRPr>
            </a:lvl6pPr>
            <a:lvl7pPr lvl="6" algn="r" rtl="1">
              <a:spcBef>
                <a:spcPts val="0"/>
              </a:spcBef>
              <a:spcAft>
                <a:spcPts val="0"/>
              </a:spcAft>
              <a:buClr>
                <a:srgbClr val="434343"/>
              </a:buClr>
              <a:buSzPts val="2800"/>
              <a:buNone/>
              <a:defRPr>
                <a:solidFill>
                  <a:srgbClr val="434343"/>
                </a:solidFill>
              </a:defRPr>
            </a:lvl7pPr>
            <a:lvl8pPr lvl="7" algn="r" rtl="1">
              <a:spcBef>
                <a:spcPts val="0"/>
              </a:spcBef>
              <a:spcAft>
                <a:spcPts val="0"/>
              </a:spcAft>
              <a:buClr>
                <a:srgbClr val="434343"/>
              </a:buClr>
              <a:buSzPts val="2800"/>
              <a:buNone/>
              <a:defRPr>
                <a:solidFill>
                  <a:srgbClr val="434343"/>
                </a:solidFill>
              </a:defRPr>
            </a:lvl8pPr>
            <a:lvl9pPr lvl="8" algn="r" rtl="1">
              <a:spcBef>
                <a:spcPts val="0"/>
              </a:spcBef>
              <a:spcAft>
                <a:spcPts val="0"/>
              </a:spcAft>
              <a:buClr>
                <a:srgbClr val="434343"/>
              </a:buClr>
              <a:buSzPts val="2800"/>
              <a:buNone/>
              <a:defRPr>
                <a:solidFill>
                  <a:srgbClr val="434343"/>
                </a:solidFill>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1800"/>
              <a:buNone/>
              <a:defRPr sz="1800"/>
            </a:lvl1pPr>
            <a:lvl2pPr lvl="1" algn="r" rtl="1">
              <a:spcBef>
                <a:spcPts val="0"/>
              </a:spcBef>
              <a:spcAft>
                <a:spcPts val="0"/>
              </a:spcAft>
              <a:buClr>
                <a:srgbClr val="434343"/>
              </a:buClr>
              <a:buSzPts val="1800"/>
              <a:buNone/>
              <a:defRPr sz="1800">
                <a:solidFill>
                  <a:srgbClr val="434343"/>
                </a:solidFill>
              </a:defRPr>
            </a:lvl2pPr>
            <a:lvl3pPr lvl="2" algn="r" rtl="1">
              <a:spcBef>
                <a:spcPts val="0"/>
              </a:spcBef>
              <a:spcAft>
                <a:spcPts val="0"/>
              </a:spcAft>
              <a:buClr>
                <a:srgbClr val="434343"/>
              </a:buClr>
              <a:buSzPts val="1800"/>
              <a:buNone/>
              <a:defRPr sz="1800">
                <a:solidFill>
                  <a:srgbClr val="434343"/>
                </a:solidFill>
              </a:defRPr>
            </a:lvl3pPr>
            <a:lvl4pPr lvl="3" algn="r" rtl="1">
              <a:spcBef>
                <a:spcPts val="0"/>
              </a:spcBef>
              <a:spcAft>
                <a:spcPts val="0"/>
              </a:spcAft>
              <a:buClr>
                <a:srgbClr val="434343"/>
              </a:buClr>
              <a:buSzPts val="1800"/>
              <a:buNone/>
              <a:defRPr sz="1800">
                <a:solidFill>
                  <a:srgbClr val="434343"/>
                </a:solidFill>
              </a:defRPr>
            </a:lvl4pPr>
            <a:lvl5pPr lvl="4" algn="r" rtl="1">
              <a:spcBef>
                <a:spcPts val="0"/>
              </a:spcBef>
              <a:spcAft>
                <a:spcPts val="0"/>
              </a:spcAft>
              <a:buClr>
                <a:srgbClr val="434343"/>
              </a:buClr>
              <a:buSzPts val="1800"/>
              <a:buNone/>
              <a:defRPr sz="1800">
                <a:solidFill>
                  <a:srgbClr val="434343"/>
                </a:solidFill>
              </a:defRPr>
            </a:lvl5pPr>
            <a:lvl6pPr lvl="5" algn="r" rtl="1">
              <a:spcBef>
                <a:spcPts val="0"/>
              </a:spcBef>
              <a:spcAft>
                <a:spcPts val="0"/>
              </a:spcAft>
              <a:buClr>
                <a:srgbClr val="434343"/>
              </a:buClr>
              <a:buSzPts val="1800"/>
              <a:buNone/>
              <a:defRPr sz="1800">
                <a:solidFill>
                  <a:srgbClr val="434343"/>
                </a:solidFill>
              </a:defRPr>
            </a:lvl6pPr>
            <a:lvl7pPr lvl="6" algn="r" rtl="1">
              <a:spcBef>
                <a:spcPts val="0"/>
              </a:spcBef>
              <a:spcAft>
                <a:spcPts val="0"/>
              </a:spcAft>
              <a:buClr>
                <a:srgbClr val="434343"/>
              </a:buClr>
              <a:buSzPts val="1800"/>
              <a:buNone/>
              <a:defRPr sz="1800">
                <a:solidFill>
                  <a:srgbClr val="434343"/>
                </a:solidFill>
              </a:defRPr>
            </a:lvl7pPr>
            <a:lvl8pPr lvl="7" algn="r" rtl="1">
              <a:spcBef>
                <a:spcPts val="0"/>
              </a:spcBef>
              <a:spcAft>
                <a:spcPts val="0"/>
              </a:spcAft>
              <a:buClr>
                <a:srgbClr val="434343"/>
              </a:buClr>
              <a:buSzPts val="1800"/>
              <a:buNone/>
              <a:defRPr sz="1800">
                <a:solidFill>
                  <a:srgbClr val="434343"/>
                </a:solidFill>
              </a:defRPr>
            </a:lvl8pPr>
            <a:lvl9pPr lvl="8" algn="r" rtl="1">
              <a:spcBef>
                <a:spcPts val="0"/>
              </a:spcBef>
              <a:spcAft>
                <a:spcPts val="0"/>
              </a:spcAft>
              <a:buClr>
                <a:srgbClr val="434343"/>
              </a:buClr>
              <a:buSzPts val="1800"/>
              <a:buNone/>
              <a:defRPr sz="1800">
                <a:solidFill>
                  <a:srgbClr val="434343"/>
                </a:solidFill>
              </a:defRPr>
            </a:lvl9pPr>
          </a:lstStyle>
          <a:p>
            <a:pPr rtl="1"/>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000"/>
              <a:buNone/>
              <a:defRPr sz="1000"/>
            </a:lvl1pPr>
            <a:lvl2pPr lvl="1" algn="r" rtl="1">
              <a:lnSpc>
                <a:spcPct val="100000"/>
              </a:lnSpc>
              <a:spcBef>
                <a:spcPts val="0"/>
              </a:spcBef>
              <a:spcAft>
                <a:spcPts val="0"/>
              </a:spcAft>
              <a:buSzPts val="1000"/>
              <a:buNone/>
              <a:defRPr sz="1000"/>
            </a:lvl2pPr>
            <a:lvl3pPr lvl="2" algn="r" rtl="1">
              <a:lnSpc>
                <a:spcPct val="100000"/>
              </a:lnSpc>
              <a:spcBef>
                <a:spcPts val="0"/>
              </a:spcBef>
              <a:spcAft>
                <a:spcPts val="0"/>
              </a:spcAft>
              <a:buSzPts val="1000"/>
              <a:buNone/>
              <a:defRPr sz="1000"/>
            </a:lvl3pPr>
            <a:lvl4pPr lvl="3" algn="r" rtl="1">
              <a:lnSpc>
                <a:spcPct val="100000"/>
              </a:lnSpc>
              <a:spcBef>
                <a:spcPts val="0"/>
              </a:spcBef>
              <a:spcAft>
                <a:spcPts val="0"/>
              </a:spcAft>
              <a:buSzPts val="1000"/>
              <a:buNone/>
              <a:defRPr sz="1000"/>
            </a:lvl4pPr>
            <a:lvl5pPr lvl="4" algn="r" rtl="1">
              <a:lnSpc>
                <a:spcPct val="100000"/>
              </a:lnSpc>
              <a:spcBef>
                <a:spcPts val="0"/>
              </a:spcBef>
              <a:spcAft>
                <a:spcPts val="0"/>
              </a:spcAft>
              <a:buSzPts val="1000"/>
              <a:buNone/>
              <a:defRPr sz="1000"/>
            </a:lvl5pPr>
            <a:lvl6pPr lvl="5" algn="r" rtl="1">
              <a:lnSpc>
                <a:spcPct val="100000"/>
              </a:lnSpc>
              <a:spcBef>
                <a:spcPts val="0"/>
              </a:spcBef>
              <a:spcAft>
                <a:spcPts val="0"/>
              </a:spcAft>
              <a:buSzPts val="1000"/>
              <a:buNone/>
              <a:defRPr sz="1000"/>
            </a:lvl6pPr>
            <a:lvl7pPr lvl="6" algn="r" rtl="1">
              <a:lnSpc>
                <a:spcPct val="100000"/>
              </a:lnSpc>
              <a:spcBef>
                <a:spcPts val="0"/>
              </a:spcBef>
              <a:spcAft>
                <a:spcPts val="0"/>
              </a:spcAft>
              <a:buSzPts val="1000"/>
              <a:buNone/>
              <a:defRPr sz="1000"/>
            </a:lvl7pPr>
            <a:lvl8pPr lvl="7" algn="r" rtl="1">
              <a:lnSpc>
                <a:spcPct val="100000"/>
              </a:lnSpc>
              <a:spcBef>
                <a:spcPts val="0"/>
              </a:spcBef>
              <a:spcAft>
                <a:spcPts val="0"/>
              </a:spcAft>
              <a:buSzPts val="1000"/>
              <a:buNone/>
              <a:defRPr sz="1000"/>
            </a:lvl8pPr>
            <a:lvl9pPr lvl="8" algn="r" rtl="1">
              <a:lnSpc>
                <a:spcPct val="100000"/>
              </a:lnSpc>
              <a:spcBef>
                <a:spcPts val="0"/>
              </a:spcBef>
              <a:spcAft>
                <a:spcPts val="0"/>
              </a:spcAft>
              <a:buSzPts val="1000"/>
              <a:buNone/>
              <a:defRPr sz="1000"/>
            </a:lvl9pPr>
          </a:lstStyle>
          <a:p>
            <a:pPr rtl="1"/>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1800"/>
              <a:buNone/>
              <a:defRPr sz="1800"/>
            </a:lvl1pPr>
            <a:lvl2pPr lvl="1" algn="r" rtl="1">
              <a:spcBef>
                <a:spcPts val="0"/>
              </a:spcBef>
              <a:spcAft>
                <a:spcPts val="0"/>
              </a:spcAft>
              <a:buClr>
                <a:srgbClr val="434343"/>
              </a:buClr>
              <a:buSzPts val="1800"/>
              <a:buNone/>
              <a:defRPr sz="1800">
                <a:solidFill>
                  <a:srgbClr val="434343"/>
                </a:solidFill>
              </a:defRPr>
            </a:lvl2pPr>
            <a:lvl3pPr lvl="2" algn="r" rtl="1">
              <a:spcBef>
                <a:spcPts val="0"/>
              </a:spcBef>
              <a:spcAft>
                <a:spcPts val="0"/>
              </a:spcAft>
              <a:buClr>
                <a:srgbClr val="434343"/>
              </a:buClr>
              <a:buSzPts val="1800"/>
              <a:buNone/>
              <a:defRPr sz="1800">
                <a:solidFill>
                  <a:srgbClr val="434343"/>
                </a:solidFill>
              </a:defRPr>
            </a:lvl3pPr>
            <a:lvl4pPr lvl="3" algn="r" rtl="1">
              <a:spcBef>
                <a:spcPts val="0"/>
              </a:spcBef>
              <a:spcAft>
                <a:spcPts val="0"/>
              </a:spcAft>
              <a:buClr>
                <a:srgbClr val="434343"/>
              </a:buClr>
              <a:buSzPts val="1800"/>
              <a:buNone/>
              <a:defRPr sz="1800">
                <a:solidFill>
                  <a:srgbClr val="434343"/>
                </a:solidFill>
              </a:defRPr>
            </a:lvl4pPr>
            <a:lvl5pPr lvl="4" algn="r" rtl="1">
              <a:spcBef>
                <a:spcPts val="0"/>
              </a:spcBef>
              <a:spcAft>
                <a:spcPts val="0"/>
              </a:spcAft>
              <a:buClr>
                <a:srgbClr val="434343"/>
              </a:buClr>
              <a:buSzPts val="1800"/>
              <a:buNone/>
              <a:defRPr sz="1800">
                <a:solidFill>
                  <a:srgbClr val="434343"/>
                </a:solidFill>
              </a:defRPr>
            </a:lvl5pPr>
            <a:lvl6pPr lvl="5" algn="r" rtl="1">
              <a:spcBef>
                <a:spcPts val="0"/>
              </a:spcBef>
              <a:spcAft>
                <a:spcPts val="0"/>
              </a:spcAft>
              <a:buClr>
                <a:srgbClr val="434343"/>
              </a:buClr>
              <a:buSzPts val="1800"/>
              <a:buNone/>
              <a:defRPr sz="1800">
                <a:solidFill>
                  <a:srgbClr val="434343"/>
                </a:solidFill>
              </a:defRPr>
            </a:lvl6pPr>
            <a:lvl7pPr lvl="6" algn="r" rtl="1">
              <a:spcBef>
                <a:spcPts val="0"/>
              </a:spcBef>
              <a:spcAft>
                <a:spcPts val="0"/>
              </a:spcAft>
              <a:buClr>
                <a:srgbClr val="434343"/>
              </a:buClr>
              <a:buSzPts val="1800"/>
              <a:buNone/>
              <a:defRPr sz="1800">
                <a:solidFill>
                  <a:srgbClr val="434343"/>
                </a:solidFill>
              </a:defRPr>
            </a:lvl7pPr>
            <a:lvl8pPr lvl="7" algn="r" rtl="1">
              <a:spcBef>
                <a:spcPts val="0"/>
              </a:spcBef>
              <a:spcAft>
                <a:spcPts val="0"/>
              </a:spcAft>
              <a:buClr>
                <a:srgbClr val="434343"/>
              </a:buClr>
              <a:buSzPts val="1800"/>
              <a:buNone/>
              <a:defRPr sz="1800">
                <a:solidFill>
                  <a:srgbClr val="434343"/>
                </a:solidFill>
              </a:defRPr>
            </a:lvl8pPr>
            <a:lvl9pPr lvl="8" algn="r" rtl="1">
              <a:spcBef>
                <a:spcPts val="0"/>
              </a:spcBef>
              <a:spcAft>
                <a:spcPts val="0"/>
              </a:spcAft>
              <a:buClr>
                <a:srgbClr val="434343"/>
              </a:buClr>
              <a:buSzPts val="1800"/>
              <a:buNone/>
              <a:defRPr sz="1800">
                <a:solidFill>
                  <a:srgbClr val="434343"/>
                </a:solidFill>
              </a:defRPr>
            </a:lvl9pPr>
          </a:lstStyle>
          <a:p>
            <a:pPr rtl="1"/>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000"/>
              <a:buNone/>
              <a:defRPr sz="1000"/>
            </a:lvl1pPr>
            <a:lvl2pPr lvl="1" algn="r" rtl="1">
              <a:lnSpc>
                <a:spcPct val="100000"/>
              </a:lnSpc>
              <a:spcBef>
                <a:spcPts val="0"/>
              </a:spcBef>
              <a:spcAft>
                <a:spcPts val="0"/>
              </a:spcAft>
              <a:buSzPts val="1000"/>
              <a:buNone/>
              <a:defRPr sz="1000"/>
            </a:lvl2pPr>
            <a:lvl3pPr lvl="2" algn="r" rtl="1">
              <a:lnSpc>
                <a:spcPct val="100000"/>
              </a:lnSpc>
              <a:spcBef>
                <a:spcPts val="0"/>
              </a:spcBef>
              <a:spcAft>
                <a:spcPts val="0"/>
              </a:spcAft>
              <a:buSzPts val="1000"/>
              <a:buNone/>
              <a:defRPr sz="1000"/>
            </a:lvl3pPr>
            <a:lvl4pPr lvl="3" algn="r" rtl="1">
              <a:lnSpc>
                <a:spcPct val="100000"/>
              </a:lnSpc>
              <a:spcBef>
                <a:spcPts val="0"/>
              </a:spcBef>
              <a:spcAft>
                <a:spcPts val="0"/>
              </a:spcAft>
              <a:buSzPts val="1000"/>
              <a:buNone/>
              <a:defRPr sz="1000"/>
            </a:lvl4pPr>
            <a:lvl5pPr lvl="4" algn="r" rtl="1">
              <a:lnSpc>
                <a:spcPct val="100000"/>
              </a:lnSpc>
              <a:spcBef>
                <a:spcPts val="0"/>
              </a:spcBef>
              <a:spcAft>
                <a:spcPts val="0"/>
              </a:spcAft>
              <a:buSzPts val="1000"/>
              <a:buNone/>
              <a:defRPr sz="1000"/>
            </a:lvl5pPr>
            <a:lvl6pPr lvl="5" algn="r" rtl="1">
              <a:lnSpc>
                <a:spcPct val="100000"/>
              </a:lnSpc>
              <a:spcBef>
                <a:spcPts val="0"/>
              </a:spcBef>
              <a:spcAft>
                <a:spcPts val="0"/>
              </a:spcAft>
              <a:buSzPts val="1000"/>
              <a:buNone/>
              <a:defRPr sz="1000"/>
            </a:lvl6pPr>
            <a:lvl7pPr lvl="6" algn="r" rtl="1">
              <a:lnSpc>
                <a:spcPct val="100000"/>
              </a:lnSpc>
              <a:spcBef>
                <a:spcPts val="0"/>
              </a:spcBef>
              <a:spcAft>
                <a:spcPts val="0"/>
              </a:spcAft>
              <a:buSzPts val="1000"/>
              <a:buNone/>
              <a:defRPr sz="1000"/>
            </a:lvl7pPr>
            <a:lvl8pPr lvl="7" algn="r" rtl="1">
              <a:lnSpc>
                <a:spcPct val="100000"/>
              </a:lnSpc>
              <a:spcBef>
                <a:spcPts val="0"/>
              </a:spcBef>
              <a:spcAft>
                <a:spcPts val="0"/>
              </a:spcAft>
              <a:buSzPts val="1000"/>
              <a:buNone/>
              <a:defRPr sz="1000"/>
            </a:lvl8pPr>
            <a:lvl9pPr lvl="8" algn="r" rtl="1">
              <a:lnSpc>
                <a:spcPct val="100000"/>
              </a:lnSpc>
              <a:spcBef>
                <a:spcPts val="0"/>
              </a:spcBef>
              <a:spcAft>
                <a:spcPts val="0"/>
              </a:spcAft>
              <a:buSzPts val="1000"/>
              <a:buNone/>
              <a:defRPr sz="1000"/>
            </a:lvl9pPr>
          </a:lstStyle>
          <a:p>
            <a:pPr rtl="1"/>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rtlCol="1" anchor="ctr" anchorCtr="0">
            <a:noAutofit/>
          </a:bodyPr>
          <a:lstStyle>
            <a:lvl1pPr lvl="0" algn="r" rtl="1">
              <a:spcBef>
                <a:spcPts val="0"/>
              </a:spcBef>
              <a:spcAft>
                <a:spcPts val="0"/>
              </a:spcAft>
              <a:buSzPts val="2800"/>
              <a:buNone/>
              <a:defRPr/>
            </a:lvl1pPr>
            <a:lvl2pPr lvl="1" algn="r" rtl="1">
              <a:spcBef>
                <a:spcPts val="0"/>
              </a:spcBef>
              <a:spcAft>
                <a:spcPts val="0"/>
              </a:spcAft>
              <a:buClr>
                <a:srgbClr val="434343"/>
              </a:buClr>
              <a:buSzPts val="2800"/>
              <a:buNone/>
              <a:defRPr>
                <a:solidFill>
                  <a:srgbClr val="434343"/>
                </a:solidFill>
              </a:defRPr>
            </a:lvl2pPr>
            <a:lvl3pPr lvl="2" algn="r" rtl="1">
              <a:spcBef>
                <a:spcPts val="0"/>
              </a:spcBef>
              <a:spcAft>
                <a:spcPts val="0"/>
              </a:spcAft>
              <a:buClr>
                <a:srgbClr val="434343"/>
              </a:buClr>
              <a:buSzPts val="2800"/>
              <a:buNone/>
              <a:defRPr>
                <a:solidFill>
                  <a:srgbClr val="434343"/>
                </a:solidFill>
              </a:defRPr>
            </a:lvl3pPr>
            <a:lvl4pPr lvl="3" algn="r" rtl="1">
              <a:spcBef>
                <a:spcPts val="0"/>
              </a:spcBef>
              <a:spcAft>
                <a:spcPts val="0"/>
              </a:spcAft>
              <a:buClr>
                <a:srgbClr val="434343"/>
              </a:buClr>
              <a:buSzPts val="2800"/>
              <a:buNone/>
              <a:defRPr>
                <a:solidFill>
                  <a:srgbClr val="434343"/>
                </a:solidFill>
              </a:defRPr>
            </a:lvl4pPr>
            <a:lvl5pPr lvl="4" algn="r" rtl="1">
              <a:spcBef>
                <a:spcPts val="0"/>
              </a:spcBef>
              <a:spcAft>
                <a:spcPts val="0"/>
              </a:spcAft>
              <a:buClr>
                <a:srgbClr val="434343"/>
              </a:buClr>
              <a:buSzPts val="2800"/>
              <a:buNone/>
              <a:defRPr>
                <a:solidFill>
                  <a:srgbClr val="434343"/>
                </a:solidFill>
              </a:defRPr>
            </a:lvl5pPr>
            <a:lvl6pPr lvl="5" algn="r" rtl="1">
              <a:spcBef>
                <a:spcPts val="0"/>
              </a:spcBef>
              <a:spcAft>
                <a:spcPts val="0"/>
              </a:spcAft>
              <a:buClr>
                <a:srgbClr val="434343"/>
              </a:buClr>
              <a:buSzPts val="2800"/>
              <a:buNone/>
              <a:defRPr>
                <a:solidFill>
                  <a:srgbClr val="434343"/>
                </a:solidFill>
              </a:defRPr>
            </a:lvl6pPr>
            <a:lvl7pPr lvl="6" algn="r" rtl="1">
              <a:spcBef>
                <a:spcPts val="0"/>
              </a:spcBef>
              <a:spcAft>
                <a:spcPts val="0"/>
              </a:spcAft>
              <a:buClr>
                <a:srgbClr val="434343"/>
              </a:buClr>
              <a:buSzPts val="2800"/>
              <a:buNone/>
              <a:defRPr>
                <a:solidFill>
                  <a:srgbClr val="434343"/>
                </a:solidFill>
              </a:defRPr>
            </a:lvl7pPr>
            <a:lvl8pPr lvl="7" algn="r" rtl="1">
              <a:spcBef>
                <a:spcPts val="0"/>
              </a:spcBef>
              <a:spcAft>
                <a:spcPts val="0"/>
              </a:spcAft>
              <a:buClr>
                <a:srgbClr val="434343"/>
              </a:buClr>
              <a:buSzPts val="2800"/>
              <a:buNone/>
              <a:defRPr>
                <a:solidFill>
                  <a:srgbClr val="434343"/>
                </a:solidFill>
              </a:defRPr>
            </a:lvl8pPr>
            <a:lvl9pPr lvl="8" algn="r" rtl="1">
              <a:spcBef>
                <a:spcPts val="0"/>
              </a:spcBef>
              <a:spcAft>
                <a:spcPts val="0"/>
              </a:spcAft>
              <a:buClr>
                <a:srgbClr val="434343"/>
              </a:buClr>
              <a:buSzPts val="2800"/>
              <a:buNone/>
              <a:defRPr>
                <a:solidFill>
                  <a:srgbClr val="434343"/>
                </a:solidFill>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rtlCol="1" anchor="b" anchorCtr="0">
            <a:noAutofit/>
          </a:bodyPr>
          <a:lstStyle>
            <a:lvl1pPr lvl="0" algn="ctr" rtl="1">
              <a:spcBef>
                <a:spcPts val="0"/>
              </a:spcBef>
              <a:spcAft>
                <a:spcPts val="0"/>
              </a:spcAft>
              <a:buClr>
                <a:srgbClr val="E87E45"/>
              </a:buClr>
              <a:buSzPts val="1800"/>
              <a:buNone/>
              <a:defRPr sz="1800">
                <a:solidFill>
                  <a:srgbClr val="E87E45"/>
                </a:solidFill>
              </a:defRPr>
            </a:lvl1pPr>
            <a:lvl2pPr lvl="1" algn="ctr" rtl="1">
              <a:spcBef>
                <a:spcPts val="0"/>
              </a:spcBef>
              <a:spcAft>
                <a:spcPts val="0"/>
              </a:spcAft>
              <a:buClr>
                <a:srgbClr val="E87E45"/>
              </a:buClr>
              <a:buSzPts val="1800"/>
              <a:buNone/>
              <a:defRPr sz="1800">
                <a:solidFill>
                  <a:srgbClr val="E87E45"/>
                </a:solidFill>
              </a:defRPr>
            </a:lvl2pPr>
            <a:lvl3pPr lvl="2" algn="ctr" rtl="1">
              <a:spcBef>
                <a:spcPts val="0"/>
              </a:spcBef>
              <a:spcAft>
                <a:spcPts val="0"/>
              </a:spcAft>
              <a:buClr>
                <a:srgbClr val="E87E45"/>
              </a:buClr>
              <a:buSzPts val="1800"/>
              <a:buNone/>
              <a:defRPr sz="1800">
                <a:solidFill>
                  <a:srgbClr val="E87E45"/>
                </a:solidFill>
              </a:defRPr>
            </a:lvl3pPr>
            <a:lvl4pPr lvl="3" algn="ctr" rtl="1">
              <a:spcBef>
                <a:spcPts val="0"/>
              </a:spcBef>
              <a:spcAft>
                <a:spcPts val="0"/>
              </a:spcAft>
              <a:buClr>
                <a:srgbClr val="E87E45"/>
              </a:buClr>
              <a:buSzPts val="1800"/>
              <a:buNone/>
              <a:defRPr sz="1800">
                <a:solidFill>
                  <a:srgbClr val="E87E45"/>
                </a:solidFill>
              </a:defRPr>
            </a:lvl4pPr>
            <a:lvl5pPr lvl="4" algn="ctr" rtl="1">
              <a:spcBef>
                <a:spcPts val="0"/>
              </a:spcBef>
              <a:spcAft>
                <a:spcPts val="0"/>
              </a:spcAft>
              <a:buClr>
                <a:srgbClr val="E87E45"/>
              </a:buClr>
              <a:buSzPts val="1800"/>
              <a:buNone/>
              <a:defRPr sz="1800">
                <a:solidFill>
                  <a:srgbClr val="E87E45"/>
                </a:solidFill>
              </a:defRPr>
            </a:lvl5pPr>
            <a:lvl6pPr lvl="5" algn="ctr" rtl="1">
              <a:spcBef>
                <a:spcPts val="0"/>
              </a:spcBef>
              <a:spcAft>
                <a:spcPts val="0"/>
              </a:spcAft>
              <a:buClr>
                <a:srgbClr val="E87E45"/>
              </a:buClr>
              <a:buSzPts val="1800"/>
              <a:buNone/>
              <a:defRPr sz="1800">
                <a:solidFill>
                  <a:srgbClr val="E87E45"/>
                </a:solidFill>
              </a:defRPr>
            </a:lvl6pPr>
            <a:lvl7pPr lvl="6" algn="ctr" rtl="1">
              <a:spcBef>
                <a:spcPts val="0"/>
              </a:spcBef>
              <a:spcAft>
                <a:spcPts val="0"/>
              </a:spcAft>
              <a:buClr>
                <a:srgbClr val="E87E45"/>
              </a:buClr>
              <a:buSzPts val="1800"/>
              <a:buNone/>
              <a:defRPr sz="1800">
                <a:solidFill>
                  <a:srgbClr val="E87E45"/>
                </a:solidFill>
              </a:defRPr>
            </a:lvl7pPr>
            <a:lvl8pPr lvl="7" algn="ctr" rtl="1">
              <a:spcBef>
                <a:spcPts val="0"/>
              </a:spcBef>
              <a:spcAft>
                <a:spcPts val="0"/>
              </a:spcAft>
              <a:buClr>
                <a:srgbClr val="E87E45"/>
              </a:buClr>
              <a:buSzPts val="1800"/>
              <a:buNone/>
              <a:defRPr sz="1800">
                <a:solidFill>
                  <a:srgbClr val="E87E45"/>
                </a:solidFill>
              </a:defRPr>
            </a:lvl8pPr>
            <a:lvl9pPr lvl="8" algn="ctr" rtl="1">
              <a:spcBef>
                <a:spcPts val="0"/>
              </a:spcBef>
              <a:spcAft>
                <a:spcPts val="0"/>
              </a:spcAft>
              <a:buClr>
                <a:srgbClr val="E87E45"/>
              </a:buClr>
              <a:buSzPts val="1800"/>
              <a:buNone/>
              <a:defRPr sz="1800">
                <a:solidFill>
                  <a:srgbClr val="E87E45"/>
                </a:solidFill>
              </a:defRPr>
            </a:lvl9pPr>
          </a:lstStyle>
          <a:p>
            <a:pPr rtl="1"/>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rtlCol="1" anchor="t" anchorCtr="0">
            <a:noAutofit/>
          </a:bodyPr>
          <a:lstStyle>
            <a:lvl1pPr lvl="0" algn="ctr" rtl="1">
              <a:lnSpc>
                <a:spcPct val="100000"/>
              </a:lnSpc>
              <a:spcBef>
                <a:spcPts val="0"/>
              </a:spcBef>
              <a:spcAft>
                <a:spcPts val="0"/>
              </a:spcAft>
              <a:buSzPts val="1000"/>
              <a:buNone/>
              <a:defRPr sz="1000"/>
            </a:lvl1pPr>
            <a:lvl2pPr lvl="1" algn="ctr" rtl="1">
              <a:lnSpc>
                <a:spcPct val="100000"/>
              </a:lnSpc>
              <a:spcBef>
                <a:spcPts val="0"/>
              </a:spcBef>
              <a:spcAft>
                <a:spcPts val="0"/>
              </a:spcAft>
              <a:buSzPts val="1000"/>
              <a:buNone/>
              <a:defRPr sz="1000"/>
            </a:lvl2pPr>
            <a:lvl3pPr lvl="2" algn="ctr" rtl="1">
              <a:lnSpc>
                <a:spcPct val="100000"/>
              </a:lnSpc>
              <a:spcBef>
                <a:spcPts val="0"/>
              </a:spcBef>
              <a:spcAft>
                <a:spcPts val="0"/>
              </a:spcAft>
              <a:buSzPts val="1000"/>
              <a:buNone/>
              <a:defRPr sz="1000"/>
            </a:lvl3pPr>
            <a:lvl4pPr lvl="3" algn="ctr" rtl="1">
              <a:lnSpc>
                <a:spcPct val="100000"/>
              </a:lnSpc>
              <a:spcBef>
                <a:spcPts val="0"/>
              </a:spcBef>
              <a:spcAft>
                <a:spcPts val="0"/>
              </a:spcAft>
              <a:buSzPts val="1000"/>
              <a:buNone/>
              <a:defRPr sz="1000"/>
            </a:lvl4pPr>
            <a:lvl5pPr lvl="4" algn="ctr" rtl="1">
              <a:lnSpc>
                <a:spcPct val="100000"/>
              </a:lnSpc>
              <a:spcBef>
                <a:spcPts val="0"/>
              </a:spcBef>
              <a:spcAft>
                <a:spcPts val="0"/>
              </a:spcAft>
              <a:buSzPts val="1000"/>
              <a:buNone/>
              <a:defRPr sz="1000"/>
            </a:lvl5pPr>
            <a:lvl6pPr lvl="5" algn="ctr" rtl="1">
              <a:lnSpc>
                <a:spcPct val="100000"/>
              </a:lnSpc>
              <a:spcBef>
                <a:spcPts val="0"/>
              </a:spcBef>
              <a:spcAft>
                <a:spcPts val="0"/>
              </a:spcAft>
              <a:buSzPts val="1000"/>
              <a:buNone/>
              <a:defRPr sz="1000"/>
            </a:lvl6pPr>
            <a:lvl7pPr lvl="6" algn="ctr" rtl="1">
              <a:lnSpc>
                <a:spcPct val="100000"/>
              </a:lnSpc>
              <a:spcBef>
                <a:spcPts val="0"/>
              </a:spcBef>
              <a:spcAft>
                <a:spcPts val="0"/>
              </a:spcAft>
              <a:buSzPts val="1000"/>
              <a:buNone/>
              <a:defRPr sz="1000"/>
            </a:lvl7pPr>
            <a:lvl8pPr lvl="7" algn="ctr" rtl="1">
              <a:lnSpc>
                <a:spcPct val="100000"/>
              </a:lnSpc>
              <a:spcBef>
                <a:spcPts val="0"/>
              </a:spcBef>
              <a:spcAft>
                <a:spcPts val="0"/>
              </a:spcAft>
              <a:buSzPts val="1000"/>
              <a:buNone/>
              <a:defRPr sz="1000"/>
            </a:lvl8pPr>
            <a:lvl9pPr lvl="8" algn="ctr" rtl="1">
              <a:lnSpc>
                <a:spcPct val="100000"/>
              </a:lnSpc>
              <a:spcBef>
                <a:spcPts val="0"/>
              </a:spcBef>
              <a:spcAft>
                <a:spcPts val="0"/>
              </a:spcAft>
              <a:buSzPts val="1000"/>
              <a:buNone/>
              <a:defRPr sz="1000"/>
            </a:lvl9pPr>
          </a:lstStyle>
          <a:p>
            <a:pPr rtl="1"/>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800"/>
              <a:buNone/>
              <a:defRPr/>
            </a:lvl1pPr>
            <a:lvl2pPr lvl="1" algn="r" rtl="1">
              <a:spcBef>
                <a:spcPts val="0"/>
              </a:spcBef>
              <a:spcAft>
                <a:spcPts val="0"/>
              </a:spcAft>
              <a:buClr>
                <a:srgbClr val="434343"/>
              </a:buClr>
              <a:buSzPts val="2800"/>
              <a:buNone/>
              <a:defRPr>
                <a:solidFill>
                  <a:srgbClr val="434343"/>
                </a:solidFill>
              </a:defRPr>
            </a:lvl2pPr>
            <a:lvl3pPr lvl="2" algn="r" rtl="1">
              <a:spcBef>
                <a:spcPts val="0"/>
              </a:spcBef>
              <a:spcAft>
                <a:spcPts val="0"/>
              </a:spcAft>
              <a:buClr>
                <a:srgbClr val="434343"/>
              </a:buClr>
              <a:buSzPts val="2800"/>
              <a:buNone/>
              <a:defRPr>
                <a:solidFill>
                  <a:srgbClr val="434343"/>
                </a:solidFill>
              </a:defRPr>
            </a:lvl3pPr>
            <a:lvl4pPr lvl="3" algn="r" rtl="1">
              <a:spcBef>
                <a:spcPts val="0"/>
              </a:spcBef>
              <a:spcAft>
                <a:spcPts val="0"/>
              </a:spcAft>
              <a:buClr>
                <a:srgbClr val="434343"/>
              </a:buClr>
              <a:buSzPts val="2800"/>
              <a:buNone/>
              <a:defRPr>
                <a:solidFill>
                  <a:srgbClr val="434343"/>
                </a:solidFill>
              </a:defRPr>
            </a:lvl4pPr>
            <a:lvl5pPr lvl="4" algn="r" rtl="1">
              <a:spcBef>
                <a:spcPts val="0"/>
              </a:spcBef>
              <a:spcAft>
                <a:spcPts val="0"/>
              </a:spcAft>
              <a:buClr>
                <a:srgbClr val="434343"/>
              </a:buClr>
              <a:buSzPts val="2800"/>
              <a:buNone/>
              <a:defRPr>
                <a:solidFill>
                  <a:srgbClr val="434343"/>
                </a:solidFill>
              </a:defRPr>
            </a:lvl5pPr>
            <a:lvl6pPr lvl="5" algn="r" rtl="1">
              <a:spcBef>
                <a:spcPts val="0"/>
              </a:spcBef>
              <a:spcAft>
                <a:spcPts val="0"/>
              </a:spcAft>
              <a:buClr>
                <a:srgbClr val="434343"/>
              </a:buClr>
              <a:buSzPts val="2800"/>
              <a:buNone/>
              <a:defRPr>
                <a:solidFill>
                  <a:srgbClr val="434343"/>
                </a:solidFill>
              </a:defRPr>
            </a:lvl6pPr>
            <a:lvl7pPr lvl="6" algn="r" rtl="1">
              <a:spcBef>
                <a:spcPts val="0"/>
              </a:spcBef>
              <a:spcAft>
                <a:spcPts val="0"/>
              </a:spcAft>
              <a:buClr>
                <a:srgbClr val="434343"/>
              </a:buClr>
              <a:buSzPts val="2800"/>
              <a:buNone/>
              <a:defRPr>
                <a:solidFill>
                  <a:srgbClr val="434343"/>
                </a:solidFill>
              </a:defRPr>
            </a:lvl7pPr>
            <a:lvl8pPr lvl="7" algn="r" rtl="1">
              <a:spcBef>
                <a:spcPts val="0"/>
              </a:spcBef>
              <a:spcAft>
                <a:spcPts val="0"/>
              </a:spcAft>
              <a:buClr>
                <a:srgbClr val="434343"/>
              </a:buClr>
              <a:buSzPts val="2800"/>
              <a:buNone/>
              <a:defRPr>
                <a:solidFill>
                  <a:srgbClr val="434343"/>
                </a:solidFill>
              </a:defRPr>
            </a:lvl8pPr>
            <a:lvl9pPr lvl="8" algn="r" rtl="1">
              <a:spcBef>
                <a:spcPts val="0"/>
              </a:spcBef>
              <a:spcAft>
                <a:spcPts val="0"/>
              </a:spcAft>
              <a:buClr>
                <a:srgbClr val="434343"/>
              </a:buClr>
              <a:buSzPts val="2800"/>
              <a:buNone/>
              <a:defRPr>
                <a:solidFill>
                  <a:srgbClr val="434343"/>
                </a:solidFill>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rtlCol="1" anchor="ctr" anchorCtr="0">
            <a:noAutofit/>
          </a:bodyPr>
          <a:lstStyle/>
          <a:p>
            <a:pPr marL="0" lvl="0" indent="0" algn="l" rtl="1">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rtlCol="1" anchor="b" anchorCtr="0">
            <a:noAutofit/>
          </a:bodyPr>
          <a:lstStyle>
            <a:lvl1pPr lvl="0" algn="r" rtl="1">
              <a:spcBef>
                <a:spcPts val="0"/>
              </a:spcBef>
              <a:spcAft>
                <a:spcPts val="0"/>
              </a:spcAft>
              <a:buSzPts val="2400"/>
              <a:buNone/>
              <a:defRPr sz="2400"/>
            </a:lvl1pPr>
            <a:lvl2pPr lvl="1" algn="r" rtl="1">
              <a:spcBef>
                <a:spcPts val="0"/>
              </a:spcBef>
              <a:spcAft>
                <a:spcPts val="0"/>
              </a:spcAft>
              <a:buSzPts val="1800"/>
              <a:buNone/>
              <a:defRPr sz="1800"/>
            </a:lvl2pPr>
            <a:lvl3pPr lvl="2" algn="r" rtl="1">
              <a:spcBef>
                <a:spcPts val="0"/>
              </a:spcBef>
              <a:spcAft>
                <a:spcPts val="0"/>
              </a:spcAft>
              <a:buSzPts val="1800"/>
              <a:buNone/>
              <a:defRPr sz="1800"/>
            </a:lvl3pPr>
            <a:lvl4pPr lvl="3" algn="r" rtl="1">
              <a:spcBef>
                <a:spcPts val="0"/>
              </a:spcBef>
              <a:spcAft>
                <a:spcPts val="0"/>
              </a:spcAft>
              <a:buSzPts val="1800"/>
              <a:buNone/>
              <a:defRPr sz="1800"/>
            </a:lvl4pPr>
            <a:lvl5pPr lvl="4" algn="r" rtl="1">
              <a:spcBef>
                <a:spcPts val="0"/>
              </a:spcBef>
              <a:spcAft>
                <a:spcPts val="0"/>
              </a:spcAft>
              <a:buSzPts val="1800"/>
              <a:buNone/>
              <a:defRPr sz="1800"/>
            </a:lvl5pPr>
            <a:lvl6pPr lvl="5" algn="r" rtl="1">
              <a:spcBef>
                <a:spcPts val="0"/>
              </a:spcBef>
              <a:spcAft>
                <a:spcPts val="0"/>
              </a:spcAft>
              <a:buSzPts val="1800"/>
              <a:buNone/>
              <a:defRPr sz="1800"/>
            </a:lvl6pPr>
            <a:lvl7pPr lvl="6" algn="r" rtl="1">
              <a:spcBef>
                <a:spcPts val="0"/>
              </a:spcBef>
              <a:spcAft>
                <a:spcPts val="0"/>
              </a:spcAft>
              <a:buSzPts val="1800"/>
              <a:buNone/>
              <a:defRPr sz="1800"/>
            </a:lvl7pPr>
            <a:lvl8pPr lvl="7" algn="r" rtl="1">
              <a:spcBef>
                <a:spcPts val="0"/>
              </a:spcBef>
              <a:spcAft>
                <a:spcPts val="0"/>
              </a:spcAft>
              <a:buSzPts val="1800"/>
              <a:buNone/>
              <a:defRPr sz="1800"/>
            </a:lvl8pPr>
            <a:lvl9pPr lvl="8" algn="r" rtl="1">
              <a:spcBef>
                <a:spcPts val="0"/>
              </a:spcBef>
              <a:spcAft>
                <a:spcPts val="0"/>
              </a:spcAft>
              <a:buSzPts val="1800"/>
              <a:buNone/>
              <a:defRPr sz="1800"/>
            </a:lvl9pPr>
          </a:lstStyle>
          <a:p>
            <a:pPr rtl="1"/>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rtlCol="1" anchor="t" anchorCtr="0">
            <a:noAutofit/>
          </a:bodyPr>
          <a:lstStyle>
            <a:lvl1pPr lvl="0" algn="r" rtl="1">
              <a:lnSpc>
                <a:spcPct val="100000"/>
              </a:lnSpc>
              <a:spcBef>
                <a:spcPts val="0"/>
              </a:spcBef>
              <a:spcAft>
                <a:spcPts val="0"/>
              </a:spcAft>
              <a:buSzPts val="1200"/>
              <a:buNone/>
              <a:defRPr/>
            </a:lvl1pPr>
            <a:lvl2pPr lvl="1" algn="r" rtl="1">
              <a:lnSpc>
                <a:spcPct val="100000"/>
              </a:lnSpc>
              <a:spcBef>
                <a:spcPts val="0"/>
              </a:spcBef>
              <a:spcAft>
                <a:spcPts val="0"/>
              </a:spcAft>
              <a:buSzPts val="1200"/>
              <a:buNone/>
              <a:defRPr/>
            </a:lvl2pPr>
            <a:lvl3pPr lvl="2" algn="r" rtl="1">
              <a:lnSpc>
                <a:spcPct val="100000"/>
              </a:lnSpc>
              <a:spcBef>
                <a:spcPts val="0"/>
              </a:spcBef>
              <a:spcAft>
                <a:spcPts val="0"/>
              </a:spcAft>
              <a:buSzPts val="1200"/>
              <a:buNone/>
              <a:defRPr/>
            </a:lvl3pPr>
            <a:lvl4pPr lvl="3" algn="r" rtl="1">
              <a:lnSpc>
                <a:spcPct val="100000"/>
              </a:lnSpc>
              <a:spcBef>
                <a:spcPts val="0"/>
              </a:spcBef>
              <a:spcAft>
                <a:spcPts val="0"/>
              </a:spcAft>
              <a:buSzPts val="1200"/>
              <a:buNone/>
              <a:defRPr/>
            </a:lvl4pPr>
            <a:lvl5pPr lvl="4" algn="r" rtl="1">
              <a:lnSpc>
                <a:spcPct val="100000"/>
              </a:lnSpc>
              <a:spcBef>
                <a:spcPts val="0"/>
              </a:spcBef>
              <a:spcAft>
                <a:spcPts val="0"/>
              </a:spcAft>
              <a:buSzPts val="1200"/>
              <a:buNone/>
              <a:defRPr/>
            </a:lvl5pPr>
            <a:lvl6pPr lvl="5" algn="r" rtl="1">
              <a:lnSpc>
                <a:spcPct val="100000"/>
              </a:lnSpc>
              <a:spcBef>
                <a:spcPts val="0"/>
              </a:spcBef>
              <a:spcAft>
                <a:spcPts val="0"/>
              </a:spcAft>
              <a:buSzPts val="1200"/>
              <a:buNone/>
              <a:defRPr/>
            </a:lvl6pPr>
            <a:lvl7pPr lvl="6" algn="r" rtl="1">
              <a:lnSpc>
                <a:spcPct val="100000"/>
              </a:lnSpc>
              <a:spcBef>
                <a:spcPts val="0"/>
              </a:spcBef>
              <a:spcAft>
                <a:spcPts val="0"/>
              </a:spcAft>
              <a:buSzPts val="1200"/>
              <a:buNone/>
              <a:defRPr/>
            </a:lvl7pPr>
            <a:lvl8pPr lvl="7" algn="r" rtl="1">
              <a:lnSpc>
                <a:spcPct val="100000"/>
              </a:lnSpc>
              <a:spcBef>
                <a:spcPts val="0"/>
              </a:spcBef>
              <a:spcAft>
                <a:spcPts val="0"/>
              </a:spcAft>
              <a:buSzPts val="1200"/>
              <a:buNone/>
              <a:defRPr/>
            </a:lvl8pPr>
            <a:lvl9pPr lvl="8" algn="r" rtl="1">
              <a:lnSpc>
                <a:spcPct val="100000"/>
              </a:lnSpc>
              <a:spcBef>
                <a:spcPts val="0"/>
              </a:spcBef>
              <a:spcAft>
                <a:spcPts val="0"/>
              </a:spcAft>
              <a:buSzPts val="1200"/>
              <a:buNone/>
              <a:defRPr/>
            </a:lvl9pPr>
          </a:lstStyle>
          <a:p>
            <a:pPr rtl="1"/>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rtlCol="1" anchor="ctr" anchorCtr="0">
            <a:noAutofit/>
          </a:bodyPr>
          <a:lstStyle>
            <a:lvl1pPr lvl="0" algn="ctr" rtl="1">
              <a:spcBef>
                <a:spcPts val="0"/>
              </a:spcBef>
              <a:spcAft>
                <a:spcPts val="0"/>
              </a:spcAft>
              <a:buClr>
                <a:schemeClr val="accent3"/>
              </a:buClr>
              <a:buSzPts val="6800"/>
              <a:buNone/>
              <a:defRPr sz="6800">
                <a:solidFill>
                  <a:schemeClr val="accent3"/>
                </a:solidFill>
              </a:defRPr>
            </a:lvl1pPr>
            <a:lvl2pPr lvl="1"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1">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pPr rtl="1"/>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rtlCol="1" anchor="t" anchorCtr="0">
            <a:noAutofit/>
          </a:bodyPr>
          <a:lstStyle>
            <a:lvl1pPr lvl="0" algn="r" rtl="1">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lgn="r" rt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pPr rtl="1"/>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rtlCol="1" anchor="t" anchorCtr="0">
            <a:noAutofit/>
          </a:bodyPr>
          <a:lstStyle>
            <a:lvl1pPr marL="457200" lvl="0" indent="-304800" algn="r" rtl="1">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algn="r" rtl="1">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algn="r" rtl="1">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pPr rtl="1"/>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rtlCol="1" anchor="t" anchorCtr="0">
            <a:noAutofit/>
          </a:bodyPr>
          <a:lstStyle>
            <a:lvl1pPr lvl="0"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1">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pPr rtl="1"/>
            <a:endParaRPr/>
          </a:p>
        </p:txBody>
      </p:sp>
      <p:sp>
        <p:nvSpPr>
          <p:cNvPr id="167" name="Google Shape;167;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rtlCol="1" anchor="t" anchorCtr="0">
            <a:noAutofit/>
          </a:bodyPr>
          <a:lstStyle>
            <a:lvl1pPr marL="457200" lvl="0"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algn="r" rtl="1">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pPr rtl="1"/>
            <a:endParaRPr/>
          </a:p>
        </p:txBody>
      </p:sp>
      <p:sp>
        <p:nvSpPr>
          <p:cNvPr id="168" name="Google Shape;168;p2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rtlCol="1" anchor="ctr" anchorCtr="0">
            <a:noAutofit/>
          </a:bodyPr>
          <a:lstStyle>
            <a:lvl1pPr lvl="0" algn="r" rtl="1">
              <a:buNone/>
              <a:defRPr sz="1200">
                <a:latin typeface="Arvo"/>
                <a:ea typeface="Arvo"/>
                <a:cs typeface="Arvo"/>
                <a:sym typeface="Arvo"/>
              </a:defRPr>
            </a:lvl1pPr>
            <a:lvl2pPr lvl="1" algn="r" rtl="1">
              <a:buNone/>
              <a:defRPr sz="1200">
                <a:latin typeface="Arvo"/>
                <a:ea typeface="Arvo"/>
                <a:cs typeface="Arvo"/>
                <a:sym typeface="Arvo"/>
              </a:defRPr>
            </a:lvl2pPr>
            <a:lvl3pPr lvl="2" algn="r" rtl="1">
              <a:buNone/>
              <a:defRPr sz="1200">
                <a:latin typeface="Arvo"/>
                <a:ea typeface="Arvo"/>
                <a:cs typeface="Arvo"/>
                <a:sym typeface="Arvo"/>
              </a:defRPr>
            </a:lvl3pPr>
            <a:lvl4pPr lvl="3" algn="r" rtl="1">
              <a:buNone/>
              <a:defRPr sz="1200">
                <a:latin typeface="Arvo"/>
                <a:ea typeface="Arvo"/>
                <a:cs typeface="Arvo"/>
                <a:sym typeface="Arvo"/>
              </a:defRPr>
            </a:lvl4pPr>
            <a:lvl5pPr lvl="4" algn="r" rtl="1">
              <a:buNone/>
              <a:defRPr sz="1200">
                <a:latin typeface="Arvo"/>
                <a:ea typeface="Arvo"/>
                <a:cs typeface="Arvo"/>
                <a:sym typeface="Arvo"/>
              </a:defRPr>
            </a:lvl5pPr>
            <a:lvl6pPr lvl="5" algn="r" rtl="1">
              <a:buNone/>
              <a:defRPr sz="1200">
                <a:latin typeface="Arvo"/>
                <a:ea typeface="Arvo"/>
                <a:cs typeface="Arvo"/>
                <a:sym typeface="Arvo"/>
              </a:defRPr>
            </a:lvl6pPr>
            <a:lvl7pPr lvl="6" algn="r" rtl="1">
              <a:buNone/>
              <a:defRPr sz="1200">
                <a:latin typeface="Arvo"/>
                <a:ea typeface="Arvo"/>
                <a:cs typeface="Arvo"/>
                <a:sym typeface="Arvo"/>
              </a:defRPr>
            </a:lvl7pPr>
            <a:lvl8pPr lvl="7" algn="r" rtl="1">
              <a:buNone/>
              <a:defRPr sz="1200">
                <a:latin typeface="Arvo"/>
                <a:ea typeface="Arvo"/>
                <a:cs typeface="Arvo"/>
                <a:sym typeface="Arvo"/>
              </a:defRPr>
            </a:lvl8pPr>
            <a:lvl9pPr lvl="8" algn="r" rtl="1">
              <a:buNone/>
              <a:defRPr sz="1200">
                <a:latin typeface="Arvo"/>
                <a:ea typeface="Arvo"/>
                <a:cs typeface="Arvo"/>
                <a:sym typeface="Arvo"/>
              </a:defRPr>
            </a:lvl9pPr>
          </a:lstStyle>
          <a:p>
            <a:pPr marL="0" lvl="0" indent="0" algn="l" rtl="1">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multco.us/novel-coronavirus-covid-19/testing-care" TargetMode="External"/><Relationship Id="rId13" Type="http://schemas.openxmlformats.org/officeDocument/2006/relationships/hyperlink" Target="https://public.tableau.com/app/profile/oregon.health.authority.covid.19/viz/OregonsCOVID-19DataDashboards-TableofContents/TableofContentsStatewide" TargetMode="External"/><Relationship Id="rId3" Type="http://schemas.openxmlformats.org/officeDocument/2006/relationships/hyperlink" Target="https://www.cdc.gov/coronavirus/2019-ncov/index.html" TargetMode="External"/><Relationship Id="rId7" Type="http://schemas.openxmlformats.org/officeDocument/2006/relationships/hyperlink" Target="https://www.multco.us/novel-coronavirus-covid-19/home-self-testing-covid-19" TargetMode="External"/><Relationship Id="rId12" Type="http://schemas.openxmlformats.org/officeDocument/2006/relationships/hyperlink" Target="https://www.multco.us/novel-coronavirus-covid-19/regional-covid-19-data-dashboar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haredsystems.dhsoha.state.or.us/DHSForms/Served/le3897.pdf" TargetMode="External"/><Relationship Id="rId11" Type="http://schemas.openxmlformats.org/officeDocument/2006/relationships/hyperlink" Target="https://www.multco.us/novel-coronavirus-covid-19/upcoming-covid-19-vaccination-clinics" TargetMode="External"/><Relationship Id="rId5" Type="http://schemas.openxmlformats.org/officeDocument/2006/relationships/hyperlink" Target="https://www.multco.us/novel-coronavirus-covid-19" TargetMode="External"/><Relationship Id="rId10" Type="http://schemas.openxmlformats.org/officeDocument/2006/relationships/hyperlink" Target="https://www.youtube.com/watch?v=PSRJfaAYkW4" TargetMode="External"/><Relationship Id="rId4" Type="http://schemas.openxmlformats.org/officeDocument/2006/relationships/hyperlink" Target="https://govstatus.egov.com/OR-OHA-COVID-19" TargetMode="External"/><Relationship Id="rId9" Type="http://schemas.openxmlformats.org/officeDocument/2006/relationships/hyperlink" Target="https://multco-web7-psh-files-usw2.s3-us-west-2.amazonaws.com/s3fs-public/Keeping%20Students%20Healthy%20%281%29.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multco.us/novel-coronavirus-covid-19/pregnancy-and-breastfeeding-and-covid-19-vaccine" TargetMode="External"/><Relationship Id="rId13" Type="http://schemas.openxmlformats.org/officeDocument/2006/relationships/hyperlink" Target="https://www.instagram.com/multcohealth/" TargetMode="External"/><Relationship Id="rId3" Type="http://schemas.openxmlformats.org/officeDocument/2006/relationships/hyperlink" Target="https://multco.us/novel-coronavirus-covid-19/vaccine-safety-and-development" TargetMode="External"/><Relationship Id="rId7" Type="http://schemas.openxmlformats.org/officeDocument/2006/relationships/hyperlink" Target="https://www.multco.us/novel-coronavirus-covid-19/adolescents-and-covid-19-vaccine" TargetMode="External"/><Relationship Id="rId12" Type="http://schemas.openxmlformats.org/officeDocument/2006/relationships/hyperlink" Target="mailto:tcooper@archdpdx.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ultco.us/novel-coronavirus-covid-19/you-were-vaccinated-covid-19-what-now" TargetMode="External"/><Relationship Id="rId11" Type="http://schemas.openxmlformats.org/officeDocument/2006/relationships/hyperlink" Target="https://www.facebook.com/MultCoHealth" TargetMode="External"/><Relationship Id="rId5" Type="http://schemas.openxmlformats.org/officeDocument/2006/relationships/hyperlink" Target="https://multco.us/novel-coronavirus-covid-19/diversity-vaccine-studies" TargetMode="External"/><Relationship Id="rId10" Type="http://schemas.openxmlformats.org/officeDocument/2006/relationships/hyperlink" Target="https://www.youtube.com/watch?v=XPeeCyJReZw" TargetMode="External"/><Relationship Id="rId4" Type="http://schemas.openxmlformats.org/officeDocument/2006/relationships/hyperlink" Target="https://multco.us/novel-coronavirus-covid-19/how-covid-19-vaccines-protect-you" TargetMode="External"/><Relationship Id="rId9" Type="http://schemas.openxmlformats.org/officeDocument/2006/relationships/hyperlink" Target="https://sharedsystems.dhsoha.state.or.us/DHSForms/Served/le3607.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index.html?CDC_AA_refVal=https%3A%2F%2Fwww.cdc.gov%2Fcoronavirus%2Findex.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covidvaccine.oregon.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t.ly/2X9RQ9U"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694460" y="-66341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sp>
        <p:nvSpPr>
          <p:cNvPr id="178" name="Google Shape;178;p30"/>
          <p:cNvSpPr txBox="1">
            <a:spLocks noGrp="1"/>
          </p:cNvSpPr>
          <p:nvPr>
            <p:ph type="ctrTitle"/>
          </p:nvPr>
        </p:nvSpPr>
        <p:spPr>
          <a:xfrm>
            <a:off x="1962150" y="1201675"/>
            <a:ext cx="5219700" cy="2138400"/>
          </a:xfrm>
          <a:prstGeom prst="rect">
            <a:avLst/>
          </a:prstGeom>
        </p:spPr>
        <p:txBody>
          <a:bodyPr spcFirstLastPara="1" wrap="square" lIns="91425" tIns="91425" rIns="91425" bIns="91425" rtlCol="1" anchor="b" anchorCtr="0">
            <a:noAutofit/>
          </a:bodyPr>
          <a:lstStyle/>
          <a:p>
            <a:pPr marL="0" lvl="0" indent="0" algn="ctr" rtl="0">
              <a:spcBef>
                <a:spcPts val="0"/>
              </a:spcBef>
              <a:spcAft>
                <a:spcPts val="0"/>
              </a:spcAft>
              <a:buNone/>
            </a:pPr>
            <a:r>
              <a:rPr lang="rhg" dirty="0">
                <a:solidFill>
                  <a:schemeClr val="accent2"/>
                </a:solidFill>
              </a:rPr>
              <a:t>COVÍDH19 Véksin 201 Waákcóp</a:t>
            </a:r>
            <a:endParaRPr sz="6000" dirty="0">
              <a:solidFill>
                <a:schemeClr val="accent2"/>
              </a:solidFill>
            </a:endParaRPr>
          </a:p>
        </p:txBody>
      </p:sp>
      <p:sp>
        <p:nvSpPr>
          <p:cNvPr id="179" name="Google Shape;179;p30"/>
          <p:cNvSpPr txBox="1">
            <a:spLocks noGrp="1"/>
          </p:cNvSpPr>
          <p:nvPr>
            <p:ph type="subTitle" idx="1"/>
          </p:nvPr>
        </p:nvSpPr>
        <p:spPr>
          <a:xfrm>
            <a:off x="2879025" y="3655725"/>
            <a:ext cx="3204300" cy="873600"/>
          </a:xfrm>
          <a:prstGeom prst="rect">
            <a:avLst/>
          </a:prstGeom>
        </p:spPr>
        <p:txBody>
          <a:bodyPr spcFirstLastPara="1" wrap="square" lIns="91425" tIns="91425" rIns="91425" bIns="91425" rtlCol="1" anchor="ctr" anchorCtr="0">
            <a:noAutofit/>
          </a:bodyPr>
          <a:lstStyle/>
          <a:p>
            <a:pPr marL="0" lvl="0" indent="0" algn="ctr" rtl="0">
              <a:spcBef>
                <a:spcPts val="0"/>
              </a:spcBef>
              <a:spcAft>
                <a:spcPts val="0"/>
              </a:spcAft>
              <a:buClr>
                <a:schemeClr val="dk1"/>
              </a:buClr>
              <a:buSzPts val="1100"/>
              <a:buFont typeface="Arial"/>
              <a:buNone/>
            </a:pPr>
            <a:r>
              <a:rPr lang="rhg" sz="1800" b="1" dirty="0">
                <a:solidFill>
                  <a:schemeClr val="accent2"/>
                </a:solidFill>
              </a:rPr>
              <a:t>Sóulot goridoiya ókkol:</a:t>
            </a:r>
            <a:endParaRPr dirty="0">
              <a:solidFill>
                <a:schemeClr val="accent2"/>
              </a:solidFill>
            </a:endParaRPr>
          </a:p>
        </p:txBody>
      </p:sp>
      <p:sp>
        <p:nvSpPr>
          <p:cNvPr id="180" name="Google Shape;180;p30"/>
          <p:cNvSpPr/>
          <p:nvPr/>
        </p:nvSpPr>
        <p:spPr>
          <a:xfrm>
            <a:off x="4243350" y="3460688"/>
            <a:ext cx="657300" cy="744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nvGrpSpPr>
          <p:cNvPr id="181" name="Google Shape;181;p30"/>
          <p:cNvGrpSpPr/>
          <p:nvPr/>
        </p:nvGrpSpPr>
        <p:grpSpPr>
          <a:xfrm flipH="1">
            <a:off x="7732331" y="-774315"/>
            <a:ext cx="2554808" cy="3477212"/>
            <a:chOff x="1882000" y="238175"/>
            <a:chExt cx="3843550" cy="5231250"/>
          </a:xfrm>
        </p:grpSpPr>
        <p:sp>
          <p:nvSpPr>
            <p:cNvPr id="182" name="Google Shape;182;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3" name="Google Shape;183;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4" name="Google Shape;184;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5" name="Google Shape;185;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6" name="Google Shape;186;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7" name="Google Shape;187;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8" name="Google Shape;188;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89" name="Google Shape;189;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0" name="Google Shape;190;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1" name="Google Shape;191;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2" name="Google Shape;192;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3" name="Google Shape;193;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4" name="Google Shape;194;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5" name="Google Shape;195;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6" name="Google Shape;196;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7" name="Google Shape;197;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8" name="Google Shape;198;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99" name="Google Shape;199;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0" name="Google Shape;200;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1" name="Google Shape;201;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2" name="Google Shape;202;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3" name="Google Shape;203;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4" name="Google Shape;204;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205" name="Google Shape;205;p30"/>
          <p:cNvGrpSpPr/>
          <p:nvPr/>
        </p:nvGrpSpPr>
        <p:grpSpPr>
          <a:xfrm rot="6928276">
            <a:off x="-251727" y="-1252932"/>
            <a:ext cx="1600666" cy="3084687"/>
            <a:chOff x="2453450" y="238025"/>
            <a:chExt cx="2711225" cy="5224875"/>
          </a:xfrm>
        </p:grpSpPr>
        <p:sp>
          <p:nvSpPr>
            <p:cNvPr id="206" name="Google Shape;206;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7" name="Google Shape;207;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8" name="Google Shape;208;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09" name="Google Shape;209;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0" name="Google Shape;210;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1" name="Google Shape;211;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2" name="Google Shape;212;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3" name="Google Shape;213;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4" name="Google Shape;214;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5" name="Google Shape;215;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6" name="Google Shape;216;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7" name="Google Shape;217;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8" name="Google Shape;218;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19" name="Google Shape;219;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0" name="Google Shape;220;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1" name="Google Shape;221;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2" name="Google Shape;222;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3" name="Google Shape;223;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4" name="Google Shape;224;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5" name="Google Shape;225;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6" name="Google Shape;226;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7" name="Google Shape;227;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8" name="Google Shape;228;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29" name="Google Shape;229;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0" name="Google Shape;230;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1" name="Google Shape;231;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2" name="Google Shape;232;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3" name="Google Shape;233;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4" name="Google Shape;234;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5" name="Google Shape;235;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6" name="Google Shape;236;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7" name="Google Shape;237;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8" name="Google Shape;238;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39" name="Google Shape;239;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0" name="Google Shape;240;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1" name="Google Shape;241;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2" name="Google Shape;242;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3" name="Google Shape;243;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4" name="Google Shape;244;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5" name="Google Shape;245;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6" name="Google Shape;246;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7" name="Google Shape;247;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8" name="Google Shape;248;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49" name="Google Shape;249;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0" name="Google Shape;250;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1" name="Google Shape;251;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2" name="Google Shape;252;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3" name="Google Shape;253;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4" name="Google Shape;254;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5" name="Google Shape;255;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6" name="Google Shape;256;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57" name="Google Shape;257;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258" name="Google Shape;258;p30"/>
          <p:cNvGrpSpPr/>
          <p:nvPr/>
        </p:nvGrpSpPr>
        <p:grpSpPr>
          <a:xfrm rot="-1580682" flipH="1">
            <a:off x="-1210286" y="1894959"/>
            <a:ext cx="2033380" cy="4356877"/>
            <a:chOff x="2650500" y="238500"/>
            <a:chExt cx="2300750" cy="5232700"/>
          </a:xfrm>
        </p:grpSpPr>
        <p:sp>
          <p:nvSpPr>
            <p:cNvPr id="259" name="Google Shape;259;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0" name="Google Shape;260;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1" name="Google Shape;261;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262" name="Google Shape;262;p30"/>
          <p:cNvGrpSpPr/>
          <p:nvPr/>
        </p:nvGrpSpPr>
        <p:grpSpPr>
          <a:xfrm rot="5400000">
            <a:off x="8158010" y="3740199"/>
            <a:ext cx="1254993" cy="1726601"/>
            <a:chOff x="1913725" y="238075"/>
            <a:chExt cx="3807625" cy="5238475"/>
          </a:xfrm>
        </p:grpSpPr>
        <p:sp>
          <p:nvSpPr>
            <p:cNvPr id="263" name="Google Shape;263;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4" name="Google Shape;264;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5" name="Google Shape;265;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6" name="Google Shape;266;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7" name="Google Shape;267;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8" name="Google Shape;268;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69" name="Google Shape;269;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0" name="Google Shape;270;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1" name="Google Shape;271;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2" name="Google Shape;272;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3" name="Google Shape;273;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4" name="Google Shape;274;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5" name="Google Shape;275;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6" name="Google Shape;276;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7" name="Google Shape;277;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8" name="Google Shape;278;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79" name="Google Shape;279;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80" name="Google Shape;280;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81" name="Google Shape;281;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82" name="Google Shape;282;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83" name="Google Shape;283;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284" name="Google Shape;284;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pic>
        <p:nvPicPr>
          <p:cNvPr id="285" name="Google Shape;285;p30"/>
          <p:cNvPicPr preferRelativeResize="0"/>
          <p:nvPr/>
        </p:nvPicPr>
        <p:blipFill>
          <a:blip r:embed="rId3">
            <a:alphaModFix/>
          </a:blip>
          <a:stretch>
            <a:fillRect/>
          </a:stretch>
        </p:blipFill>
        <p:spPr>
          <a:xfrm>
            <a:off x="1319800" y="4389175"/>
            <a:ext cx="1381125" cy="42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291" name="Google Shape;291;p31"/>
          <p:cNvSpPr txBox="1">
            <a:spLocks noGrp="1"/>
          </p:cNvSpPr>
          <p:nvPr>
            <p:ph type="ctrTitle"/>
          </p:nvPr>
        </p:nvSpPr>
        <p:spPr>
          <a:xfrm flipH="1">
            <a:off x="873601" y="878100"/>
            <a:ext cx="6898800" cy="2936700"/>
          </a:xfrm>
          <a:prstGeom prst="rect">
            <a:avLst/>
          </a:prstGeom>
        </p:spPr>
        <p:txBody>
          <a:bodyPr spcFirstLastPara="1" wrap="square" lIns="91425" tIns="91425" rIns="91425" bIns="91425" rtlCol="1" anchor="b" anchorCtr="0">
            <a:noAutofit/>
          </a:bodyPr>
          <a:lstStyle/>
          <a:p>
            <a:pPr marL="0" lvl="0" indent="0" algn="l" rtl="0">
              <a:spcBef>
                <a:spcPts val="0"/>
              </a:spcBef>
              <a:spcAft>
                <a:spcPts val="0"/>
              </a:spcAft>
              <a:buClr>
                <a:schemeClr val="dk1"/>
              </a:buClr>
              <a:buSzPts val="1100"/>
              <a:buFont typeface="Arial"/>
              <a:buNone/>
            </a:pPr>
            <a:r>
              <a:rPr lang="rhg">
                <a:solidFill>
                  <a:schemeClr val="accent5"/>
                </a:solidFill>
              </a:rPr>
              <a:t>Zomin &amp; Mozduri Monzurgora</a:t>
            </a:r>
            <a:endParaRPr>
              <a:solidFill>
                <a:schemeClr val="accent5"/>
              </a:solidFill>
            </a:endParaRPr>
          </a:p>
        </p:txBody>
      </p:sp>
      <p:grpSp>
        <p:nvGrpSpPr>
          <p:cNvPr id="292" name="Google Shape;292;p31"/>
          <p:cNvGrpSpPr/>
          <p:nvPr/>
        </p:nvGrpSpPr>
        <p:grpSpPr>
          <a:xfrm rot="-8100000">
            <a:off x="7278251" y="3784947"/>
            <a:ext cx="6199498" cy="4254726"/>
            <a:chOff x="236700" y="391800"/>
            <a:chExt cx="7184050" cy="4930425"/>
          </a:xfrm>
        </p:grpSpPr>
        <p:sp>
          <p:nvSpPr>
            <p:cNvPr id="293" name="Google Shape;293;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294" name="Google Shape;294;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grpSp>
        <p:nvGrpSpPr>
          <p:cNvPr id="295" name="Google Shape;295;p31"/>
          <p:cNvGrpSpPr/>
          <p:nvPr/>
        </p:nvGrpSpPr>
        <p:grpSpPr>
          <a:xfrm rot="5400000">
            <a:off x="8263999" y="-352071"/>
            <a:ext cx="1464413" cy="2014717"/>
            <a:chOff x="1913725" y="238075"/>
            <a:chExt cx="3807625" cy="5238475"/>
          </a:xfrm>
        </p:grpSpPr>
        <p:sp>
          <p:nvSpPr>
            <p:cNvPr id="296" name="Google Shape;296;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297" name="Google Shape;297;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298" name="Google Shape;298;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299" name="Google Shape;299;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0" name="Google Shape;300;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1" name="Google Shape;301;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2" name="Google Shape;302;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3" name="Google Shape;303;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4" name="Google Shape;304;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5" name="Google Shape;305;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6" name="Google Shape;306;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7" name="Google Shape;307;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8" name="Google Shape;308;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09" name="Google Shape;309;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0" name="Google Shape;310;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1" name="Google Shape;311;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2" name="Google Shape;312;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3" name="Google Shape;313;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4" name="Google Shape;314;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5" name="Google Shape;315;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6" name="Google Shape;316;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17" name="Google Shape;317;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grpSp>
        <p:nvGrpSpPr>
          <p:cNvPr id="318" name="Google Shape;318;p31"/>
          <p:cNvGrpSpPr/>
          <p:nvPr/>
        </p:nvGrpSpPr>
        <p:grpSpPr>
          <a:xfrm>
            <a:off x="-670284" y="-553129"/>
            <a:ext cx="1820305" cy="2477520"/>
            <a:chOff x="1882000" y="238175"/>
            <a:chExt cx="3843550" cy="5231250"/>
          </a:xfrm>
        </p:grpSpPr>
        <p:sp>
          <p:nvSpPr>
            <p:cNvPr id="319" name="Google Shape;319;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0" name="Google Shape;320;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1" name="Google Shape;321;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2" name="Google Shape;322;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3" name="Google Shape;323;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4" name="Google Shape;324;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5" name="Google Shape;325;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6" name="Google Shape;326;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7" name="Google Shape;327;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8" name="Google Shape;328;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29" name="Google Shape;329;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0" name="Google Shape;330;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1" name="Google Shape;331;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2" name="Google Shape;332;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3" name="Google Shape;333;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4" name="Google Shape;334;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5" name="Google Shape;335;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6" name="Google Shape;336;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7" name="Google Shape;337;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8" name="Google Shape;338;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39" name="Google Shape;339;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40" name="Google Shape;340;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41" name="Google Shape;341;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32"/>
          <p:cNvGrpSpPr/>
          <p:nvPr/>
        </p:nvGrpSpPr>
        <p:grpSpPr>
          <a:xfrm>
            <a:off x="-619764" y="-436680"/>
            <a:ext cx="1235990" cy="1227266"/>
            <a:chOff x="1173550" y="238600"/>
            <a:chExt cx="5252825" cy="5215750"/>
          </a:xfrm>
        </p:grpSpPr>
        <p:sp>
          <p:nvSpPr>
            <p:cNvPr id="347" name="Google Shape;347;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48" name="Google Shape;348;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49" name="Google Shape;349;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0" name="Google Shape;350;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1" name="Google Shape;351;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2" name="Google Shape;352;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3" name="Google Shape;353;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4" name="Google Shape;354;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5" name="Google Shape;355;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6" name="Google Shape;356;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7" name="Google Shape;357;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8" name="Google Shape;358;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59" name="Google Shape;359;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0" name="Google Shape;360;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1" name="Google Shape;361;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2" name="Google Shape;362;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3" name="Google Shape;363;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4" name="Google Shape;364;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5" name="Google Shape;365;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6" name="Google Shape;366;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7" name="Google Shape;367;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8" name="Google Shape;368;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69" name="Google Shape;369;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0" name="Google Shape;370;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2" name="Google Shape;372;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3" name="Google Shape;373;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5" name="Google Shape;375;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6" name="Google Shape;376;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7" name="Google Shape;377;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8" name="Google Shape;378;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79" name="Google Shape;379;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0" name="Google Shape;380;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1" name="Google Shape;381;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2" name="Google Shape;382;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3" name="Google Shape;383;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5" name="Google Shape;385;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6" name="Google Shape;386;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7" name="Google Shape;387;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8" name="Google Shape;388;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89" name="Google Shape;389;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0" name="Google Shape;390;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1" name="Google Shape;391;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2" name="Google Shape;392;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3" name="Google Shape;393;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4" name="Google Shape;394;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5" name="Google Shape;395;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6" name="Google Shape;396;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7" name="Google Shape;397;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8" name="Google Shape;398;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399" name="Google Shape;399;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0" name="Google Shape;400;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1" name="Google Shape;401;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2" name="Google Shape;402;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3" name="Google Shape;403;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4" name="Google Shape;404;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5" name="Google Shape;405;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6" name="Google Shape;406;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7" name="Google Shape;407;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8" name="Google Shape;408;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09" name="Google Shape;409;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0" name="Google Shape;410;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1" name="Google Shape;411;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3" name="Google Shape;413;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4" name="Google Shape;414;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5" name="Google Shape;415;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6" name="Google Shape;416;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7" name="Google Shape;417;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8" name="Google Shape;418;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19" name="Google Shape;419;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2" name="Google Shape;422;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3" name="Google Shape;423;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4" name="Google Shape;424;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5" name="Google Shape;425;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6" name="Google Shape;426;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7" name="Google Shape;427;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8" name="Google Shape;428;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29" name="Google Shape;429;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0" name="Google Shape;430;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1" name="Google Shape;431;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2" name="Google Shape;432;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3" name="Google Shape;433;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4" name="Google Shape;434;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5" name="Google Shape;435;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6" name="Google Shape;436;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7" name="Google Shape;437;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8" name="Google Shape;438;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39" name="Google Shape;439;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0" name="Google Shape;440;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1" name="Google Shape;441;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2" name="Google Shape;442;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3" name="Google Shape;443;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4" name="Google Shape;444;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5" name="Google Shape;445;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6" name="Google Shape;446;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7" name="Google Shape;447;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8" name="Google Shape;448;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49" name="Google Shape;449;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0" name="Google Shape;450;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1" name="Google Shape;451;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2" name="Google Shape;452;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3" name="Google Shape;453;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4" name="Google Shape;454;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5" name="Google Shape;455;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6" name="Google Shape;456;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7" name="Google Shape;457;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8" name="Google Shape;458;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59" name="Google Shape;459;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0" name="Google Shape;460;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1" name="Google Shape;461;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2" name="Google Shape;462;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3" name="Google Shape;463;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4" name="Google Shape;464;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5" name="Google Shape;465;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6" name="Google Shape;466;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69" name="Google Shape;469;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0" name="Google Shape;470;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1" name="Google Shape;471;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2" name="Google Shape;472;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3" name="Google Shape;473;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4" name="Google Shape;474;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5" name="Google Shape;475;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6" name="Google Shape;476;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7" name="Google Shape;477;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8" name="Google Shape;478;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79" name="Google Shape;479;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0" name="Google Shape;480;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1" name="Google Shape;481;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2" name="Google Shape;482;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3" name="Google Shape;483;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4" name="Google Shape;484;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5" name="Google Shape;485;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6" name="Google Shape;486;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7" name="Google Shape;487;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8" name="Google Shape;488;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89" name="Google Shape;489;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0" name="Google Shape;490;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1" name="Google Shape;491;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3" name="Google Shape;493;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4" name="Google Shape;494;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5" name="Google Shape;495;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6" name="Google Shape;496;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7" name="Google Shape;497;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8" name="Google Shape;498;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499" name="Google Shape;499;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0" name="Google Shape;500;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3" name="Google Shape;503;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4" name="Google Shape;504;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5" name="Google Shape;505;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6" name="Google Shape;506;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7" name="Google Shape;507;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8" name="Google Shape;508;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09" name="Google Shape;509;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0" name="Google Shape;510;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1" name="Google Shape;511;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2" name="Google Shape;512;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3" name="Google Shape;513;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4" name="Google Shape;514;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5" name="Google Shape;515;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6" name="Google Shape;516;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7" name="Google Shape;517;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8" name="Google Shape;518;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19" name="Google Shape;519;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0" name="Google Shape;520;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1" name="Google Shape;521;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2" name="Google Shape;522;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3" name="Google Shape;523;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4" name="Google Shape;524;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5" name="Google Shape;525;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6" name="Google Shape;526;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7" name="Google Shape;527;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8" name="Google Shape;528;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29" name="Google Shape;529;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0" name="Google Shape;530;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1" name="Google Shape;531;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grpSp>
        <p:nvGrpSpPr>
          <p:cNvPr id="532" name="Google Shape;532;p32"/>
          <p:cNvGrpSpPr/>
          <p:nvPr/>
        </p:nvGrpSpPr>
        <p:grpSpPr>
          <a:xfrm rot="-8521147" flipH="1">
            <a:off x="6742384" y="3345617"/>
            <a:ext cx="2712826" cy="621429"/>
            <a:chOff x="234200" y="2027925"/>
            <a:chExt cx="7146700" cy="1637100"/>
          </a:xfrm>
        </p:grpSpPr>
        <p:sp>
          <p:nvSpPr>
            <p:cNvPr id="533" name="Google Shape;533;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4" name="Google Shape;534;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5" name="Google Shape;535;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6" name="Google Shape;536;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7" name="Google Shape;537;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8" name="Google Shape;538;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39" name="Google Shape;539;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0" name="Google Shape;540;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1" name="Google Shape;541;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2" name="Google Shape;542;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3" name="Google Shape;543;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4" name="Google Shape;544;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5" name="Google Shape;545;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6" name="Google Shape;546;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7" name="Google Shape;547;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48" name="Google Shape;548;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sp>
        <p:nvSpPr>
          <p:cNvPr id="549" name="Google Shape;549;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nvGrpSpPr>
          <p:cNvPr id="550" name="Google Shape;550;p32"/>
          <p:cNvGrpSpPr/>
          <p:nvPr/>
        </p:nvGrpSpPr>
        <p:grpSpPr>
          <a:xfrm rot="10800000" flipH="1">
            <a:off x="1630638" y="300798"/>
            <a:ext cx="8589319" cy="4738713"/>
            <a:chOff x="236225" y="821275"/>
            <a:chExt cx="7149425" cy="4059550"/>
          </a:xfrm>
        </p:grpSpPr>
        <p:sp>
          <p:nvSpPr>
            <p:cNvPr id="551" name="Google Shape;551;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2" name="Google Shape;552;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sp>
        <p:nvSpPr>
          <p:cNvPr id="553" name="Google Shape;553;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4" name="Google Shape;554;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5" name="Google Shape;555;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6" name="Google Shape;556;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7" name="Google Shape;557;p32"/>
          <p:cNvSpPr/>
          <p:nvPr/>
        </p:nvSpPr>
        <p:spPr>
          <a:xfrm>
            <a:off x="-114300" y="1445225"/>
            <a:ext cx="2418600" cy="2083500"/>
          </a:xfrm>
          <a:prstGeom prst="rect">
            <a:avLst/>
          </a:prstGeom>
          <a:solidFill>
            <a:schemeClr val="accent4"/>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8" name="Google Shape;558;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59" name="Google Shape;559;p32"/>
          <p:cNvSpPr txBox="1">
            <a:spLocks noGrp="1"/>
          </p:cNvSpPr>
          <p:nvPr>
            <p:ph type="ctrTitle"/>
          </p:nvPr>
        </p:nvSpPr>
        <p:spPr>
          <a:xfrm flipH="1">
            <a:off x="0" y="1627800"/>
            <a:ext cx="2418600" cy="1887900"/>
          </a:xfrm>
          <a:prstGeom prst="rect">
            <a:avLst/>
          </a:prstGeom>
        </p:spPr>
        <p:txBody>
          <a:bodyPr spcFirstLastPara="1" wrap="square" lIns="91425" tIns="91425" rIns="91425" bIns="91425" rtlCol="1" anchor="ctr" anchorCtr="0">
            <a:noAutofit/>
          </a:bodyPr>
          <a:lstStyle/>
          <a:p>
            <a:pPr marL="0" lvl="0" indent="0" algn="ctr" rtl="0">
              <a:spcBef>
                <a:spcPts val="0"/>
              </a:spcBef>
              <a:spcAft>
                <a:spcPts val="0"/>
              </a:spcAft>
              <a:buClr>
                <a:schemeClr val="dk1"/>
              </a:buClr>
              <a:buSzPts val="1100"/>
              <a:buFont typeface="Arial"/>
              <a:buNone/>
            </a:pPr>
            <a:r>
              <a:rPr lang="rhg" sz="3000" dirty="0">
                <a:solidFill>
                  <a:schemeClr val="accent2"/>
                </a:solidFill>
              </a:rPr>
              <a:t>Moksót ókkol</a:t>
            </a:r>
            <a:endParaRPr dirty="0">
              <a:solidFill>
                <a:schemeClr val="accent2"/>
              </a:solidFill>
            </a:endParaRPr>
          </a:p>
        </p:txBody>
      </p:sp>
      <p:sp>
        <p:nvSpPr>
          <p:cNvPr id="560" name="Google Shape;560;p32"/>
          <p:cNvSpPr txBox="1">
            <a:spLocks noGrp="1"/>
          </p:cNvSpPr>
          <p:nvPr>
            <p:ph type="title" idx="5"/>
          </p:nvPr>
        </p:nvSpPr>
        <p:spPr>
          <a:xfrm flipH="1">
            <a:off x="2819175" y="3153496"/>
            <a:ext cx="2248500" cy="1528500"/>
          </a:xfrm>
          <a:prstGeom prst="rect">
            <a:avLst/>
          </a:prstGeom>
        </p:spPr>
        <p:txBody>
          <a:bodyPr spcFirstLastPara="1" wrap="square" lIns="91425" tIns="91425" rIns="91425" bIns="91425" rtlCol="1" anchor="ctr" anchorCtr="0">
            <a:noAutofit/>
          </a:bodyPr>
          <a:lstStyle/>
          <a:p>
            <a:pPr marL="0" lvl="0" indent="0" algn="l" rtl="0">
              <a:lnSpc>
                <a:spcPct val="115000"/>
              </a:lnSpc>
              <a:spcBef>
                <a:spcPts val="0"/>
              </a:spcBef>
              <a:spcAft>
                <a:spcPts val="0"/>
              </a:spcAft>
              <a:buNone/>
            </a:pPr>
            <a:r>
              <a:rPr lang="rhg" sz="1800">
                <a:solidFill>
                  <a:srgbClr val="660000"/>
                </a:solidFill>
                <a:latin typeface="Roboto"/>
                <a:ea typeface="Roboto"/>
                <a:cs typeface="Roboto"/>
                <a:sym typeface="Roboto"/>
              </a:rPr>
              <a:t>Kibáfe KOVÍDH19 teésgora rasta deháfore ar hóñtte alók táka yáto kuwaranthín táka foribou íyan zanou</a:t>
            </a:r>
            <a:endParaRPr sz="1800">
              <a:solidFill>
                <a:srgbClr val="660000"/>
              </a:solidFill>
              <a:latin typeface="Roboto"/>
              <a:ea typeface="Roboto"/>
              <a:cs typeface="Roboto"/>
              <a:sym typeface="Roboto"/>
            </a:endParaRPr>
          </a:p>
        </p:txBody>
      </p:sp>
      <p:sp>
        <p:nvSpPr>
          <p:cNvPr id="561" name="Google Shape;561;p32"/>
          <p:cNvSpPr txBox="1">
            <a:spLocks noGrp="1"/>
          </p:cNvSpPr>
          <p:nvPr>
            <p:ph type="title" idx="6"/>
          </p:nvPr>
        </p:nvSpPr>
        <p:spPr>
          <a:xfrm flipH="1">
            <a:off x="5836300" y="2678500"/>
            <a:ext cx="2067300" cy="2083500"/>
          </a:xfrm>
          <a:prstGeom prst="rect">
            <a:avLst/>
          </a:prstGeom>
        </p:spPr>
        <p:txBody>
          <a:bodyPr spcFirstLastPara="1" wrap="square" lIns="91425" tIns="91425" rIns="91425" bIns="91425" rtlCol="1" anchor="ctr" anchorCtr="0">
            <a:noAutofit/>
          </a:bodyPr>
          <a:lstStyle/>
          <a:p>
            <a:pPr marL="0" lvl="0" indent="0" algn="l" rtl="0">
              <a:lnSpc>
                <a:spcPct val="115000"/>
              </a:lnSpc>
              <a:spcBef>
                <a:spcPts val="0"/>
              </a:spcBef>
              <a:spcAft>
                <a:spcPts val="0"/>
              </a:spcAft>
              <a:buNone/>
            </a:pPr>
            <a:r>
              <a:rPr lang="rhg" sz="1800">
                <a:solidFill>
                  <a:srgbClr val="660000"/>
                </a:solidFill>
                <a:latin typeface="Roboto"/>
                <a:ea typeface="Roboto"/>
                <a:cs typeface="Roboto"/>
                <a:sym typeface="Roboto"/>
              </a:rPr>
              <a:t>Ítara maalumat ore kibáfe ciíyar goríbou íyan ekkán plan banaiyó </a:t>
            </a:r>
            <a:r>
              <a:rPr lang="rhg" sz="1200">
                <a:solidFill>
                  <a:srgbClr val="000000"/>
                </a:solidFill>
                <a:latin typeface="Open Sans"/>
                <a:ea typeface="Open Sans"/>
                <a:cs typeface="Open Sans"/>
                <a:sym typeface="Open Sans"/>
              </a:rPr>
              <a:t>  </a:t>
            </a:r>
            <a:endParaRPr sz="1800">
              <a:solidFill>
                <a:srgbClr val="660000"/>
              </a:solidFill>
              <a:latin typeface="Roboto"/>
              <a:ea typeface="Roboto"/>
              <a:cs typeface="Roboto"/>
              <a:sym typeface="Roboto"/>
            </a:endParaRPr>
          </a:p>
        </p:txBody>
      </p:sp>
      <p:sp>
        <p:nvSpPr>
          <p:cNvPr id="562" name="Google Shape;562;p32"/>
          <p:cNvSpPr txBox="1">
            <a:spLocks noGrp="1"/>
          </p:cNvSpPr>
          <p:nvPr>
            <p:ph type="title" idx="7"/>
          </p:nvPr>
        </p:nvSpPr>
        <p:spPr>
          <a:xfrm flipH="1">
            <a:off x="2611950" y="790600"/>
            <a:ext cx="2798700" cy="1887900"/>
          </a:xfrm>
          <a:prstGeom prst="rect">
            <a:avLst/>
          </a:prstGeom>
        </p:spPr>
        <p:txBody>
          <a:bodyPr spcFirstLastPara="1" wrap="square" lIns="91425" tIns="91425" rIns="91425" bIns="91425" rtlCol="1" anchor="ctr" anchorCtr="0">
            <a:noAutofit/>
          </a:bodyPr>
          <a:lstStyle/>
          <a:p>
            <a:pPr marL="0" lvl="0" indent="0" algn="l" rtl="0">
              <a:lnSpc>
                <a:spcPct val="115000"/>
              </a:lnSpc>
              <a:spcBef>
                <a:spcPts val="0"/>
              </a:spcBef>
              <a:spcAft>
                <a:spcPts val="0"/>
              </a:spcAft>
              <a:buNone/>
            </a:pPr>
            <a:r>
              <a:rPr lang="rhg" sz="1800" dirty="0">
                <a:solidFill>
                  <a:srgbClr val="660000"/>
                </a:solidFill>
                <a:latin typeface="Roboto"/>
                <a:ea typeface="Roboto"/>
                <a:cs typeface="Roboto"/>
                <a:sym typeface="Roboto"/>
              </a:rPr>
              <a:t>COVÍDH19 or buniyadi cíz ore waazégora: iíne kibáfe hasgore, véksin or ejazotnamar karwayi, ocóbabík keis (maamela) ókkol, ar bústhar dhous ókkol</a:t>
            </a:r>
            <a:endParaRPr sz="1800" dirty="0">
              <a:solidFill>
                <a:srgbClr val="660000"/>
              </a:solidFill>
              <a:latin typeface="Roboto"/>
              <a:ea typeface="Roboto"/>
              <a:cs typeface="Roboto"/>
              <a:sym typeface="Roboto"/>
            </a:endParaRPr>
          </a:p>
        </p:txBody>
      </p:sp>
      <p:sp>
        <p:nvSpPr>
          <p:cNvPr id="563" name="Google Shape;563;p32"/>
          <p:cNvSpPr txBox="1">
            <a:spLocks noGrp="1"/>
          </p:cNvSpPr>
          <p:nvPr>
            <p:ph type="title" idx="8"/>
          </p:nvPr>
        </p:nvSpPr>
        <p:spPr>
          <a:xfrm flipH="1">
            <a:off x="5836225" y="449775"/>
            <a:ext cx="3135600" cy="2410200"/>
          </a:xfrm>
          <a:prstGeom prst="rect">
            <a:avLst/>
          </a:prstGeom>
        </p:spPr>
        <p:txBody>
          <a:bodyPr spcFirstLastPara="1" wrap="square" lIns="91425" tIns="91425" rIns="91425" bIns="91425" rtlCol="1" anchor="ctr" anchorCtr="0">
            <a:noAutofit/>
          </a:bodyPr>
          <a:lstStyle/>
          <a:p>
            <a:pPr marL="0" lvl="0" indent="0" algn="l" rtl="0">
              <a:lnSpc>
                <a:spcPct val="115000"/>
              </a:lnSpc>
              <a:spcBef>
                <a:spcPts val="0"/>
              </a:spcBef>
              <a:spcAft>
                <a:spcPts val="0"/>
              </a:spcAft>
              <a:buNone/>
            </a:pPr>
            <a:r>
              <a:rPr lang="rhg" sz="1800">
                <a:solidFill>
                  <a:srgbClr val="660000"/>
                </a:solidFill>
                <a:latin typeface="Roboto"/>
                <a:ea typeface="Roboto"/>
                <a:cs typeface="Roboto"/>
                <a:sym typeface="Roboto"/>
              </a:rPr>
              <a:t>Cómaj-haásgoijja véksin fóñsaibar hékmot ókkol ore sínnogoriyóre KOVÍDH19 véksin ólor babote cómajor sínta báfana ólore hóbor diya</a:t>
            </a:r>
            <a:endParaRPr sz="1800">
              <a:solidFill>
                <a:srgbClr val="660000"/>
              </a:solidFill>
              <a:latin typeface="Roboto"/>
              <a:ea typeface="Roboto"/>
              <a:cs typeface="Roboto"/>
              <a:sym typeface="Roboto"/>
            </a:endParaRPr>
          </a:p>
        </p:txBody>
      </p:sp>
      <p:sp>
        <p:nvSpPr>
          <p:cNvPr id="564" name="Google Shape;564;p32"/>
          <p:cNvSpPr/>
          <p:nvPr/>
        </p:nvSpPr>
        <p:spPr>
          <a:xfrm>
            <a:off x="3308690" y="2907914"/>
            <a:ext cx="537900" cy="107400"/>
          </a:xfrm>
          <a:prstGeom prst="rect">
            <a:avLst/>
          </a:prstGeom>
          <a:solidFill>
            <a:srgbClr val="FAE1C8"/>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65" name="Google Shape;565;p32"/>
          <p:cNvSpPr/>
          <p:nvPr/>
        </p:nvSpPr>
        <p:spPr>
          <a:xfrm>
            <a:off x="6649750" y="2907914"/>
            <a:ext cx="537900" cy="107400"/>
          </a:xfrm>
          <a:prstGeom prst="rect">
            <a:avLst/>
          </a:prstGeom>
          <a:solidFill>
            <a:srgbClr val="FAE1C8"/>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566" name="Google Shape;566;p32"/>
          <p:cNvSpPr txBox="1"/>
          <p:nvPr/>
        </p:nvSpPr>
        <p:spPr>
          <a:xfrm>
            <a:off x="2335025" y="898600"/>
            <a:ext cx="326700" cy="569400"/>
          </a:xfrm>
          <a:prstGeom prst="rect">
            <a:avLst/>
          </a:prstGeom>
          <a:noFill/>
          <a:ln>
            <a:noFill/>
          </a:ln>
        </p:spPr>
        <p:txBody>
          <a:bodyPr spcFirstLastPara="1" wrap="square" lIns="91425" tIns="91425" rIns="91425" bIns="91425" rtlCol="1" anchor="t" anchorCtr="0">
            <a:spAutoFit/>
          </a:bodyPr>
          <a:lstStyle/>
          <a:p>
            <a:pPr marL="0" lvl="0" indent="0" algn="l" rtl="0">
              <a:spcBef>
                <a:spcPts val="0"/>
              </a:spcBef>
              <a:spcAft>
                <a:spcPts val="0"/>
              </a:spcAft>
              <a:buNone/>
            </a:pPr>
            <a:r>
              <a:rPr lang="rhg" sz="2500" b="1">
                <a:solidFill>
                  <a:schemeClr val="accent2"/>
                </a:solidFill>
                <a:latin typeface="Roboto"/>
                <a:ea typeface="Roboto"/>
                <a:cs typeface="Roboto"/>
                <a:sym typeface="Roboto"/>
              </a:rPr>
              <a:t>1</a:t>
            </a:r>
            <a:endParaRPr sz="2500" b="1">
              <a:solidFill>
                <a:schemeClr val="accent2"/>
              </a:solidFill>
              <a:latin typeface="Roboto"/>
              <a:ea typeface="Roboto"/>
              <a:cs typeface="Roboto"/>
              <a:sym typeface="Roboto"/>
            </a:endParaRPr>
          </a:p>
        </p:txBody>
      </p:sp>
      <p:sp>
        <p:nvSpPr>
          <p:cNvPr id="567" name="Google Shape;567;p32"/>
          <p:cNvSpPr txBox="1"/>
          <p:nvPr/>
        </p:nvSpPr>
        <p:spPr>
          <a:xfrm>
            <a:off x="2285225" y="3023975"/>
            <a:ext cx="326700" cy="569400"/>
          </a:xfrm>
          <a:prstGeom prst="rect">
            <a:avLst/>
          </a:prstGeom>
          <a:noFill/>
          <a:ln>
            <a:noFill/>
          </a:ln>
        </p:spPr>
        <p:txBody>
          <a:bodyPr spcFirstLastPara="1" wrap="square" lIns="91425" tIns="91425" rIns="91425" bIns="91425" rtlCol="1" anchor="t" anchorCtr="0">
            <a:spAutoFit/>
          </a:bodyPr>
          <a:lstStyle/>
          <a:p>
            <a:pPr marL="0" lvl="0" indent="0" algn="l" rtl="0">
              <a:spcBef>
                <a:spcPts val="0"/>
              </a:spcBef>
              <a:spcAft>
                <a:spcPts val="0"/>
              </a:spcAft>
              <a:buNone/>
            </a:pPr>
            <a:r>
              <a:rPr lang="rhg" sz="2500" b="1">
                <a:solidFill>
                  <a:schemeClr val="accent2"/>
                </a:solidFill>
                <a:latin typeface="Roboto"/>
                <a:ea typeface="Roboto"/>
                <a:cs typeface="Roboto"/>
                <a:sym typeface="Roboto"/>
              </a:rPr>
              <a:t>2</a:t>
            </a:r>
            <a:endParaRPr sz="2500" b="1">
              <a:solidFill>
                <a:schemeClr val="accent2"/>
              </a:solidFill>
              <a:latin typeface="Roboto"/>
              <a:ea typeface="Roboto"/>
              <a:cs typeface="Roboto"/>
              <a:sym typeface="Roboto"/>
            </a:endParaRPr>
          </a:p>
        </p:txBody>
      </p:sp>
      <p:sp>
        <p:nvSpPr>
          <p:cNvPr id="568" name="Google Shape;568;p32"/>
          <p:cNvSpPr txBox="1"/>
          <p:nvPr/>
        </p:nvSpPr>
        <p:spPr>
          <a:xfrm>
            <a:off x="5460088" y="790600"/>
            <a:ext cx="326700" cy="569400"/>
          </a:xfrm>
          <a:prstGeom prst="rect">
            <a:avLst/>
          </a:prstGeom>
          <a:noFill/>
          <a:ln>
            <a:noFill/>
          </a:ln>
        </p:spPr>
        <p:txBody>
          <a:bodyPr spcFirstLastPara="1" wrap="square" lIns="91425" tIns="91425" rIns="91425" bIns="91425" rtlCol="1" anchor="t" anchorCtr="0">
            <a:spAutoFit/>
          </a:bodyPr>
          <a:lstStyle/>
          <a:p>
            <a:pPr marL="0" lvl="0" indent="0" algn="l" rtl="0">
              <a:spcBef>
                <a:spcPts val="0"/>
              </a:spcBef>
              <a:spcAft>
                <a:spcPts val="0"/>
              </a:spcAft>
              <a:buNone/>
            </a:pPr>
            <a:r>
              <a:rPr lang="rhg" sz="2500" b="1">
                <a:solidFill>
                  <a:schemeClr val="accent2"/>
                </a:solidFill>
                <a:latin typeface="Roboto"/>
                <a:ea typeface="Roboto"/>
                <a:cs typeface="Roboto"/>
                <a:sym typeface="Roboto"/>
              </a:rPr>
              <a:t>3</a:t>
            </a:r>
            <a:endParaRPr sz="2500" b="1">
              <a:solidFill>
                <a:schemeClr val="accent2"/>
              </a:solidFill>
              <a:latin typeface="Roboto"/>
              <a:ea typeface="Roboto"/>
              <a:cs typeface="Roboto"/>
              <a:sym typeface="Roboto"/>
            </a:endParaRPr>
          </a:p>
        </p:txBody>
      </p:sp>
      <p:sp>
        <p:nvSpPr>
          <p:cNvPr id="569" name="Google Shape;569;p32"/>
          <p:cNvSpPr txBox="1"/>
          <p:nvPr/>
        </p:nvSpPr>
        <p:spPr>
          <a:xfrm>
            <a:off x="5448550" y="3092663"/>
            <a:ext cx="326700" cy="569400"/>
          </a:xfrm>
          <a:prstGeom prst="rect">
            <a:avLst/>
          </a:prstGeom>
          <a:noFill/>
          <a:ln>
            <a:noFill/>
          </a:ln>
        </p:spPr>
        <p:txBody>
          <a:bodyPr spcFirstLastPara="1" wrap="square" lIns="91425" tIns="91425" rIns="91425" bIns="91425" rtlCol="1" anchor="t" anchorCtr="0">
            <a:spAutoFit/>
          </a:bodyPr>
          <a:lstStyle/>
          <a:p>
            <a:pPr marL="0" lvl="0" indent="0" algn="l" rtl="0">
              <a:spcBef>
                <a:spcPts val="0"/>
              </a:spcBef>
              <a:spcAft>
                <a:spcPts val="0"/>
              </a:spcAft>
              <a:buNone/>
            </a:pPr>
            <a:r>
              <a:rPr lang="rhg" sz="2500" b="1">
                <a:solidFill>
                  <a:schemeClr val="accent2"/>
                </a:solidFill>
                <a:latin typeface="Roboto"/>
                <a:ea typeface="Roboto"/>
                <a:cs typeface="Roboto"/>
                <a:sym typeface="Roboto"/>
              </a:rPr>
              <a:t>4</a:t>
            </a:r>
            <a:endParaRPr sz="2500" b="1">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1C8"/>
        </a:solidFill>
        <a:effectLst/>
      </p:bgPr>
    </p:bg>
    <p:spTree>
      <p:nvGrpSpPr>
        <p:cNvPr id="1" name="Shape 573"/>
        <p:cNvGrpSpPr/>
        <p:nvPr/>
      </p:nvGrpSpPr>
      <p:grpSpPr>
        <a:xfrm>
          <a:off x="0" y="0"/>
          <a:ext cx="0" cy="0"/>
          <a:chOff x="0" y="0"/>
          <a:chExt cx="0" cy="0"/>
        </a:xfrm>
      </p:grpSpPr>
      <p:sp>
        <p:nvSpPr>
          <p:cNvPr id="574" name="Google Shape;574;p33"/>
          <p:cNvSpPr txBox="1">
            <a:spLocks noGrp="1"/>
          </p:cNvSpPr>
          <p:nvPr>
            <p:ph type="ctrTitle"/>
          </p:nvPr>
        </p:nvSpPr>
        <p:spPr>
          <a:xfrm flipH="1">
            <a:off x="2260700" y="366525"/>
            <a:ext cx="4700932" cy="12297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0"/>
              </a:spcAft>
              <a:buNone/>
            </a:pPr>
            <a:r>
              <a:rPr lang="rhg" sz="2000"/>
              <a:t>Ejendha (forugram or liís)</a:t>
            </a:r>
            <a:endParaRPr sz="2000"/>
          </a:p>
        </p:txBody>
      </p:sp>
      <p:grpSp>
        <p:nvGrpSpPr>
          <p:cNvPr id="575" name="Google Shape;575;p33"/>
          <p:cNvGrpSpPr/>
          <p:nvPr/>
        </p:nvGrpSpPr>
        <p:grpSpPr>
          <a:xfrm>
            <a:off x="3454418" y="5322921"/>
            <a:ext cx="116897" cy="81856"/>
            <a:chOff x="-59015625" y="1993850"/>
            <a:chExt cx="144950" cy="103225"/>
          </a:xfrm>
        </p:grpSpPr>
        <p:sp>
          <p:nvSpPr>
            <p:cNvPr id="576" name="Google Shape;576;p33"/>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77" name="Google Shape;577;p33"/>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78" name="Google Shape;578;p33"/>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79" name="Google Shape;579;p33"/>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0" name="Google Shape;580;p33"/>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1" name="Google Shape;581;p33"/>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2" name="Google Shape;582;p33"/>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3" name="Google Shape;583;p33"/>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4" name="Google Shape;584;p33"/>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grpSp>
      <p:sp>
        <p:nvSpPr>
          <p:cNvPr id="585" name="Google Shape;585;p33"/>
          <p:cNvSpPr/>
          <p:nvPr/>
        </p:nvSpPr>
        <p:spPr>
          <a:xfrm>
            <a:off x="-781050" y="1586700"/>
            <a:ext cx="10597486" cy="2877445"/>
          </a:xfrm>
          <a:custGeom>
            <a:avLst/>
            <a:gdLst/>
            <a:ahLst/>
            <a:cxnLst/>
            <a:rect l="l" t="t" r="r" b="b"/>
            <a:pathLst>
              <a:path w="285394" h="76254" extrusionOk="0">
                <a:moveTo>
                  <a:pt x="234394" y="54933"/>
                </a:moveTo>
                <a:cubicBezTo>
                  <a:pt x="234324" y="55093"/>
                  <a:pt x="234252" y="55252"/>
                  <a:pt x="234175" y="55407"/>
                </a:cubicBezTo>
                <a:cubicBezTo>
                  <a:pt x="234247" y="55250"/>
                  <a:pt x="234321" y="55092"/>
                  <a:pt x="234394" y="54933"/>
                </a:cubicBezTo>
                <a:close/>
                <a:moveTo>
                  <a:pt x="231563" y="64903"/>
                </a:moveTo>
                <a:lnTo>
                  <a:pt x="231563" y="64903"/>
                </a:lnTo>
                <a:cubicBezTo>
                  <a:pt x="231083" y="65457"/>
                  <a:pt x="230587" y="65994"/>
                  <a:pt x="230075" y="66516"/>
                </a:cubicBezTo>
                <a:lnTo>
                  <a:pt x="230075" y="66516"/>
                </a:lnTo>
                <a:cubicBezTo>
                  <a:pt x="230587" y="65995"/>
                  <a:pt x="231083" y="65457"/>
                  <a:pt x="231563" y="64903"/>
                </a:cubicBezTo>
                <a:close/>
                <a:moveTo>
                  <a:pt x="177399" y="27328"/>
                </a:moveTo>
                <a:lnTo>
                  <a:pt x="177399" y="27328"/>
                </a:lnTo>
                <a:cubicBezTo>
                  <a:pt x="178485" y="31370"/>
                  <a:pt x="179060" y="35465"/>
                  <a:pt x="179624" y="39498"/>
                </a:cubicBezTo>
                <a:cubicBezTo>
                  <a:pt x="180188" y="43530"/>
                  <a:pt x="180731" y="47531"/>
                  <a:pt x="181671" y="51406"/>
                </a:cubicBezTo>
                <a:cubicBezTo>
                  <a:pt x="182131" y="53329"/>
                  <a:pt x="182726" y="55209"/>
                  <a:pt x="183458" y="57048"/>
                </a:cubicBezTo>
                <a:cubicBezTo>
                  <a:pt x="184178" y="58865"/>
                  <a:pt x="185098" y="60589"/>
                  <a:pt x="186184" y="62208"/>
                </a:cubicBezTo>
                <a:cubicBezTo>
                  <a:pt x="188357" y="65415"/>
                  <a:pt x="191376" y="68027"/>
                  <a:pt x="194802" y="69876"/>
                </a:cubicBezTo>
                <a:cubicBezTo>
                  <a:pt x="198260" y="71735"/>
                  <a:pt x="202073" y="72842"/>
                  <a:pt x="205990" y="73124"/>
                </a:cubicBezTo>
                <a:lnTo>
                  <a:pt x="206722" y="73166"/>
                </a:lnTo>
                <a:lnTo>
                  <a:pt x="207453" y="73187"/>
                </a:lnTo>
                <a:cubicBezTo>
                  <a:pt x="207578" y="73192"/>
                  <a:pt x="207701" y="73195"/>
                  <a:pt x="207822" y="73195"/>
                </a:cubicBezTo>
                <a:cubicBezTo>
                  <a:pt x="207944" y="73195"/>
                  <a:pt x="208064" y="73192"/>
                  <a:pt x="208184" y="73187"/>
                </a:cubicBezTo>
                <a:cubicBezTo>
                  <a:pt x="208435" y="73177"/>
                  <a:pt x="208675" y="73187"/>
                  <a:pt x="208926" y="73166"/>
                </a:cubicBezTo>
                <a:cubicBezTo>
                  <a:pt x="210879" y="73104"/>
                  <a:pt x="212812" y="72801"/>
                  <a:pt x="214703" y="72289"/>
                </a:cubicBezTo>
                <a:cubicBezTo>
                  <a:pt x="215643" y="72028"/>
                  <a:pt x="216573" y="71725"/>
                  <a:pt x="217492" y="71369"/>
                </a:cubicBezTo>
                <a:cubicBezTo>
                  <a:pt x="221159" y="69907"/>
                  <a:pt x="224501" y="67745"/>
                  <a:pt x="227332" y="64987"/>
                </a:cubicBezTo>
                <a:cubicBezTo>
                  <a:pt x="230184" y="62239"/>
                  <a:pt x="232503" y="58991"/>
                  <a:pt x="234175" y="55407"/>
                </a:cubicBezTo>
                <a:lnTo>
                  <a:pt x="234175" y="55407"/>
                </a:lnTo>
                <a:cubicBezTo>
                  <a:pt x="232472" y="59064"/>
                  <a:pt x="230111" y="62365"/>
                  <a:pt x="227207" y="65143"/>
                </a:cubicBezTo>
                <a:cubicBezTo>
                  <a:pt x="224324" y="67922"/>
                  <a:pt x="220918" y="70085"/>
                  <a:pt x="217189" y="71526"/>
                </a:cubicBezTo>
                <a:cubicBezTo>
                  <a:pt x="215340" y="72226"/>
                  <a:pt x="213418" y="72717"/>
                  <a:pt x="211454" y="72989"/>
                </a:cubicBezTo>
                <a:cubicBezTo>
                  <a:pt x="210267" y="73154"/>
                  <a:pt x="209072" y="73234"/>
                  <a:pt x="207874" y="73234"/>
                </a:cubicBezTo>
                <a:cubicBezTo>
                  <a:pt x="207101" y="73234"/>
                  <a:pt x="206326" y="73200"/>
                  <a:pt x="205552" y="73135"/>
                </a:cubicBezTo>
                <a:cubicBezTo>
                  <a:pt x="201624" y="72801"/>
                  <a:pt x="197811" y="71620"/>
                  <a:pt x="194374" y="69698"/>
                </a:cubicBezTo>
                <a:cubicBezTo>
                  <a:pt x="190958" y="67776"/>
                  <a:pt x="188002" y="65102"/>
                  <a:pt x="185892" y="61863"/>
                </a:cubicBezTo>
                <a:cubicBezTo>
                  <a:pt x="184847" y="60234"/>
                  <a:pt x="183959" y="58489"/>
                  <a:pt x="183270" y="56671"/>
                </a:cubicBezTo>
                <a:cubicBezTo>
                  <a:pt x="182570" y="54843"/>
                  <a:pt x="181995" y="52963"/>
                  <a:pt x="181546" y="51051"/>
                </a:cubicBezTo>
                <a:cubicBezTo>
                  <a:pt x="180648" y="47207"/>
                  <a:pt x="180125" y="43248"/>
                  <a:pt x="179572" y="39278"/>
                </a:cubicBezTo>
                <a:cubicBezTo>
                  <a:pt x="179018" y="35309"/>
                  <a:pt x="178454" y="31287"/>
                  <a:pt x="177399" y="27328"/>
                </a:cubicBezTo>
                <a:close/>
                <a:moveTo>
                  <a:pt x="259173" y="0"/>
                </a:moveTo>
                <a:cubicBezTo>
                  <a:pt x="258348" y="11"/>
                  <a:pt x="257439" y="21"/>
                  <a:pt x="256488" y="84"/>
                </a:cubicBezTo>
                <a:cubicBezTo>
                  <a:pt x="256008" y="115"/>
                  <a:pt x="255517" y="146"/>
                  <a:pt x="255005" y="209"/>
                </a:cubicBezTo>
                <a:cubicBezTo>
                  <a:pt x="254503" y="272"/>
                  <a:pt x="253981" y="324"/>
                  <a:pt x="253459" y="408"/>
                </a:cubicBezTo>
                <a:cubicBezTo>
                  <a:pt x="251161" y="742"/>
                  <a:pt x="248904" y="1306"/>
                  <a:pt x="246710" y="2089"/>
                </a:cubicBezTo>
                <a:cubicBezTo>
                  <a:pt x="245509" y="2518"/>
                  <a:pt x="244329" y="3019"/>
                  <a:pt x="243190" y="3594"/>
                </a:cubicBezTo>
                <a:cubicBezTo>
                  <a:pt x="241989" y="4200"/>
                  <a:pt x="240829" y="4899"/>
                  <a:pt x="239743" y="5683"/>
                </a:cubicBezTo>
                <a:cubicBezTo>
                  <a:pt x="239461" y="5892"/>
                  <a:pt x="239189" y="6090"/>
                  <a:pt x="238917" y="6320"/>
                </a:cubicBezTo>
                <a:cubicBezTo>
                  <a:pt x="238782" y="6425"/>
                  <a:pt x="238646" y="6529"/>
                  <a:pt x="238510" y="6644"/>
                </a:cubicBezTo>
                <a:lnTo>
                  <a:pt x="238123" y="6999"/>
                </a:lnTo>
                <a:lnTo>
                  <a:pt x="237925" y="7166"/>
                </a:lnTo>
                <a:lnTo>
                  <a:pt x="237737" y="7354"/>
                </a:lnTo>
                <a:lnTo>
                  <a:pt x="237350" y="7720"/>
                </a:lnTo>
                <a:lnTo>
                  <a:pt x="236974" y="8117"/>
                </a:lnTo>
                <a:cubicBezTo>
                  <a:pt x="236849" y="8232"/>
                  <a:pt x="236734" y="8368"/>
                  <a:pt x="236619" y="8503"/>
                </a:cubicBezTo>
                <a:lnTo>
                  <a:pt x="236264" y="8911"/>
                </a:lnTo>
                <a:cubicBezTo>
                  <a:pt x="236149" y="9057"/>
                  <a:pt x="236034" y="9193"/>
                  <a:pt x="235930" y="9339"/>
                </a:cubicBezTo>
                <a:lnTo>
                  <a:pt x="235763" y="9558"/>
                </a:lnTo>
                <a:cubicBezTo>
                  <a:pt x="235700" y="9632"/>
                  <a:pt x="235648" y="9705"/>
                  <a:pt x="235595" y="9778"/>
                </a:cubicBezTo>
                <a:lnTo>
                  <a:pt x="235282" y="10227"/>
                </a:lnTo>
                <a:cubicBezTo>
                  <a:pt x="234875" y="10854"/>
                  <a:pt x="234519" y="11502"/>
                  <a:pt x="234216" y="12181"/>
                </a:cubicBezTo>
                <a:cubicBezTo>
                  <a:pt x="234133" y="12348"/>
                  <a:pt x="234060" y="12525"/>
                  <a:pt x="233997" y="12703"/>
                </a:cubicBezTo>
                <a:cubicBezTo>
                  <a:pt x="233934" y="12880"/>
                  <a:pt x="233861" y="13048"/>
                  <a:pt x="233809" y="13236"/>
                </a:cubicBezTo>
                <a:lnTo>
                  <a:pt x="233631" y="13768"/>
                </a:lnTo>
                <a:lnTo>
                  <a:pt x="233506" y="14291"/>
                </a:lnTo>
                <a:cubicBezTo>
                  <a:pt x="233423" y="14635"/>
                  <a:pt x="233329" y="14980"/>
                  <a:pt x="233266" y="15325"/>
                </a:cubicBezTo>
                <a:lnTo>
                  <a:pt x="233172" y="15847"/>
                </a:lnTo>
                <a:lnTo>
                  <a:pt x="233120" y="16108"/>
                </a:lnTo>
                <a:lnTo>
                  <a:pt x="233088" y="16370"/>
                </a:lnTo>
                <a:cubicBezTo>
                  <a:pt x="232890" y="17738"/>
                  <a:pt x="232806" y="19106"/>
                  <a:pt x="232827" y="20475"/>
                </a:cubicBezTo>
                <a:cubicBezTo>
                  <a:pt x="232848" y="23170"/>
                  <a:pt x="233172" y="25719"/>
                  <a:pt x="233548" y="28101"/>
                </a:cubicBezTo>
                <a:cubicBezTo>
                  <a:pt x="233914" y="30472"/>
                  <a:pt x="234342" y="32687"/>
                  <a:pt x="234697" y="34692"/>
                </a:cubicBezTo>
                <a:cubicBezTo>
                  <a:pt x="235167" y="37461"/>
                  <a:pt x="235627" y="40218"/>
                  <a:pt x="235794" y="42945"/>
                </a:cubicBezTo>
                <a:cubicBezTo>
                  <a:pt x="235971" y="45682"/>
                  <a:pt x="235867" y="48408"/>
                  <a:pt x="235157" y="50916"/>
                </a:cubicBezTo>
                <a:cubicBezTo>
                  <a:pt x="235115" y="51072"/>
                  <a:pt x="235084" y="51229"/>
                  <a:pt x="235031" y="51386"/>
                </a:cubicBezTo>
                <a:lnTo>
                  <a:pt x="234864" y="51866"/>
                </a:lnTo>
                <a:cubicBezTo>
                  <a:pt x="234770" y="52190"/>
                  <a:pt x="234645" y="52514"/>
                  <a:pt x="234530" y="52838"/>
                </a:cubicBezTo>
                <a:cubicBezTo>
                  <a:pt x="234415" y="53151"/>
                  <a:pt x="234279" y="53464"/>
                  <a:pt x="234154" y="53788"/>
                </a:cubicBezTo>
                <a:cubicBezTo>
                  <a:pt x="234028" y="54102"/>
                  <a:pt x="233882" y="54415"/>
                  <a:pt x="233746" y="54728"/>
                </a:cubicBezTo>
                <a:cubicBezTo>
                  <a:pt x="233193" y="55982"/>
                  <a:pt x="232545" y="57194"/>
                  <a:pt x="231835" y="58353"/>
                </a:cubicBezTo>
                <a:cubicBezTo>
                  <a:pt x="230372" y="60704"/>
                  <a:pt x="228617" y="62845"/>
                  <a:pt x="226612" y="64736"/>
                </a:cubicBezTo>
                <a:cubicBezTo>
                  <a:pt x="224595" y="66637"/>
                  <a:pt x="222339" y="68246"/>
                  <a:pt x="219884" y="69531"/>
                </a:cubicBezTo>
                <a:cubicBezTo>
                  <a:pt x="217450" y="70805"/>
                  <a:pt x="214828" y="71693"/>
                  <a:pt x="212112" y="72153"/>
                </a:cubicBezTo>
                <a:cubicBezTo>
                  <a:pt x="210691" y="72387"/>
                  <a:pt x="209259" y="72505"/>
                  <a:pt x="207828" y="72505"/>
                </a:cubicBezTo>
                <a:cubicBezTo>
                  <a:pt x="206512" y="72505"/>
                  <a:pt x="205196" y="72405"/>
                  <a:pt x="203891" y="72205"/>
                </a:cubicBezTo>
                <a:cubicBezTo>
                  <a:pt x="201164" y="71787"/>
                  <a:pt x="198500" y="70962"/>
                  <a:pt x="196025" y="69750"/>
                </a:cubicBezTo>
                <a:cubicBezTo>
                  <a:pt x="193549" y="68549"/>
                  <a:pt x="191292" y="66951"/>
                  <a:pt x="189349" y="65008"/>
                </a:cubicBezTo>
                <a:cubicBezTo>
                  <a:pt x="188388" y="64047"/>
                  <a:pt x="187521" y="62991"/>
                  <a:pt x="186748" y="61874"/>
                </a:cubicBezTo>
                <a:cubicBezTo>
                  <a:pt x="185975" y="60746"/>
                  <a:pt x="185296" y="59555"/>
                  <a:pt x="184722" y="58312"/>
                </a:cubicBezTo>
                <a:cubicBezTo>
                  <a:pt x="183541" y="55804"/>
                  <a:pt x="182716" y="53120"/>
                  <a:pt x="182079" y="50351"/>
                </a:cubicBezTo>
                <a:cubicBezTo>
                  <a:pt x="181441" y="47594"/>
                  <a:pt x="181003" y="44752"/>
                  <a:pt x="180574" y="41879"/>
                </a:cubicBezTo>
                <a:cubicBezTo>
                  <a:pt x="180157" y="39017"/>
                  <a:pt x="179780" y="36113"/>
                  <a:pt x="179269" y="33209"/>
                </a:cubicBezTo>
                <a:cubicBezTo>
                  <a:pt x="178767" y="30305"/>
                  <a:pt x="178130" y="27380"/>
                  <a:pt x="177148" y="24507"/>
                </a:cubicBezTo>
                <a:cubicBezTo>
                  <a:pt x="176667" y="23066"/>
                  <a:pt x="176072" y="21655"/>
                  <a:pt x="175393" y="20287"/>
                </a:cubicBezTo>
                <a:cubicBezTo>
                  <a:pt x="174693" y="18908"/>
                  <a:pt x="173878" y="17581"/>
                  <a:pt x="172949" y="16349"/>
                </a:cubicBezTo>
                <a:cubicBezTo>
                  <a:pt x="172019" y="15105"/>
                  <a:pt x="170964" y="13956"/>
                  <a:pt x="169804" y="12922"/>
                </a:cubicBezTo>
                <a:cubicBezTo>
                  <a:pt x="168634" y="11898"/>
                  <a:pt x="167381" y="10990"/>
                  <a:pt x="166054" y="10196"/>
                </a:cubicBezTo>
                <a:cubicBezTo>
                  <a:pt x="164142" y="9099"/>
                  <a:pt x="162116" y="8200"/>
                  <a:pt x="160016" y="7542"/>
                </a:cubicBezTo>
                <a:cubicBezTo>
                  <a:pt x="157958" y="6905"/>
                  <a:pt x="155858" y="6414"/>
                  <a:pt x="153727" y="6080"/>
                </a:cubicBezTo>
                <a:cubicBezTo>
                  <a:pt x="152672" y="5923"/>
                  <a:pt x="151617" y="5777"/>
                  <a:pt x="150572" y="5672"/>
                </a:cubicBezTo>
                <a:cubicBezTo>
                  <a:pt x="150040" y="5620"/>
                  <a:pt x="149517" y="5558"/>
                  <a:pt x="148995" y="5516"/>
                </a:cubicBezTo>
                <a:lnTo>
                  <a:pt x="148212" y="5453"/>
                </a:lnTo>
                <a:lnTo>
                  <a:pt x="147418" y="5401"/>
                </a:lnTo>
                <a:cubicBezTo>
                  <a:pt x="146352" y="5328"/>
                  <a:pt x="145287" y="5296"/>
                  <a:pt x="144221" y="5296"/>
                </a:cubicBezTo>
                <a:cubicBezTo>
                  <a:pt x="143155" y="5296"/>
                  <a:pt x="142080" y="5328"/>
                  <a:pt x="141014" y="5390"/>
                </a:cubicBezTo>
                <a:cubicBezTo>
                  <a:pt x="138852" y="5516"/>
                  <a:pt x="136700" y="5808"/>
                  <a:pt x="134589" y="6278"/>
                </a:cubicBezTo>
                <a:cubicBezTo>
                  <a:pt x="134057" y="6393"/>
                  <a:pt x="133524" y="6529"/>
                  <a:pt x="132991" y="6675"/>
                </a:cubicBezTo>
                <a:lnTo>
                  <a:pt x="132208" y="6905"/>
                </a:lnTo>
                <a:cubicBezTo>
                  <a:pt x="131947" y="6989"/>
                  <a:pt x="131685" y="7083"/>
                  <a:pt x="131424" y="7166"/>
                </a:cubicBezTo>
                <a:cubicBezTo>
                  <a:pt x="130359" y="7521"/>
                  <a:pt x="129324" y="7950"/>
                  <a:pt x="128322" y="8430"/>
                </a:cubicBezTo>
                <a:cubicBezTo>
                  <a:pt x="127298" y="8932"/>
                  <a:pt x="126316" y="9517"/>
                  <a:pt x="125386" y="10164"/>
                </a:cubicBezTo>
                <a:cubicBezTo>
                  <a:pt x="124425" y="10833"/>
                  <a:pt x="123548" y="11585"/>
                  <a:pt x="122733" y="12410"/>
                </a:cubicBezTo>
                <a:cubicBezTo>
                  <a:pt x="121918" y="13256"/>
                  <a:pt x="121187" y="14176"/>
                  <a:pt x="120560" y="15168"/>
                </a:cubicBezTo>
                <a:cubicBezTo>
                  <a:pt x="120403" y="15419"/>
                  <a:pt x="120247" y="15670"/>
                  <a:pt x="120100" y="15920"/>
                </a:cubicBezTo>
                <a:lnTo>
                  <a:pt x="119693" y="16693"/>
                </a:lnTo>
                <a:cubicBezTo>
                  <a:pt x="119620" y="16829"/>
                  <a:pt x="119568" y="16944"/>
                  <a:pt x="119505" y="17080"/>
                </a:cubicBezTo>
                <a:lnTo>
                  <a:pt x="119327" y="17456"/>
                </a:lnTo>
                <a:cubicBezTo>
                  <a:pt x="119202" y="17707"/>
                  <a:pt x="119108" y="17968"/>
                  <a:pt x="118993" y="18219"/>
                </a:cubicBezTo>
                <a:cubicBezTo>
                  <a:pt x="118565" y="19232"/>
                  <a:pt x="118189" y="20266"/>
                  <a:pt x="117875" y="21311"/>
                </a:cubicBezTo>
                <a:cubicBezTo>
                  <a:pt x="117551" y="22355"/>
                  <a:pt x="117290" y="23410"/>
                  <a:pt x="117050" y="24455"/>
                </a:cubicBezTo>
                <a:cubicBezTo>
                  <a:pt x="116820" y="25510"/>
                  <a:pt x="116632" y="26565"/>
                  <a:pt x="116465" y="27610"/>
                </a:cubicBezTo>
                <a:cubicBezTo>
                  <a:pt x="116298" y="28665"/>
                  <a:pt x="116173" y="29720"/>
                  <a:pt x="116058" y="30765"/>
                </a:cubicBezTo>
                <a:cubicBezTo>
                  <a:pt x="115629" y="34974"/>
                  <a:pt x="115556" y="39142"/>
                  <a:pt x="115546" y="43269"/>
                </a:cubicBezTo>
                <a:lnTo>
                  <a:pt x="115546" y="46350"/>
                </a:lnTo>
                <a:lnTo>
                  <a:pt x="115546" y="47876"/>
                </a:lnTo>
                <a:lnTo>
                  <a:pt x="115525" y="48565"/>
                </a:lnTo>
                <a:lnTo>
                  <a:pt x="115514" y="48920"/>
                </a:lnTo>
                <a:cubicBezTo>
                  <a:pt x="115504" y="49035"/>
                  <a:pt x="115514" y="49150"/>
                  <a:pt x="115493" y="49265"/>
                </a:cubicBezTo>
                <a:cubicBezTo>
                  <a:pt x="115358" y="51114"/>
                  <a:pt x="114971" y="52942"/>
                  <a:pt x="114324" y="54676"/>
                </a:cubicBezTo>
                <a:cubicBezTo>
                  <a:pt x="113676" y="56431"/>
                  <a:pt x="112809" y="58092"/>
                  <a:pt x="111722" y="59617"/>
                </a:cubicBezTo>
                <a:cubicBezTo>
                  <a:pt x="110625" y="61153"/>
                  <a:pt x="109351" y="62563"/>
                  <a:pt x="107930" y="63817"/>
                </a:cubicBezTo>
                <a:lnTo>
                  <a:pt x="107565" y="64141"/>
                </a:lnTo>
                <a:lnTo>
                  <a:pt x="107377" y="64308"/>
                </a:lnTo>
                <a:cubicBezTo>
                  <a:pt x="107314" y="64360"/>
                  <a:pt x="107251" y="64412"/>
                  <a:pt x="107189" y="64464"/>
                </a:cubicBezTo>
                <a:lnTo>
                  <a:pt x="106416" y="65081"/>
                </a:lnTo>
                <a:cubicBezTo>
                  <a:pt x="106154" y="65279"/>
                  <a:pt x="105883" y="65467"/>
                  <a:pt x="105622" y="65666"/>
                </a:cubicBezTo>
                <a:cubicBezTo>
                  <a:pt x="105486" y="65760"/>
                  <a:pt x="105350" y="65864"/>
                  <a:pt x="105225" y="65958"/>
                </a:cubicBezTo>
                <a:lnTo>
                  <a:pt x="104807" y="66230"/>
                </a:lnTo>
                <a:lnTo>
                  <a:pt x="104389" y="66501"/>
                </a:lnTo>
                <a:cubicBezTo>
                  <a:pt x="104253" y="66595"/>
                  <a:pt x="104117" y="66679"/>
                  <a:pt x="103971" y="66763"/>
                </a:cubicBezTo>
                <a:lnTo>
                  <a:pt x="103115" y="67285"/>
                </a:lnTo>
                <a:cubicBezTo>
                  <a:pt x="102832" y="67452"/>
                  <a:pt x="102530" y="67598"/>
                  <a:pt x="102237" y="67765"/>
                </a:cubicBezTo>
                <a:lnTo>
                  <a:pt x="101798" y="68006"/>
                </a:lnTo>
                <a:lnTo>
                  <a:pt x="101349" y="68225"/>
                </a:lnTo>
                <a:cubicBezTo>
                  <a:pt x="100148" y="68821"/>
                  <a:pt x="98905" y="69343"/>
                  <a:pt x="97641" y="69792"/>
                </a:cubicBezTo>
                <a:cubicBezTo>
                  <a:pt x="96366" y="70241"/>
                  <a:pt x="95071" y="70607"/>
                  <a:pt x="93744" y="70899"/>
                </a:cubicBezTo>
                <a:lnTo>
                  <a:pt x="92752" y="71108"/>
                </a:lnTo>
                <a:lnTo>
                  <a:pt x="91759" y="71275"/>
                </a:lnTo>
                <a:cubicBezTo>
                  <a:pt x="91425" y="71338"/>
                  <a:pt x="91091" y="71380"/>
                  <a:pt x="90756" y="71422"/>
                </a:cubicBezTo>
                <a:lnTo>
                  <a:pt x="90245" y="71484"/>
                </a:lnTo>
                <a:lnTo>
                  <a:pt x="89994" y="71516"/>
                </a:lnTo>
                <a:lnTo>
                  <a:pt x="89743" y="71537"/>
                </a:lnTo>
                <a:lnTo>
                  <a:pt x="88730" y="71620"/>
                </a:lnTo>
                <a:cubicBezTo>
                  <a:pt x="88396" y="71641"/>
                  <a:pt x="88051" y="71641"/>
                  <a:pt x="87717" y="71662"/>
                </a:cubicBezTo>
                <a:lnTo>
                  <a:pt x="87215" y="71683"/>
                </a:lnTo>
                <a:lnTo>
                  <a:pt x="86202" y="71683"/>
                </a:lnTo>
                <a:cubicBezTo>
                  <a:pt x="86024" y="71683"/>
                  <a:pt x="85857" y="71683"/>
                  <a:pt x="85690" y="71672"/>
                </a:cubicBezTo>
                <a:lnTo>
                  <a:pt x="84687" y="71620"/>
                </a:lnTo>
                <a:cubicBezTo>
                  <a:pt x="84520" y="71620"/>
                  <a:pt x="84353" y="71599"/>
                  <a:pt x="84186" y="71578"/>
                </a:cubicBezTo>
                <a:lnTo>
                  <a:pt x="83684" y="71526"/>
                </a:lnTo>
                <a:lnTo>
                  <a:pt x="83183" y="71484"/>
                </a:lnTo>
                <a:lnTo>
                  <a:pt x="82692" y="71411"/>
                </a:lnTo>
                <a:lnTo>
                  <a:pt x="82190" y="71338"/>
                </a:lnTo>
                <a:lnTo>
                  <a:pt x="81950" y="71296"/>
                </a:lnTo>
                <a:lnTo>
                  <a:pt x="81699" y="71244"/>
                </a:lnTo>
                <a:lnTo>
                  <a:pt x="80728" y="71056"/>
                </a:lnTo>
                <a:lnTo>
                  <a:pt x="79756" y="70805"/>
                </a:lnTo>
                <a:cubicBezTo>
                  <a:pt x="79673" y="70784"/>
                  <a:pt x="79600" y="70764"/>
                  <a:pt x="79516" y="70743"/>
                </a:cubicBezTo>
                <a:lnTo>
                  <a:pt x="79276" y="70670"/>
                </a:lnTo>
                <a:lnTo>
                  <a:pt x="78806" y="70523"/>
                </a:lnTo>
                <a:cubicBezTo>
                  <a:pt x="78649" y="70471"/>
                  <a:pt x="78492" y="70429"/>
                  <a:pt x="78336" y="70367"/>
                </a:cubicBezTo>
                <a:lnTo>
                  <a:pt x="77866" y="70199"/>
                </a:lnTo>
                <a:cubicBezTo>
                  <a:pt x="76623" y="69750"/>
                  <a:pt x="75432" y="69186"/>
                  <a:pt x="74293" y="68507"/>
                </a:cubicBezTo>
                <a:cubicBezTo>
                  <a:pt x="73154" y="67839"/>
                  <a:pt x="72068" y="67066"/>
                  <a:pt x="71065" y="66209"/>
                </a:cubicBezTo>
                <a:cubicBezTo>
                  <a:pt x="69028" y="64496"/>
                  <a:pt x="67294" y="62417"/>
                  <a:pt x="65811" y="60161"/>
                </a:cubicBezTo>
                <a:cubicBezTo>
                  <a:pt x="65058" y="59022"/>
                  <a:pt x="64379" y="57841"/>
                  <a:pt x="63774" y="56630"/>
                </a:cubicBezTo>
                <a:cubicBezTo>
                  <a:pt x="63627" y="56327"/>
                  <a:pt x="63460" y="56034"/>
                  <a:pt x="63314" y="55721"/>
                </a:cubicBezTo>
                <a:lnTo>
                  <a:pt x="62886" y="54791"/>
                </a:lnTo>
                <a:cubicBezTo>
                  <a:pt x="62614" y="54164"/>
                  <a:pt x="62353" y="53538"/>
                  <a:pt x="62092" y="52911"/>
                </a:cubicBezTo>
                <a:cubicBezTo>
                  <a:pt x="61820" y="52274"/>
                  <a:pt x="61580" y="51636"/>
                  <a:pt x="61360" y="50989"/>
                </a:cubicBezTo>
                <a:cubicBezTo>
                  <a:pt x="61131" y="50351"/>
                  <a:pt x="60922" y="49693"/>
                  <a:pt x="60702" y="49046"/>
                </a:cubicBezTo>
                <a:cubicBezTo>
                  <a:pt x="60493" y="48387"/>
                  <a:pt x="60316" y="47729"/>
                  <a:pt x="60117" y="47071"/>
                </a:cubicBezTo>
                <a:cubicBezTo>
                  <a:pt x="59940" y="46413"/>
                  <a:pt x="59752" y="45745"/>
                  <a:pt x="59605" y="45097"/>
                </a:cubicBezTo>
                <a:cubicBezTo>
                  <a:pt x="58341" y="39863"/>
                  <a:pt x="58049" y="34254"/>
                  <a:pt x="56733" y="28696"/>
                </a:cubicBezTo>
                <a:lnTo>
                  <a:pt x="56472" y="27652"/>
                </a:lnTo>
                <a:lnTo>
                  <a:pt x="56179" y="26607"/>
                </a:lnTo>
                <a:lnTo>
                  <a:pt x="56022" y="26085"/>
                </a:lnTo>
                <a:lnTo>
                  <a:pt x="55855" y="25562"/>
                </a:lnTo>
                <a:lnTo>
                  <a:pt x="55500" y="24539"/>
                </a:lnTo>
                <a:lnTo>
                  <a:pt x="55093" y="23525"/>
                </a:lnTo>
                <a:lnTo>
                  <a:pt x="54894" y="23013"/>
                </a:lnTo>
                <a:lnTo>
                  <a:pt x="54664" y="22522"/>
                </a:lnTo>
                <a:lnTo>
                  <a:pt x="54194" y="21530"/>
                </a:lnTo>
                <a:cubicBezTo>
                  <a:pt x="54017" y="21206"/>
                  <a:pt x="53860" y="20882"/>
                  <a:pt x="53672" y="20569"/>
                </a:cubicBezTo>
                <a:cubicBezTo>
                  <a:pt x="52251" y="18062"/>
                  <a:pt x="50444" y="15795"/>
                  <a:pt x="48323" y="13862"/>
                </a:cubicBezTo>
                <a:cubicBezTo>
                  <a:pt x="46276" y="11992"/>
                  <a:pt x="44009" y="10394"/>
                  <a:pt x="41565" y="9109"/>
                </a:cubicBezTo>
                <a:cubicBezTo>
                  <a:pt x="39204" y="7856"/>
                  <a:pt x="36728" y="6863"/>
                  <a:pt x="34169" y="6132"/>
                </a:cubicBezTo>
                <a:cubicBezTo>
                  <a:pt x="32904" y="5777"/>
                  <a:pt x="31640" y="5474"/>
                  <a:pt x="30376" y="5255"/>
                </a:cubicBezTo>
                <a:cubicBezTo>
                  <a:pt x="29112" y="5035"/>
                  <a:pt x="27869" y="4868"/>
                  <a:pt x="26626" y="4743"/>
                </a:cubicBezTo>
                <a:cubicBezTo>
                  <a:pt x="24960" y="4593"/>
                  <a:pt x="23295" y="4516"/>
                  <a:pt x="21629" y="4516"/>
                </a:cubicBezTo>
                <a:cubicBezTo>
                  <a:pt x="20861" y="4516"/>
                  <a:pt x="20092" y="4532"/>
                  <a:pt x="19324" y="4565"/>
                </a:cubicBezTo>
                <a:cubicBezTo>
                  <a:pt x="15835" y="4732"/>
                  <a:pt x="12356" y="5150"/>
                  <a:pt x="8930" y="5829"/>
                </a:cubicBezTo>
                <a:cubicBezTo>
                  <a:pt x="6193" y="6362"/>
                  <a:pt x="4156" y="6863"/>
                  <a:pt x="2714" y="7271"/>
                </a:cubicBezTo>
                <a:cubicBezTo>
                  <a:pt x="1283" y="7678"/>
                  <a:pt x="469" y="7971"/>
                  <a:pt x="186" y="8127"/>
                </a:cubicBezTo>
                <a:cubicBezTo>
                  <a:pt x="0" y="8242"/>
                  <a:pt x="70" y="8298"/>
                  <a:pt x="381" y="8298"/>
                </a:cubicBezTo>
                <a:cubicBezTo>
                  <a:pt x="524" y="8298"/>
                  <a:pt x="717" y="8286"/>
                  <a:pt x="959" y="8263"/>
                </a:cubicBezTo>
                <a:cubicBezTo>
                  <a:pt x="1346" y="8221"/>
                  <a:pt x="1858" y="8159"/>
                  <a:pt x="2495" y="8075"/>
                </a:cubicBezTo>
                <a:cubicBezTo>
                  <a:pt x="3122" y="7981"/>
                  <a:pt x="3874" y="7877"/>
                  <a:pt x="4752" y="7741"/>
                </a:cubicBezTo>
                <a:cubicBezTo>
                  <a:pt x="6486" y="7490"/>
                  <a:pt x="8679" y="7166"/>
                  <a:pt x="11301" y="6874"/>
                </a:cubicBezTo>
                <a:cubicBezTo>
                  <a:pt x="14320" y="6529"/>
                  <a:pt x="17350" y="6362"/>
                  <a:pt x="20390" y="6362"/>
                </a:cubicBezTo>
                <a:cubicBezTo>
                  <a:pt x="22093" y="6393"/>
                  <a:pt x="23889" y="6456"/>
                  <a:pt x="25770" y="6665"/>
                </a:cubicBezTo>
                <a:cubicBezTo>
                  <a:pt x="26240" y="6707"/>
                  <a:pt x="26710" y="6780"/>
                  <a:pt x="27180" y="6832"/>
                </a:cubicBezTo>
                <a:cubicBezTo>
                  <a:pt x="27660" y="6884"/>
                  <a:pt x="28131" y="6978"/>
                  <a:pt x="28621" y="7051"/>
                </a:cubicBezTo>
                <a:cubicBezTo>
                  <a:pt x="29593" y="7208"/>
                  <a:pt x="30575" y="7417"/>
                  <a:pt x="31567" y="7657"/>
                </a:cubicBezTo>
                <a:lnTo>
                  <a:pt x="31484" y="8002"/>
                </a:lnTo>
                <a:cubicBezTo>
                  <a:pt x="30502" y="7772"/>
                  <a:pt x="29551" y="7574"/>
                  <a:pt x="28642" y="7448"/>
                </a:cubicBezTo>
                <a:lnTo>
                  <a:pt x="27963" y="7344"/>
                </a:lnTo>
                <a:lnTo>
                  <a:pt x="27640" y="7292"/>
                </a:lnTo>
                <a:lnTo>
                  <a:pt x="27305" y="7250"/>
                </a:lnTo>
                <a:lnTo>
                  <a:pt x="26031" y="7104"/>
                </a:lnTo>
                <a:cubicBezTo>
                  <a:pt x="24463" y="6975"/>
                  <a:pt x="23054" y="6894"/>
                  <a:pt x="21768" y="6894"/>
                </a:cubicBezTo>
                <a:cubicBezTo>
                  <a:pt x="21691" y="6894"/>
                  <a:pt x="21615" y="6894"/>
                  <a:pt x="21539" y="6895"/>
                </a:cubicBezTo>
                <a:cubicBezTo>
                  <a:pt x="19450" y="6895"/>
                  <a:pt x="17360" y="7010"/>
                  <a:pt x="15271" y="7250"/>
                </a:cubicBezTo>
                <a:cubicBezTo>
                  <a:pt x="12179" y="7626"/>
                  <a:pt x="11072" y="7950"/>
                  <a:pt x="10831" y="8106"/>
                </a:cubicBezTo>
                <a:cubicBezTo>
                  <a:pt x="10601" y="8263"/>
                  <a:pt x="11249" y="8315"/>
                  <a:pt x="11709" y="8389"/>
                </a:cubicBezTo>
                <a:cubicBezTo>
                  <a:pt x="11939" y="8430"/>
                  <a:pt x="12127" y="8472"/>
                  <a:pt x="12127" y="8545"/>
                </a:cubicBezTo>
                <a:cubicBezTo>
                  <a:pt x="12127" y="8608"/>
                  <a:pt x="11949" y="8691"/>
                  <a:pt x="11458" y="8827"/>
                </a:cubicBezTo>
                <a:cubicBezTo>
                  <a:pt x="14669" y="8364"/>
                  <a:pt x="17894" y="8063"/>
                  <a:pt x="21105" y="8063"/>
                </a:cubicBezTo>
                <a:cubicBezTo>
                  <a:pt x="21874" y="8063"/>
                  <a:pt x="22642" y="8081"/>
                  <a:pt x="23409" y="8117"/>
                </a:cubicBezTo>
                <a:cubicBezTo>
                  <a:pt x="25383" y="8211"/>
                  <a:pt x="27347" y="8420"/>
                  <a:pt x="29290" y="8765"/>
                </a:cubicBezTo>
                <a:cubicBezTo>
                  <a:pt x="31223" y="9109"/>
                  <a:pt x="33113" y="9611"/>
                  <a:pt x="34962" y="10269"/>
                </a:cubicBezTo>
                <a:cubicBezTo>
                  <a:pt x="38640" y="11596"/>
                  <a:pt x="42097" y="13518"/>
                  <a:pt x="44980" y="16056"/>
                </a:cubicBezTo>
                <a:cubicBezTo>
                  <a:pt x="46422" y="17310"/>
                  <a:pt x="47707" y="18730"/>
                  <a:pt x="48804" y="20287"/>
                </a:cubicBezTo>
                <a:cubicBezTo>
                  <a:pt x="49347" y="21060"/>
                  <a:pt x="49838" y="21864"/>
                  <a:pt x="50287" y="22700"/>
                </a:cubicBezTo>
                <a:lnTo>
                  <a:pt x="50611" y="23327"/>
                </a:lnTo>
                <a:lnTo>
                  <a:pt x="50904" y="23985"/>
                </a:lnTo>
                <a:lnTo>
                  <a:pt x="51186" y="24633"/>
                </a:lnTo>
                <a:lnTo>
                  <a:pt x="51447" y="25301"/>
                </a:lnTo>
                <a:cubicBezTo>
                  <a:pt x="51530" y="25520"/>
                  <a:pt x="51624" y="25750"/>
                  <a:pt x="51718" y="26001"/>
                </a:cubicBezTo>
                <a:lnTo>
                  <a:pt x="51990" y="26795"/>
                </a:lnTo>
                <a:lnTo>
                  <a:pt x="52136" y="27223"/>
                </a:lnTo>
                <a:cubicBezTo>
                  <a:pt x="52178" y="27359"/>
                  <a:pt x="52220" y="27516"/>
                  <a:pt x="52262" y="27662"/>
                </a:cubicBezTo>
                <a:lnTo>
                  <a:pt x="52533" y="28602"/>
                </a:lnTo>
                <a:cubicBezTo>
                  <a:pt x="52868" y="29897"/>
                  <a:pt x="53191" y="31339"/>
                  <a:pt x="53453" y="32812"/>
                </a:cubicBezTo>
                <a:cubicBezTo>
                  <a:pt x="53703" y="34285"/>
                  <a:pt x="53933" y="35789"/>
                  <a:pt x="54132" y="37179"/>
                </a:cubicBezTo>
                <a:cubicBezTo>
                  <a:pt x="54330" y="38568"/>
                  <a:pt x="54518" y="39842"/>
                  <a:pt x="54685" y="40877"/>
                </a:cubicBezTo>
                <a:cubicBezTo>
                  <a:pt x="54915" y="42381"/>
                  <a:pt x="55197" y="43906"/>
                  <a:pt x="55542" y="45421"/>
                </a:cubicBezTo>
                <a:lnTo>
                  <a:pt x="55813" y="46570"/>
                </a:lnTo>
                <a:cubicBezTo>
                  <a:pt x="55907" y="46946"/>
                  <a:pt x="56012" y="47312"/>
                  <a:pt x="56106" y="47688"/>
                </a:cubicBezTo>
                <a:cubicBezTo>
                  <a:pt x="56200" y="48064"/>
                  <a:pt x="56315" y="48429"/>
                  <a:pt x="56419" y="48805"/>
                </a:cubicBezTo>
                <a:cubicBezTo>
                  <a:pt x="56534" y="49171"/>
                  <a:pt x="56628" y="49547"/>
                  <a:pt x="56754" y="49913"/>
                </a:cubicBezTo>
                <a:cubicBezTo>
                  <a:pt x="57203" y="51386"/>
                  <a:pt x="57725" y="52848"/>
                  <a:pt x="58300" y="54290"/>
                </a:cubicBezTo>
                <a:cubicBezTo>
                  <a:pt x="58446" y="54645"/>
                  <a:pt x="58582" y="55010"/>
                  <a:pt x="58738" y="55366"/>
                </a:cubicBezTo>
                <a:lnTo>
                  <a:pt x="59208" y="56431"/>
                </a:lnTo>
                <a:lnTo>
                  <a:pt x="59699" y="57486"/>
                </a:lnTo>
                <a:cubicBezTo>
                  <a:pt x="59867" y="57841"/>
                  <a:pt x="60044" y="58186"/>
                  <a:pt x="60222" y="58531"/>
                </a:cubicBezTo>
                <a:cubicBezTo>
                  <a:pt x="60932" y="59920"/>
                  <a:pt x="61726" y="61278"/>
                  <a:pt x="62593" y="62584"/>
                </a:cubicBezTo>
                <a:cubicBezTo>
                  <a:pt x="63471" y="63890"/>
                  <a:pt x="64432" y="65143"/>
                  <a:pt x="65487" y="66324"/>
                </a:cubicBezTo>
                <a:cubicBezTo>
                  <a:pt x="66542" y="67525"/>
                  <a:pt x="67691" y="68622"/>
                  <a:pt x="68924" y="69635"/>
                </a:cubicBezTo>
                <a:cubicBezTo>
                  <a:pt x="71410" y="71662"/>
                  <a:pt x="74251" y="73218"/>
                  <a:pt x="77291" y="74242"/>
                </a:cubicBezTo>
                <a:lnTo>
                  <a:pt x="78440" y="74597"/>
                </a:lnTo>
                <a:lnTo>
                  <a:pt x="79600" y="74890"/>
                </a:lnTo>
                <a:cubicBezTo>
                  <a:pt x="79788" y="74942"/>
                  <a:pt x="79986" y="74984"/>
                  <a:pt x="80174" y="75015"/>
                </a:cubicBezTo>
                <a:lnTo>
                  <a:pt x="80759" y="75141"/>
                </a:lnTo>
                <a:cubicBezTo>
                  <a:pt x="80958" y="75172"/>
                  <a:pt x="81156" y="75224"/>
                  <a:pt x="81344" y="75245"/>
                </a:cubicBezTo>
                <a:lnTo>
                  <a:pt x="81940" y="75339"/>
                </a:lnTo>
                <a:cubicBezTo>
                  <a:pt x="82723" y="75464"/>
                  <a:pt x="83507" y="75527"/>
                  <a:pt x="84290" y="75600"/>
                </a:cubicBezTo>
                <a:lnTo>
                  <a:pt x="85460" y="75652"/>
                </a:lnTo>
                <a:lnTo>
                  <a:pt x="85753" y="75673"/>
                </a:lnTo>
                <a:lnTo>
                  <a:pt x="87215" y="75673"/>
                </a:lnTo>
                <a:cubicBezTo>
                  <a:pt x="87414" y="75673"/>
                  <a:pt x="87612" y="75652"/>
                  <a:pt x="87800" y="75652"/>
                </a:cubicBezTo>
                <a:cubicBezTo>
                  <a:pt x="88187" y="75632"/>
                  <a:pt x="88584" y="75632"/>
                  <a:pt x="88970" y="75600"/>
                </a:cubicBezTo>
                <a:lnTo>
                  <a:pt x="90140" y="75506"/>
                </a:lnTo>
                <a:cubicBezTo>
                  <a:pt x="90234" y="75496"/>
                  <a:pt x="90328" y="75496"/>
                  <a:pt x="90433" y="75485"/>
                </a:cubicBezTo>
                <a:lnTo>
                  <a:pt x="90715" y="75443"/>
                </a:lnTo>
                <a:lnTo>
                  <a:pt x="91300" y="75370"/>
                </a:lnTo>
                <a:lnTo>
                  <a:pt x="91874" y="75297"/>
                </a:lnTo>
                <a:cubicBezTo>
                  <a:pt x="92073" y="75276"/>
                  <a:pt x="92261" y="75245"/>
                  <a:pt x="92449" y="75214"/>
                </a:cubicBezTo>
                <a:cubicBezTo>
                  <a:pt x="92835" y="75141"/>
                  <a:pt x="93222" y="75088"/>
                  <a:pt x="93598" y="75015"/>
                </a:cubicBezTo>
                <a:lnTo>
                  <a:pt x="94737" y="74775"/>
                </a:lnTo>
                <a:cubicBezTo>
                  <a:pt x="94935" y="74733"/>
                  <a:pt x="95123" y="74691"/>
                  <a:pt x="95311" y="74639"/>
                </a:cubicBezTo>
                <a:lnTo>
                  <a:pt x="95875" y="74503"/>
                </a:lnTo>
                <a:lnTo>
                  <a:pt x="96439" y="74357"/>
                </a:lnTo>
                <a:cubicBezTo>
                  <a:pt x="96627" y="74305"/>
                  <a:pt x="96805" y="74253"/>
                  <a:pt x="96993" y="74190"/>
                </a:cubicBezTo>
                <a:cubicBezTo>
                  <a:pt x="97369" y="74085"/>
                  <a:pt x="97745" y="73981"/>
                  <a:pt x="98111" y="73856"/>
                </a:cubicBezTo>
                <a:lnTo>
                  <a:pt x="99208" y="73480"/>
                </a:lnTo>
                <a:cubicBezTo>
                  <a:pt x="99396" y="73417"/>
                  <a:pt x="99573" y="73354"/>
                  <a:pt x="99751" y="73281"/>
                </a:cubicBezTo>
                <a:lnTo>
                  <a:pt x="100294" y="73072"/>
                </a:lnTo>
                <a:cubicBezTo>
                  <a:pt x="101746" y="72508"/>
                  <a:pt x="103156" y="71850"/>
                  <a:pt x="104525" y="71098"/>
                </a:cubicBezTo>
                <a:cubicBezTo>
                  <a:pt x="105893" y="70356"/>
                  <a:pt x="107199" y="69510"/>
                  <a:pt x="108453" y="68591"/>
                </a:cubicBezTo>
                <a:cubicBezTo>
                  <a:pt x="108766" y="68361"/>
                  <a:pt x="109069" y="68121"/>
                  <a:pt x="109382" y="67870"/>
                </a:cubicBezTo>
                <a:cubicBezTo>
                  <a:pt x="109685" y="67630"/>
                  <a:pt x="109988" y="67389"/>
                  <a:pt x="110281" y="67128"/>
                </a:cubicBezTo>
                <a:cubicBezTo>
                  <a:pt x="110573" y="66867"/>
                  <a:pt x="110876" y="66606"/>
                  <a:pt x="111158" y="66345"/>
                </a:cubicBezTo>
                <a:lnTo>
                  <a:pt x="112004" y="65530"/>
                </a:lnTo>
                <a:cubicBezTo>
                  <a:pt x="113112" y="64402"/>
                  <a:pt x="114125" y="63200"/>
                  <a:pt x="115044" y="61926"/>
                </a:cubicBezTo>
                <a:cubicBezTo>
                  <a:pt x="115953" y="60631"/>
                  <a:pt x="116747" y="59252"/>
                  <a:pt x="117416" y="57821"/>
                </a:cubicBezTo>
                <a:cubicBezTo>
                  <a:pt x="118084" y="56379"/>
                  <a:pt x="118607" y="54864"/>
                  <a:pt x="118962" y="53318"/>
                </a:cubicBezTo>
                <a:lnTo>
                  <a:pt x="119097" y="52733"/>
                </a:lnTo>
                <a:cubicBezTo>
                  <a:pt x="119118" y="52639"/>
                  <a:pt x="119139" y="52545"/>
                  <a:pt x="119160" y="52441"/>
                </a:cubicBezTo>
                <a:lnTo>
                  <a:pt x="119212" y="52148"/>
                </a:lnTo>
                <a:lnTo>
                  <a:pt x="119400" y="50978"/>
                </a:lnTo>
                <a:cubicBezTo>
                  <a:pt x="119484" y="50184"/>
                  <a:pt x="119578" y="49390"/>
                  <a:pt x="119588" y="48607"/>
                </a:cubicBezTo>
                <a:cubicBezTo>
                  <a:pt x="119599" y="48210"/>
                  <a:pt x="119609" y="47802"/>
                  <a:pt x="119609" y="47447"/>
                </a:cubicBezTo>
                <a:lnTo>
                  <a:pt x="119609" y="44178"/>
                </a:lnTo>
                <a:cubicBezTo>
                  <a:pt x="119620" y="41274"/>
                  <a:pt x="119651" y="38390"/>
                  <a:pt x="119797" y="35539"/>
                </a:cubicBezTo>
                <a:cubicBezTo>
                  <a:pt x="119923" y="32718"/>
                  <a:pt x="120226" y="29897"/>
                  <a:pt x="120696" y="27108"/>
                </a:cubicBezTo>
                <a:cubicBezTo>
                  <a:pt x="120936" y="25750"/>
                  <a:pt x="121239" y="24392"/>
                  <a:pt x="121626" y="23066"/>
                </a:cubicBezTo>
                <a:cubicBezTo>
                  <a:pt x="121991" y="21760"/>
                  <a:pt x="122461" y="20475"/>
                  <a:pt x="123015" y="19242"/>
                </a:cubicBezTo>
                <a:cubicBezTo>
                  <a:pt x="123161" y="18939"/>
                  <a:pt x="123297" y="18626"/>
                  <a:pt x="123454" y="18354"/>
                </a:cubicBezTo>
                <a:lnTo>
                  <a:pt x="123673" y="17936"/>
                </a:lnTo>
                <a:lnTo>
                  <a:pt x="123924" y="17529"/>
                </a:lnTo>
                <a:cubicBezTo>
                  <a:pt x="124248" y="16996"/>
                  <a:pt x="124624" y="16484"/>
                  <a:pt x="125021" y="15993"/>
                </a:cubicBezTo>
                <a:cubicBezTo>
                  <a:pt x="125856" y="15022"/>
                  <a:pt x="126807" y="14165"/>
                  <a:pt x="127862" y="13445"/>
                </a:cubicBezTo>
                <a:cubicBezTo>
                  <a:pt x="128948" y="12703"/>
                  <a:pt x="130108" y="12076"/>
                  <a:pt x="131330" y="11585"/>
                </a:cubicBezTo>
                <a:cubicBezTo>
                  <a:pt x="132573" y="11063"/>
                  <a:pt x="133858" y="10655"/>
                  <a:pt x="135174" y="10352"/>
                </a:cubicBezTo>
                <a:cubicBezTo>
                  <a:pt x="137859" y="9736"/>
                  <a:pt x="140607" y="9412"/>
                  <a:pt x="143375" y="9381"/>
                </a:cubicBezTo>
                <a:cubicBezTo>
                  <a:pt x="143715" y="9373"/>
                  <a:pt x="144055" y="9369"/>
                  <a:pt x="144395" y="9369"/>
                </a:cubicBezTo>
                <a:cubicBezTo>
                  <a:pt x="145442" y="9369"/>
                  <a:pt x="146489" y="9407"/>
                  <a:pt x="147553" y="9485"/>
                </a:cubicBezTo>
                <a:cubicBezTo>
                  <a:pt x="148953" y="9579"/>
                  <a:pt x="150363" y="9705"/>
                  <a:pt x="151742" y="9882"/>
                </a:cubicBezTo>
                <a:cubicBezTo>
                  <a:pt x="153132" y="10070"/>
                  <a:pt x="154511" y="10300"/>
                  <a:pt x="155858" y="10593"/>
                </a:cubicBezTo>
                <a:cubicBezTo>
                  <a:pt x="157195" y="10885"/>
                  <a:pt x="158512" y="11261"/>
                  <a:pt x="159807" y="11710"/>
                </a:cubicBezTo>
                <a:lnTo>
                  <a:pt x="160758" y="12055"/>
                </a:lnTo>
                <a:lnTo>
                  <a:pt x="161687" y="12452"/>
                </a:lnTo>
                <a:lnTo>
                  <a:pt x="161928" y="12546"/>
                </a:lnTo>
                <a:cubicBezTo>
                  <a:pt x="162001" y="12577"/>
                  <a:pt x="162074" y="12619"/>
                  <a:pt x="162147" y="12651"/>
                </a:cubicBezTo>
                <a:lnTo>
                  <a:pt x="162596" y="12870"/>
                </a:lnTo>
                <a:lnTo>
                  <a:pt x="163056" y="13089"/>
                </a:lnTo>
                <a:lnTo>
                  <a:pt x="163495" y="13330"/>
                </a:lnTo>
                <a:lnTo>
                  <a:pt x="163923" y="13570"/>
                </a:lnTo>
                <a:lnTo>
                  <a:pt x="164142" y="13695"/>
                </a:lnTo>
                <a:lnTo>
                  <a:pt x="164351" y="13821"/>
                </a:lnTo>
                <a:lnTo>
                  <a:pt x="165197" y="14343"/>
                </a:lnTo>
                <a:lnTo>
                  <a:pt x="165991" y="14928"/>
                </a:lnTo>
                <a:lnTo>
                  <a:pt x="166200" y="15064"/>
                </a:lnTo>
                <a:lnTo>
                  <a:pt x="166388" y="15220"/>
                </a:lnTo>
                <a:lnTo>
                  <a:pt x="166764" y="15534"/>
                </a:lnTo>
                <a:lnTo>
                  <a:pt x="167151" y="15847"/>
                </a:lnTo>
                <a:lnTo>
                  <a:pt x="167516" y="16181"/>
                </a:lnTo>
                <a:lnTo>
                  <a:pt x="167694" y="16349"/>
                </a:lnTo>
                <a:lnTo>
                  <a:pt x="167872" y="16526"/>
                </a:lnTo>
                <a:lnTo>
                  <a:pt x="168227" y="16871"/>
                </a:lnTo>
                <a:cubicBezTo>
                  <a:pt x="168676" y="17341"/>
                  <a:pt x="169125" y="17832"/>
                  <a:pt x="169533" y="18354"/>
                </a:cubicBezTo>
                <a:cubicBezTo>
                  <a:pt x="169940" y="18866"/>
                  <a:pt x="170337" y="19399"/>
                  <a:pt x="170692" y="19963"/>
                </a:cubicBezTo>
                <a:cubicBezTo>
                  <a:pt x="170870" y="20235"/>
                  <a:pt x="171047" y="20517"/>
                  <a:pt x="171214" y="20809"/>
                </a:cubicBezTo>
                <a:cubicBezTo>
                  <a:pt x="171371" y="21102"/>
                  <a:pt x="171549" y="21384"/>
                  <a:pt x="171705" y="21687"/>
                </a:cubicBezTo>
                <a:cubicBezTo>
                  <a:pt x="172969" y="24048"/>
                  <a:pt x="173847" y="26659"/>
                  <a:pt x="174526" y="29365"/>
                </a:cubicBezTo>
                <a:cubicBezTo>
                  <a:pt x="175195" y="32070"/>
                  <a:pt x="175654" y="34870"/>
                  <a:pt x="176093" y="37711"/>
                </a:cubicBezTo>
                <a:cubicBezTo>
                  <a:pt x="176521" y="40553"/>
                  <a:pt x="176897" y="43436"/>
                  <a:pt x="177399" y="46340"/>
                </a:cubicBezTo>
                <a:cubicBezTo>
                  <a:pt x="177890" y="49244"/>
                  <a:pt x="178485" y="52169"/>
                  <a:pt x="179394" y="55052"/>
                </a:cubicBezTo>
                <a:cubicBezTo>
                  <a:pt x="180303" y="57935"/>
                  <a:pt x="181515" y="60798"/>
                  <a:pt x="183217" y="63409"/>
                </a:cubicBezTo>
                <a:cubicBezTo>
                  <a:pt x="184063" y="64726"/>
                  <a:pt x="185035" y="65969"/>
                  <a:pt x="186111" y="67107"/>
                </a:cubicBezTo>
                <a:cubicBezTo>
                  <a:pt x="187187" y="68246"/>
                  <a:pt x="188346" y="69280"/>
                  <a:pt x="189600" y="70220"/>
                </a:cubicBezTo>
                <a:cubicBezTo>
                  <a:pt x="192097" y="72090"/>
                  <a:pt x="194865" y="73553"/>
                  <a:pt x="197811" y="74566"/>
                </a:cubicBezTo>
                <a:cubicBezTo>
                  <a:pt x="200746" y="75579"/>
                  <a:pt x="203828" y="76143"/>
                  <a:pt x="206941" y="76237"/>
                </a:cubicBezTo>
                <a:cubicBezTo>
                  <a:pt x="207265" y="76248"/>
                  <a:pt x="207590" y="76254"/>
                  <a:pt x="207915" y="76254"/>
                </a:cubicBezTo>
                <a:cubicBezTo>
                  <a:pt x="209150" y="76254"/>
                  <a:pt x="210387" y="76175"/>
                  <a:pt x="211611" y="76018"/>
                </a:cubicBezTo>
                <a:cubicBezTo>
                  <a:pt x="213157" y="75809"/>
                  <a:pt x="214692" y="75485"/>
                  <a:pt x="216197" y="75036"/>
                </a:cubicBezTo>
                <a:cubicBezTo>
                  <a:pt x="217690" y="74587"/>
                  <a:pt x="219142" y="74023"/>
                  <a:pt x="220553" y="73354"/>
                </a:cubicBezTo>
                <a:cubicBezTo>
                  <a:pt x="221952" y="72686"/>
                  <a:pt x="223310" y="71913"/>
                  <a:pt x="224606" y="71056"/>
                </a:cubicBezTo>
                <a:cubicBezTo>
                  <a:pt x="226579" y="69730"/>
                  <a:pt x="228411" y="68209"/>
                  <a:pt x="230075" y="66516"/>
                </a:cubicBezTo>
                <a:lnTo>
                  <a:pt x="230075" y="66516"/>
                </a:lnTo>
                <a:cubicBezTo>
                  <a:pt x="227786" y="68842"/>
                  <a:pt x="225179" y="70828"/>
                  <a:pt x="222329" y="72424"/>
                </a:cubicBezTo>
                <a:cubicBezTo>
                  <a:pt x="217911" y="74923"/>
                  <a:pt x="212931" y="76229"/>
                  <a:pt x="207886" y="76229"/>
                </a:cubicBezTo>
                <a:cubicBezTo>
                  <a:pt x="206942" y="76229"/>
                  <a:pt x="205996" y="76183"/>
                  <a:pt x="205050" y="76091"/>
                </a:cubicBezTo>
                <a:cubicBezTo>
                  <a:pt x="204068" y="76008"/>
                  <a:pt x="203086" y="75851"/>
                  <a:pt x="202115" y="75673"/>
                </a:cubicBezTo>
                <a:cubicBezTo>
                  <a:pt x="201634" y="75579"/>
                  <a:pt x="201154" y="75464"/>
                  <a:pt x="200673" y="75360"/>
                </a:cubicBezTo>
                <a:cubicBezTo>
                  <a:pt x="200193" y="75245"/>
                  <a:pt x="199723" y="75109"/>
                  <a:pt x="199242" y="74984"/>
                </a:cubicBezTo>
                <a:cubicBezTo>
                  <a:pt x="195440" y="73877"/>
                  <a:pt x="191898" y="72028"/>
                  <a:pt x="188827" y="69552"/>
                </a:cubicBezTo>
                <a:cubicBezTo>
                  <a:pt x="188430" y="69238"/>
                  <a:pt x="188075" y="68915"/>
                  <a:pt x="187699" y="68591"/>
                </a:cubicBezTo>
                <a:lnTo>
                  <a:pt x="187156" y="68079"/>
                </a:lnTo>
                <a:lnTo>
                  <a:pt x="186884" y="67818"/>
                </a:lnTo>
                <a:lnTo>
                  <a:pt x="186623" y="67557"/>
                </a:lnTo>
                <a:lnTo>
                  <a:pt x="186101" y="67024"/>
                </a:lnTo>
                <a:lnTo>
                  <a:pt x="185610" y="66470"/>
                </a:lnTo>
                <a:lnTo>
                  <a:pt x="185359" y="66198"/>
                </a:lnTo>
                <a:lnTo>
                  <a:pt x="185119" y="65916"/>
                </a:lnTo>
                <a:lnTo>
                  <a:pt x="184648" y="65342"/>
                </a:lnTo>
                <a:lnTo>
                  <a:pt x="184199" y="64746"/>
                </a:lnTo>
                <a:lnTo>
                  <a:pt x="183980" y="64444"/>
                </a:lnTo>
                <a:lnTo>
                  <a:pt x="183771" y="64141"/>
                </a:lnTo>
                <a:lnTo>
                  <a:pt x="183353" y="63524"/>
                </a:lnTo>
                <a:lnTo>
                  <a:pt x="182956" y="62908"/>
                </a:lnTo>
                <a:cubicBezTo>
                  <a:pt x="182444" y="62062"/>
                  <a:pt x="181974" y="61205"/>
                  <a:pt x="181546" y="60328"/>
                </a:cubicBezTo>
                <a:cubicBezTo>
                  <a:pt x="180700" y="58594"/>
                  <a:pt x="179989" y="56797"/>
                  <a:pt x="179425" y="54948"/>
                </a:cubicBezTo>
                <a:cubicBezTo>
                  <a:pt x="178861" y="53120"/>
                  <a:pt x="178422" y="51281"/>
                  <a:pt x="178046" y="49443"/>
                </a:cubicBezTo>
                <a:cubicBezTo>
                  <a:pt x="177294" y="45765"/>
                  <a:pt x="176824" y="42099"/>
                  <a:pt x="176291" y="38495"/>
                </a:cubicBezTo>
                <a:cubicBezTo>
                  <a:pt x="175769" y="34901"/>
                  <a:pt x="175205" y="31350"/>
                  <a:pt x="174254" y="27965"/>
                </a:cubicBezTo>
                <a:cubicBezTo>
                  <a:pt x="173805" y="26283"/>
                  <a:pt x="173210" y="24653"/>
                  <a:pt x="172510" y="23066"/>
                </a:cubicBezTo>
                <a:cubicBezTo>
                  <a:pt x="171810" y="21509"/>
                  <a:pt x="170953" y="20047"/>
                  <a:pt x="169930" y="18689"/>
                </a:cubicBezTo>
                <a:cubicBezTo>
                  <a:pt x="169428" y="18010"/>
                  <a:pt x="168874" y="17372"/>
                  <a:pt x="168289" y="16777"/>
                </a:cubicBezTo>
                <a:lnTo>
                  <a:pt x="167840" y="16328"/>
                </a:lnTo>
                <a:cubicBezTo>
                  <a:pt x="167694" y="16181"/>
                  <a:pt x="167537" y="16046"/>
                  <a:pt x="167381" y="15899"/>
                </a:cubicBezTo>
                <a:cubicBezTo>
                  <a:pt x="167234" y="15753"/>
                  <a:pt x="167067" y="15628"/>
                  <a:pt x="166911" y="15492"/>
                </a:cubicBezTo>
                <a:lnTo>
                  <a:pt x="166420" y="15095"/>
                </a:lnTo>
                <a:cubicBezTo>
                  <a:pt x="165093" y="14061"/>
                  <a:pt x="163641" y="13183"/>
                  <a:pt x="162095" y="12483"/>
                </a:cubicBezTo>
                <a:cubicBezTo>
                  <a:pt x="158982" y="11063"/>
                  <a:pt x="155534" y="10258"/>
                  <a:pt x="152014" y="9778"/>
                </a:cubicBezTo>
                <a:lnTo>
                  <a:pt x="150677" y="9621"/>
                </a:lnTo>
                <a:lnTo>
                  <a:pt x="149350" y="9485"/>
                </a:lnTo>
                <a:lnTo>
                  <a:pt x="148003" y="9370"/>
                </a:lnTo>
                <a:cubicBezTo>
                  <a:pt x="147553" y="9350"/>
                  <a:pt x="147115" y="9308"/>
                  <a:pt x="146665" y="9297"/>
                </a:cubicBezTo>
                <a:cubicBezTo>
                  <a:pt x="145847" y="9254"/>
                  <a:pt x="145029" y="9233"/>
                  <a:pt x="144212" y="9233"/>
                </a:cubicBezTo>
                <a:cubicBezTo>
                  <a:pt x="143254" y="9233"/>
                  <a:pt x="142296" y="9262"/>
                  <a:pt x="141338" y="9318"/>
                </a:cubicBezTo>
                <a:cubicBezTo>
                  <a:pt x="140460" y="9370"/>
                  <a:pt x="139572" y="9444"/>
                  <a:pt x="138705" y="9558"/>
                </a:cubicBezTo>
                <a:cubicBezTo>
                  <a:pt x="137828" y="9684"/>
                  <a:pt x="136961" y="9809"/>
                  <a:pt x="136104" y="9997"/>
                </a:cubicBezTo>
                <a:cubicBezTo>
                  <a:pt x="135248" y="10175"/>
                  <a:pt x="134391" y="10373"/>
                  <a:pt x="133566" y="10624"/>
                </a:cubicBezTo>
                <a:lnTo>
                  <a:pt x="133252" y="10718"/>
                </a:lnTo>
                <a:cubicBezTo>
                  <a:pt x="133148" y="10749"/>
                  <a:pt x="133054" y="10791"/>
                  <a:pt x="132949" y="10823"/>
                </a:cubicBezTo>
                <a:cubicBezTo>
                  <a:pt x="132740" y="10896"/>
                  <a:pt x="132542" y="10958"/>
                  <a:pt x="132333" y="11031"/>
                </a:cubicBezTo>
                <a:cubicBezTo>
                  <a:pt x="131936" y="11178"/>
                  <a:pt x="131529" y="11324"/>
                  <a:pt x="131132" y="11502"/>
                </a:cubicBezTo>
                <a:cubicBezTo>
                  <a:pt x="130933" y="11585"/>
                  <a:pt x="130735" y="11669"/>
                  <a:pt x="130547" y="11763"/>
                </a:cubicBezTo>
                <a:cubicBezTo>
                  <a:pt x="130359" y="11846"/>
                  <a:pt x="130160" y="11940"/>
                  <a:pt x="129972" y="12034"/>
                </a:cubicBezTo>
                <a:lnTo>
                  <a:pt x="129408" y="12327"/>
                </a:lnTo>
                <a:cubicBezTo>
                  <a:pt x="129210" y="12421"/>
                  <a:pt x="129032" y="12536"/>
                  <a:pt x="128854" y="12640"/>
                </a:cubicBezTo>
                <a:cubicBezTo>
                  <a:pt x="128123" y="13058"/>
                  <a:pt x="127434" y="13528"/>
                  <a:pt x="126786" y="14061"/>
                </a:cubicBezTo>
                <a:cubicBezTo>
                  <a:pt x="126619" y="14186"/>
                  <a:pt x="126473" y="14322"/>
                  <a:pt x="126316" y="14458"/>
                </a:cubicBezTo>
                <a:cubicBezTo>
                  <a:pt x="126159" y="14604"/>
                  <a:pt x="126003" y="14729"/>
                  <a:pt x="125856" y="14886"/>
                </a:cubicBezTo>
                <a:lnTo>
                  <a:pt x="125418" y="15314"/>
                </a:lnTo>
                <a:lnTo>
                  <a:pt x="125010" y="15774"/>
                </a:lnTo>
                <a:cubicBezTo>
                  <a:pt x="124477" y="16401"/>
                  <a:pt x="123997" y="17069"/>
                  <a:pt x="123589" y="17780"/>
                </a:cubicBezTo>
                <a:cubicBezTo>
                  <a:pt x="123485" y="17947"/>
                  <a:pt x="123391" y="18135"/>
                  <a:pt x="123297" y="18323"/>
                </a:cubicBezTo>
                <a:lnTo>
                  <a:pt x="123151" y="18595"/>
                </a:lnTo>
                <a:lnTo>
                  <a:pt x="123025" y="18887"/>
                </a:lnTo>
                <a:cubicBezTo>
                  <a:pt x="122837" y="19274"/>
                  <a:pt x="122670" y="19671"/>
                  <a:pt x="122503" y="20078"/>
                </a:cubicBezTo>
                <a:cubicBezTo>
                  <a:pt x="122169" y="20882"/>
                  <a:pt x="121876" y="21708"/>
                  <a:pt x="121626" y="22554"/>
                </a:cubicBezTo>
                <a:cubicBezTo>
                  <a:pt x="121364" y="23410"/>
                  <a:pt x="121145" y="24267"/>
                  <a:pt x="120947" y="25144"/>
                </a:cubicBezTo>
                <a:cubicBezTo>
                  <a:pt x="120748" y="26022"/>
                  <a:pt x="120581" y="26899"/>
                  <a:pt x="120435" y="27798"/>
                </a:cubicBezTo>
                <a:cubicBezTo>
                  <a:pt x="119850" y="31381"/>
                  <a:pt x="119630" y="35068"/>
                  <a:pt x="119536" y="38798"/>
                </a:cubicBezTo>
                <a:cubicBezTo>
                  <a:pt x="119515" y="38578"/>
                  <a:pt x="119494" y="38140"/>
                  <a:pt x="119463" y="38035"/>
                </a:cubicBezTo>
                <a:cubicBezTo>
                  <a:pt x="119460" y="38020"/>
                  <a:pt x="119457" y="38011"/>
                  <a:pt x="119453" y="38011"/>
                </a:cubicBezTo>
                <a:cubicBezTo>
                  <a:pt x="119430" y="38011"/>
                  <a:pt x="119393" y="38300"/>
                  <a:pt x="119348" y="39226"/>
                </a:cubicBezTo>
                <a:cubicBezTo>
                  <a:pt x="119411" y="35424"/>
                  <a:pt x="119599" y="31652"/>
                  <a:pt x="120163" y="27996"/>
                </a:cubicBezTo>
                <a:cubicBezTo>
                  <a:pt x="120435" y="26179"/>
                  <a:pt x="120832" y="24392"/>
                  <a:pt x="121343" y="22627"/>
                </a:cubicBezTo>
                <a:cubicBezTo>
                  <a:pt x="121605" y="21760"/>
                  <a:pt x="121887" y="20903"/>
                  <a:pt x="122221" y="20068"/>
                </a:cubicBezTo>
                <a:cubicBezTo>
                  <a:pt x="122545" y="19253"/>
                  <a:pt x="122921" y="18459"/>
                  <a:pt x="123339" y="17686"/>
                </a:cubicBezTo>
                <a:cubicBezTo>
                  <a:pt x="123767" y="16954"/>
                  <a:pt x="124258" y="16255"/>
                  <a:pt x="124801" y="15607"/>
                </a:cubicBezTo>
                <a:lnTo>
                  <a:pt x="125230" y="15126"/>
                </a:lnTo>
                <a:cubicBezTo>
                  <a:pt x="125376" y="14970"/>
                  <a:pt x="125532" y="14823"/>
                  <a:pt x="125679" y="14677"/>
                </a:cubicBezTo>
                <a:cubicBezTo>
                  <a:pt x="125825" y="14521"/>
                  <a:pt x="125992" y="14385"/>
                  <a:pt x="126149" y="14238"/>
                </a:cubicBezTo>
                <a:lnTo>
                  <a:pt x="126389" y="14030"/>
                </a:lnTo>
                <a:cubicBezTo>
                  <a:pt x="126473" y="13956"/>
                  <a:pt x="126556" y="13894"/>
                  <a:pt x="126640" y="13821"/>
                </a:cubicBezTo>
                <a:cubicBezTo>
                  <a:pt x="127308" y="13277"/>
                  <a:pt x="128029" y="12786"/>
                  <a:pt x="128781" y="12358"/>
                </a:cubicBezTo>
                <a:cubicBezTo>
                  <a:pt x="129147" y="12128"/>
                  <a:pt x="129533" y="11919"/>
                  <a:pt x="129930" y="11731"/>
                </a:cubicBezTo>
                <a:cubicBezTo>
                  <a:pt x="130327" y="11543"/>
                  <a:pt x="130724" y="11355"/>
                  <a:pt x="131132" y="11188"/>
                </a:cubicBezTo>
                <a:cubicBezTo>
                  <a:pt x="131330" y="11105"/>
                  <a:pt x="131539" y="11021"/>
                  <a:pt x="131748" y="10948"/>
                </a:cubicBezTo>
                <a:cubicBezTo>
                  <a:pt x="131957" y="10864"/>
                  <a:pt x="132166" y="10791"/>
                  <a:pt x="132375" y="10718"/>
                </a:cubicBezTo>
                <a:cubicBezTo>
                  <a:pt x="132793" y="10572"/>
                  <a:pt x="133211" y="10436"/>
                  <a:pt x="133639" y="10311"/>
                </a:cubicBezTo>
                <a:cubicBezTo>
                  <a:pt x="134067" y="10175"/>
                  <a:pt x="134495" y="10060"/>
                  <a:pt x="134934" y="9955"/>
                </a:cubicBezTo>
                <a:cubicBezTo>
                  <a:pt x="135373" y="9861"/>
                  <a:pt x="135812" y="9757"/>
                  <a:pt x="136250" y="9663"/>
                </a:cubicBezTo>
                <a:cubicBezTo>
                  <a:pt x="136689" y="9569"/>
                  <a:pt x="137128" y="9496"/>
                  <a:pt x="137577" y="9423"/>
                </a:cubicBezTo>
                <a:cubicBezTo>
                  <a:pt x="138016" y="9360"/>
                  <a:pt x="138465" y="9287"/>
                  <a:pt x="138914" y="9245"/>
                </a:cubicBezTo>
                <a:cubicBezTo>
                  <a:pt x="139813" y="9130"/>
                  <a:pt x="140711" y="9057"/>
                  <a:pt x="141620" y="9005"/>
                </a:cubicBezTo>
                <a:cubicBezTo>
                  <a:pt x="142500" y="8959"/>
                  <a:pt x="143382" y="8936"/>
                  <a:pt x="144266" y="8936"/>
                </a:cubicBezTo>
                <a:cubicBezTo>
                  <a:pt x="145197" y="8936"/>
                  <a:pt x="146130" y="8962"/>
                  <a:pt x="147062" y="9015"/>
                </a:cubicBezTo>
                <a:cubicBezTo>
                  <a:pt x="147512" y="9047"/>
                  <a:pt x="147971" y="9078"/>
                  <a:pt x="148431" y="9109"/>
                </a:cubicBezTo>
                <a:cubicBezTo>
                  <a:pt x="148880" y="9151"/>
                  <a:pt x="149340" y="9193"/>
                  <a:pt x="149799" y="9235"/>
                </a:cubicBezTo>
                <a:cubicBezTo>
                  <a:pt x="150249" y="9276"/>
                  <a:pt x="150698" y="9339"/>
                  <a:pt x="151157" y="9381"/>
                </a:cubicBezTo>
                <a:cubicBezTo>
                  <a:pt x="151607" y="9433"/>
                  <a:pt x="152056" y="9496"/>
                  <a:pt x="152505" y="9558"/>
                </a:cubicBezTo>
                <a:cubicBezTo>
                  <a:pt x="154291" y="9809"/>
                  <a:pt x="156057" y="10175"/>
                  <a:pt x="157801" y="10645"/>
                </a:cubicBezTo>
                <a:cubicBezTo>
                  <a:pt x="159504" y="11115"/>
                  <a:pt x="161165" y="11731"/>
                  <a:pt x="162763" y="12504"/>
                </a:cubicBezTo>
                <a:cubicBezTo>
                  <a:pt x="164320" y="13256"/>
                  <a:pt x="165782" y="14207"/>
                  <a:pt x="167119" y="15325"/>
                </a:cubicBezTo>
                <a:cubicBezTo>
                  <a:pt x="167778" y="15879"/>
                  <a:pt x="168404" y="16474"/>
                  <a:pt x="168979" y="17111"/>
                </a:cubicBezTo>
                <a:cubicBezTo>
                  <a:pt x="169564" y="17759"/>
                  <a:pt x="170097" y="18427"/>
                  <a:pt x="170588" y="19138"/>
                </a:cubicBezTo>
                <a:cubicBezTo>
                  <a:pt x="171580" y="20569"/>
                  <a:pt x="172416" y="22115"/>
                  <a:pt x="173084" y="23734"/>
                </a:cubicBezTo>
                <a:cubicBezTo>
                  <a:pt x="173753" y="25385"/>
                  <a:pt x="174307" y="27077"/>
                  <a:pt x="174745" y="28811"/>
                </a:cubicBezTo>
                <a:cubicBezTo>
                  <a:pt x="175633" y="32300"/>
                  <a:pt x="176156" y="35935"/>
                  <a:pt x="176678" y="39602"/>
                </a:cubicBezTo>
                <a:cubicBezTo>
                  <a:pt x="177200" y="43279"/>
                  <a:pt x="177702" y="47009"/>
                  <a:pt x="178537" y="50727"/>
                </a:cubicBezTo>
                <a:cubicBezTo>
                  <a:pt x="178945" y="52608"/>
                  <a:pt x="179467" y="54467"/>
                  <a:pt x="180083" y="56295"/>
                </a:cubicBezTo>
                <a:cubicBezTo>
                  <a:pt x="180721" y="58144"/>
                  <a:pt x="181515" y="59941"/>
                  <a:pt x="182465" y="61665"/>
                </a:cubicBezTo>
                <a:cubicBezTo>
                  <a:pt x="183426" y="63409"/>
                  <a:pt x="184586" y="65039"/>
                  <a:pt x="185923" y="66522"/>
                </a:cubicBezTo>
                <a:cubicBezTo>
                  <a:pt x="186257" y="66898"/>
                  <a:pt x="186612" y="67243"/>
                  <a:pt x="186957" y="67609"/>
                </a:cubicBezTo>
                <a:cubicBezTo>
                  <a:pt x="187135" y="67786"/>
                  <a:pt x="187323" y="67953"/>
                  <a:pt x="187500" y="68131"/>
                </a:cubicBezTo>
                <a:lnTo>
                  <a:pt x="187772" y="68392"/>
                </a:lnTo>
                <a:cubicBezTo>
                  <a:pt x="187866" y="68476"/>
                  <a:pt x="187960" y="68549"/>
                  <a:pt x="188054" y="68632"/>
                </a:cubicBezTo>
                <a:lnTo>
                  <a:pt x="188618" y="69123"/>
                </a:lnTo>
                <a:lnTo>
                  <a:pt x="189203" y="69594"/>
                </a:lnTo>
                <a:lnTo>
                  <a:pt x="189496" y="69834"/>
                </a:lnTo>
                <a:lnTo>
                  <a:pt x="189788" y="70053"/>
                </a:lnTo>
                <a:cubicBezTo>
                  <a:pt x="189987" y="70199"/>
                  <a:pt x="190185" y="70346"/>
                  <a:pt x="190394" y="70492"/>
                </a:cubicBezTo>
                <a:cubicBezTo>
                  <a:pt x="193653" y="72790"/>
                  <a:pt x="197341" y="74420"/>
                  <a:pt x="201248" y="75276"/>
                </a:cubicBezTo>
                <a:cubicBezTo>
                  <a:pt x="203397" y="75758"/>
                  <a:pt x="205587" y="76000"/>
                  <a:pt x="207779" y="76000"/>
                </a:cubicBezTo>
                <a:cubicBezTo>
                  <a:pt x="209581" y="76000"/>
                  <a:pt x="211385" y="75836"/>
                  <a:pt x="213167" y="75506"/>
                </a:cubicBezTo>
                <a:cubicBezTo>
                  <a:pt x="217126" y="74723"/>
                  <a:pt x="220897" y="73166"/>
                  <a:pt x="224251" y="70931"/>
                </a:cubicBezTo>
                <a:cubicBezTo>
                  <a:pt x="227604" y="68706"/>
                  <a:pt x="230539" y="65896"/>
                  <a:pt x="232932" y="62647"/>
                </a:cubicBezTo>
                <a:lnTo>
                  <a:pt x="233214" y="62856"/>
                </a:lnTo>
                <a:cubicBezTo>
                  <a:pt x="234916" y="60547"/>
                  <a:pt x="236348" y="58040"/>
                  <a:pt x="237444" y="55397"/>
                </a:cubicBezTo>
                <a:cubicBezTo>
                  <a:pt x="237580" y="55063"/>
                  <a:pt x="237726" y="54728"/>
                  <a:pt x="237841" y="54384"/>
                </a:cubicBezTo>
                <a:cubicBezTo>
                  <a:pt x="237967" y="54049"/>
                  <a:pt x="238103" y="53715"/>
                  <a:pt x="238207" y="53370"/>
                </a:cubicBezTo>
                <a:cubicBezTo>
                  <a:pt x="238322" y="53026"/>
                  <a:pt x="238437" y="52691"/>
                  <a:pt x="238541" y="52336"/>
                </a:cubicBezTo>
                <a:lnTo>
                  <a:pt x="238844" y="51250"/>
                </a:lnTo>
                <a:cubicBezTo>
                  <a:pt x="239189" y="49798"/>
                  <a:pt x="239387" y="48325"/>
                  <a:pt x="239450" y="46841"/>
                </a:cubicBezTo>
                <a:cubicBezTo>
                  <a:pt x="239513" y="45400"/>
                  <a:pt x="239492" y="43958"/>
                  <a:pt x="239387" y="42517"/>
                </a:cubicBezTo>
                <a:cubicBezTo>
                  <a:pt x="239283" y="41096"/>
                  <a:pt x="239105" y="39696"/>
                  <a:pt x="238907" y="38317"/>
                </a:cubicBezTo>
                <a:cubicBezTo>
                  <a:pt x="238510" y="35549"/>
                  <a:pt x="237977" y="32864"/>
                  <a:pt x="237507" y="30190"/>
                </a:cubicBezTo>
                <a:cubicBezTo>
                  <a:pt x="237277" y="28863"/>
                  <a:pt x="237058" y="27537"/>
                  <a:pt x="236880" y="26220"/>
                </a:cubicBezTo>
                <a:cubicBezTo>
                  <a:pt x="236703" y="24904"/>
                  <a:pt x="236556" y="23598"/>
                  <a:pt x="236483" y="22303"/>
                </a:cubicBezTo>
                <a:cubicBezTo>
                  <a:pt x="236337" y="19723"/>
                  <a:pt x="236452" y="17163"/>
                  <a:pt x="237121" y="14844"/>
                </a:cubicBezTo>
                <a:cubicBezTo>
                  <a:pt x="237277" y="14312"/>
                  <a:pt x="237486" y="13800"/>
                  <a:pt x="237726" y="13298"/>
                </a:cubicBezTo>
                <a:cubicBezTo>
                  <a:pt x="237988" y="12797"/>
                  <a:pt x="238291" y="12316"/>
                  <a:pt x="238635" y="11857"/>
                </a:cubicBezTo>
                <a:cubicBezTo>
                  <a:pt x="238708" y="11731"/>
                  <a:pt x="238813" y="11627"/>
                  <a:pt x="238896" y="11512"/>
                </a:cubicBezTo>
                <a:cubicBezTo>
                  <a:pt x="238990" y="11397"/>
                  <a:pt x="239074" y="11282"/>
                  <a:pt x="239179" y="11167"/>
                </a:cubicBezTo>
                <a:lnTo>
                  <a:pt x="239471" y="10833"/>
                </a:lnTo>
                <a:lnTo>
                  <a:pt x="239784" y="10520"/>
                </a:lnTo>
                <a:lnTo>
                  <a:pt x="239941" y="10352"/>
                </a:lnTo>
                <a:lnTo>
                  <a:pt x="240098" y="10196"/>
                </a:lnTo>
                <a:lnTo>
                  <a:pt x="240432" y="9893"/>
                </a:lnTo>
                <a:cubicBezTo>
                  <a:pt x="240662" y="9694"/>
                  <a:pt x="240881" y="9485"/>
                  <a:pt x="241132" y="9297"/>
                </a:cubicBezTo>
                <a:lnTo>
                  <a:pt x="241487" y="9015"/>
                </a:lnTo>
                <a:lnTo>
                  <a:pt x="241863" y="8733"/>
                </a:lnTo>
                <a:lnTo>
                  <a:pt x="242051" y="8597"/>
                </a:lnTo>
                <a:lnTo>
                  <a:pt x="242239" y="8472"/>
                </a:lnTo>
                <a:lnTo>
                  <a:pt x="242636" y="8211"/>
                </a:lnTo>
                <a:cubicBezTo>
                  <a:pt x="243159" y="7877"/>
                  <a:pt x="243691" y="7542"/>
                  <a:pt x="244255" y="7250"/>
                </a:cubicBezTo>
                <a:cubicBezTo>
                  <a:pt x="245384" y="6654"/>
                  <a:pt x="246554" y="6132"/>
                  <a:pt x="247755" y="5693"/>
                </a:cubicBezTo>
                <a:cubicBezTo>
                  <a:pt x="249708" y="4993"/>
                  <a:pt x="251725" y="4461"/>
                  <a:pt x="253772" y="4116"/>
                </a:cubicBezTo>
                <a:cubicBezTo>
                  <a:pt x="254765" y="3949"/>
                  <a:pt x="255746" y="3834"/>
                  <a:pt x="256708" y="3740"/>
                </a:cubicBezTo>
                <a:cubicBezTo>
                  <a:pt x="257669" y="3656"/>
                  <a:pt x="258619" y="3615"/>
                  <a:pt x="259559" y="3604"/>
                </a:cubicBezTo>
                <a:cubicBezTo>
                  <a:pt x="259697" y="3602"/>
                  <a:pt x="259835" y="3602"/>
                  <a:pt x="259973" y="3602"/>
                </a:cubicBezTo>
                <a:cubicBezTo>
                  <a:pt x="261621" y="3602"/>
                  <a:pt x="263269" y="3717"/>
                  <a:pt x="264908" y="3938"/>
                </a:cubicBezTo>
                <a:cubicBezTo>
                  <a:pt x="266527" y="4168"/>
                  <a:pt x="268125" y="4523"/>
                  <a:pt x="269703" y="4983"/>
                </a:cubicBezTo>
                <a:cubicBezTo>
                  <a:pt x="266295" y="3831"/>
                  <a:pt x="262729" y="3235"/>
                  <a:pt x="259133" y="3235"/>
                </a:cubicBezTo>
                <a:cubicBezTo>
                  <a:pt x="258816" y="3235"/>
                  <a:pt x="258498" y="3240"/>
                  <a:pt x="258180" y="3249"/>
                </a:cubicBezTo>
                <a:cubicBezTo>
                  <a:pt x="256206" y="3291"/>
                  <a:pt x="254242" y="3500"/>
                  <a:pt x="252299" y="3876"/>
                </a:cubicBezTo>
                <a:cubicBezTo>
                  <a:pt x="251328" y="4064"/>
                  <a:pt x="250356" y="4294"/>
                  <a:pt x="249406" y="4576"/>
                </a:cubicBezTo>
                <a:cubicBezTo>
                  <a:pt x="248455" y="4847"/>
                  <a:pt x="247515" y="5161"/>
                  <a:pt x="246606" y="5526"/>
                </a:cubicBezTo>
                <a:cubicBezTo>
                  <a:pt x="244778" y="6247"/>
                  <a:pt x="243054" y="7187"/>
                  <a:pt x="241456" y="8326"/>
                </a:cubicBezTo>
                <a:cubicBezTo>
                  <a:pt x="239899" y="9454"/>
                  <a:pt x="238520" y="10823"/>
                  <a:pt x="237559" y="12400"/>
                </a:cubicBezTo>
                <a:cubicBezTo>
                  <a:pt x="237444" y="12598"/>
                  <a:pt x="237319" y="12797"/>
                  <a:pt x="237225" y="13006"/>
                </a:cubicBezTo>
                <a:cubicBezTo>
                  <a:pt x="237131" y="13215"/>
                  <a:pt x="237016" y="13413"/>
                  <a:pt x="236933" y="13622"/>
                </a:cubicBezTo>
                <a:cubicBezTo>
                  <a:pt x="236859" y="13831"/>
                  <a:pt x="236755" y="14040"/>
                  <a:pt x="236692" y="14249"/>
                </a:cubicBezTo>
                <a:lnTo>
                  <a:pt x="236588" y="14573"/>
                </a:lnTo>
                <a:cubicBezTo>
                  <a:pt x="236556" y="14677"/>
                  <a:pt x="236525" y="14803"/>
                  <a:pt x="236494" y="14917"/>
                </a:cubicBezTo>
                <a:lnTo>
                  <a:pt x="236316" y="15617"/>
                </a:lnTo>
                <a:lnTo>
                  <a:pt x="236170" y="16338"/>
                </a:lnTo>
                <a:cubicBezTo>
                  <a:pt x="236118" y="16578"/>
                  <a:pt x="236086" y="16819"/>
                  <a:pt x="236055" y="17059"/>
                </a:cubicBezTo>
                <a:lnTo>
                  <a:pt x="236003" y="17425"/>
                </a:lnTo>
                <a:cubicBezTo>
                  <a:pt x="235982" y="17550"/>
                  <a:pt x="235971" y="17665"/>
                  <a:pt x="235961" y="17790"/>
                </a:cubicBezTo>
                <a:lnTo>
                  <a:pt x="235898" y="18532"/>
                </a:lnTo>
                <a:cubicBezTo>
                  <a:pt x="235867" y="18783"/>
                  <a:pt x="235867" y="19033"/>
                  <a:pt x="235857" y="19284"/>
                </a:cubicBezTo>
                <a:cubicBezTo>
                  <a:pt x="235825" y="19775"/>
                  <a:pt x="235825" y="20287"/>
                  <a:pt x="235825" y="20788"/>
                </a:cubicBezTo>
                <a:cubicBezTo>
                  <a:pt x="235846" y="21802"/>
                  <a:pt x="235888" y="22815"/>
                  <a:pt x="235992" y="23839"/>
                </a:cubicBezTo>
                <a:cubicBezTo>
                  <a:pt x="236180" y="25886"/>
                  <a:pt x="236504" y="27954"/>
                  <a:pt x="236859" y="30033"/>
                </a:cubicBezTo>
                <a:cubicBezTo>
                  <a:pt x="237215" y="32112"/>
                  <a:pt x="237612" y="34201"/>
                  <a:pt x="237967" y="36332"/>
                </a:cubicBezTo>
                <a:cubicBezTo>
                  <a:pt x="238311" y="38453"/>
                  <a:pt x="238625" y="40615"/>
                  <a:pt x="238771" y="42820"/>
                </a:cubicBezTo>
                <a:cubicBezTo>
                  <a:pt x="238802" y="43373"/>
                  <a:pt x="238844" y="43916"/>
                  <a:pt x="238844" y="44481"/>
                </a:cubicBezTo>
                <a:cubicBezTo>
                  <a:pt x="238844" y="44763"/>
                  <a:pt x="238865" y="45034"/>
                  <a:pt x="238855" y="45316"/>
                </a:cubicBezTo>
                <a:lnTo>
                  <a:pt x="238844" y="46152"/>
                </a:lnTo>
                <a:cubicBezTo>
                  <a:pt x="238844" y="46434"/>
                  <a:pt x="238823" y="46716"/>
                  <a:pt x="238802" y="46998"/>
                </a:cubicBezTo>
                <a:cubicBezTo>
                  <a:pt x="238792" y="47280"/>
                  <a:pt x="238782" y="47562"/>
                  <a:pt x="238740" y="47844"/>
                </a:cubicBezTo>
                <a:lnTo>
                  <a:pt x="238656" y="48680"/>
                </a:lnTo>
                <a:lnTo>
                  <a:pt x="238531" y="49526"/>
                </a:lnTo>
                <a:cubicBezTo>
                  <a:pt x="238500" y="49672"/>
                  <a:pt x="238489" y="49808"/>
                  <a:pt x="238458" y="49954"/>
                </a:cubicBezTo>
                <a:lnTo>
                  <a:pt x="238364" y="50372"/>
                </a:lnTo>
                <a:lnTo>
                  <a:pt x="238280" y="50790"/>
                </a:lnTo>
                <a:cubicBezTo>
                  <a:pt x="238249" y="50936"/>
                  <a:pt x="238217" y="51072"/>
                  <a:pt x="238176" y="51208"/>
                </a:cubicBezTo>
                <a:lnTo>
                  <a:pt x="237946" y="52044"/>
                </a:lnTo>
                <a:cubicBezTo>
                  <a:pt x="237904" y="52190"/>
                  <a:pt x="237862" y="52315"/>
                  <a:pt x="237820" y="52451"/>
                </a:cubicBezTo>
                <a:lnTo>
                  <a:pt x="237685" y="52848"/>
                </a:lnTo>
                <a:cubicBezTo>
                  <a:pt x="237340" y="53914"/>
                  <a:pt x="236933" y="54948"/>
                  <a:pt x="236473" y="55972"/>
                </a:cubicBezTo>
                <a:cubicBezTo>
                  <a:pt x="236013" y="56985"/>
                  <a:pt x="235512" y="57988"/>
                  <a:pt x="234948" y="58959"/>
                </a:cubicBezTo>
                <a:cubicBezTo>
                  <a:pt x="234394" y="59920"/>
                  <a:pt x="233788" y="60871"/>
                  <a:pt x="233141" y="61780"/>
                </a:cubicBezTo>
                <a:cubicBezTo>
                  <a:pt x="230550" y="65446"/>
                  <a:pt x="227249" y="68570"/>
                  <a:pt x="223446" y="70962"/>
                </a:cubicBezTo>
                <a:cubicBezTo>
                  <a:pt x="219644" y="73344"/>
                  <a:pt x="215298" y="74942"/>
                  <a:pt x="210785" y="75391"/>
                </a:cubicBezTo>
                <a:cubicBezTo>
                  <a:pt x="209814" y="75486"/>
                  <a:pt x="208841" y="75533"/>
                  <a:pt x="207870" y="75533"/>
                </a:cubicBezTo>
                <a:cubicBezTo>
                  <a:pt x="204330" y="75533"/>
                  <a:pt x="200813" y="74908"/>
                  <a:pt x="197477" y="73678"/>
                </a:cubicBezTo>
                <a:cubicBezTo>
                  <a:pt x="195356" y="72905"/>
                  <a:pt x="193329" y="71881"/>
                  <a:pt x="191439" y="70638"/>
                </a:cubicBezTo>
                <a:cubicBezTo>
                  <a:pt x="189548" y="69385"/>
                  <a:pt x="187824" y="67901"/>
                  <a:pt x="186299" y="66219"/>
                </a:cubicBezTo>
                <a:cubicBezTo>
                  <a:pt x="185912" y="65812"/>
                  <a:pt x="185536" y="65384"/>
                  <a:pt x="185202" y="64924"/>
                </a:cubicBezTo>
                <a:cubicBezTo>
                  <a:pt x="184857" y="64475"/>
                  <a:pt x="184513" y="64026"/>
                  <a:pt x="184189" y="63556"/>
                </a:cubicBezTo>
                <a:cubicBezTo>
                  <a:pt x="183552" y="62615"/>
                  <a:pt x="182977" y="61644"/>
                  <a:pt x="182455" y="60641"/>
                </a:cubicBezTo>
                <a:cubicBezTo>
                  <a:pt x="181441" y="58656"/>
                  <a:pt x="180616" y="56577"/>
                  <a:pt x="179979" y="54425"/>
                </a:cubicBezTo>
                <a:cubicBezTo>
                  <a:pt x="178694" y="50174"/>
                  <a:pt x="178036" y="45849"/>
                  <a:pt x="177420" y="41576"/>
                </a:cubicBezTo>
                <a:cubicBezTo>
                  <a:pt x="176803" y="37304"/>
                  <a:pt x="176250" y="33063"/>
                  <a:pt x="175236" y="28978"/>
                </a:cubicBezTo>
                <a:cubicBezTo>
                  <a:pt x="174745" y="26952"/>
                  <a:pt x="174077" y="24977"/>
                  <a:pt x="173262" y="23066"/>
                </a:cubicBezTo>
                <a:cubicBezTo>
                  <a:pt x="172447" y="21185"/>
                  <a:pt x="171392" y="19420"/>
                  <a:pt x="170128" y="17811"/>
                </a:cubicBezTo>
                <a:cubicBezTo>
                  <a:pt x="169491" y="17017"/>
                  <a:pt x="168801" y="16275"/>
                  <a:pt x="168060" y="15596"/>
                </a:cubicBezTo>
                <a:cubicBezTo>
                  <a:pt x="167694" y="15241"/>
                  <a:pt x="167297" y="14928"/>
                  <a:pt x="166911" y="14604"/>
                </a:cubicBezTo>
                <a:cubicBezTo>
                  <a:pt x="166712" y="14437"/>
                  <a:pt x="166514" y="14291"/>
                  <a:pt x="166305" y="14144"/>
                </a:cubicBezTo>
                <a:lnTo>
                  <a:pt x="165688" y="13706"/>
                </a:lnTo>
                <a:cubicBezTo>
                  <a:pt x="163996" y="12577"/>
                  <a:pt x="162157" y="11658"/>
                  <a:pt x="160235" y="10979"/>
                </a:cubicBezTo>
                <a:lnTo>
                  <a:pt x="160235" y="10979"/>
                </a:lnTo>
                <a:cubicBezTo>
                  <a:pt x="161875" y="11554"/>
                  <a:pt x="163442" y="12295"/>
                  <a:pt x="164926" y="13194"/>
                </a:cubicBezTo>
                <a:cubicBezTo>
                  <a:pt x="165291" y="13434"/>
                  <a:pt x="165657" y="13664"/>
                  <a:pt x="166012" y="13915"/>
                </a:cubicBezTo>
                <a:cubicBezTo>
                  <a:pt x="166367" y="14165"/>
                  <a:pt x="166733" y="14416"/>
                  <a:pt x="167057" y="14698"/>
                </a:cubicBezTo>
                <a:cubicBezTo>
                  <a:pt x="167746" y="15241"/>
                  <a:pt x="168394" y="15837"/>
                  <a:pt x="168989" y="16464"/>
                </a:cubicBezTo>
                <a:cubicBezTo>
                  <a:pt x="170212" y="17748"/>
                  <a:pt x="171277" y="19190"/>
                  <a:pt x="172144" y="20736"/>
                </a:cubicBezTo>
                <a:cubicBezTo>
                  <a:pt x="173022" y="22313"/>
                  <a:pt x="173763" y="23974"/>
                  <a:pt x="174338" y="25698"/>
                </a:cubicBezTo>
                <a:cubicBezTo>
                  <a:pt x="175518" y="29177"/>
                  <a:pt x="176208" y="32875"/>
                  <a:pt x="176782" y="36635"/>
                </a:cubicBezTo>
                <a:cubicBezTo>
                  <a:pt x="177367" y="40396"/>
                  <a:pt x="177837" y="44230"/>
                  <a:pt x="178569" y="48043"/>
                </a:cubicBezTo>
                <a:cubicBezTo>
                  <a:pt x="178924" y="49954"/>
                  <a:pt x="179352" y="51866"/>
                  <a:pt x="179895" y="53746"/>
                </a:cubicBezTo>
                <a:cubicBezTo>
                  <a:pt x="180428" y="55648"/>
                  <a:pt x="181107" y="57497"/>
                  <a:pt x="181932" y="59293"/>
                </a:cubicBezTo>
                <a:cubicBezTo>
                  <a:pt x="182340" y="60192"/>
                  <a:pt x="182799" y="61069"/>
                  <a:pt x="183301" y="61926"/>
                </a:cubicBezTo>
                <a:cubicBezTo>
                  <a:pt x="183802" y="62783"/>
                  <a:pt x="184356" y="63618"/>
                  <a:pt x="184951" y="64412"/>
                </a:cubicBezTo>
                <a:cubicBezTo>
                  <a:pt x="186153" y="65990"/>
                  <a:pt x="187521" y="67431"/>
                  <a:pt x="189036" y="68695"/>
                </a:cubicBezTo>
                <a:cubicBezTo>
                  <a:pt x="192044" y="71181"/>
                  <a:pt x="195523" y="73041"/>
                  <a:pt x="199252" y="74159"/>
                </a:cubicBezTo>
                <a:lnTo>
                  <a:pt x="199952" y="74357"/>
                </a:lnTo>
                <a:lnTo>
                  <a:pt x="200297" y="74462"/>
                </a:lnTo>
                <a:lnTo>
                  <a:pt x="200642" y="74545"/>
                </a:lnTo>
                <a:lnTo>
                  <a:pt x="201342" y="74712"/>
                </a:lnTo>
                <a:lnTo>
                  <a:pt x="202042" y="74858"/>
                </a:lnTo>
                <a:lnTo>
                  <a:pt x="202386" y="74932"/>
                </a:lnTo>
                <a:lnTo>
                  <a:pt x="202742" y="74994"/>
                </a:lnTo>
                <a:lnTo>
                  <a:pt x="203441" y="75109"/>
                </a:lnTo>
                <a:lnTo>
                  <a:pt x="204152" y="75214"/>
                </a:lnTo>
                <a:lnTo>
                  <a:pt x="204507" y="75255"/>
                </a:lnTo>
                <a:lnTo>
                  <a:pt x="204862" y="75297"/>
                </a:lnTo>
                <a:lnTo>
                  <a:pt x="205562" y="75360"/>
                </a:lnTo>
                <a:lnTo>
                  <a:pt x="206272" y="75412"/>
                </a:lnTo>
                <a:cubicBezTo>
                  <a:pt x="206743" y="75443"/>
                  <a:pt x="207213" y="75443"/>
                  <a:pt x="207683" y="75464"/>
                </a:cubicBezTo>
                <a:cubicBezTo>
                  <a:pt x="208633" y="75464"/>
                  <a:pt x="209563" y="75443"/>
                  <a:pt x="210503" y="75349"/>
                </a:cubicBezTo>
                <a:cubicBezTo>
                  <a:pt x="211830" y="75224"/>
                  <a:pt x="213146" y="75015"/>
                  <a:pt x="214442" y="74712"/>
                </a:cubicBezTo>
                <a:cubicBezTo>
                  <a:pt x="215726" y="74399"/>
                  <a:pt x="216990" y="74012"/>
                  <a:pt x="218234" y="73532"/>
                </a:cubicBezTo>
                <a:cubicBezTo>
                  <a:pt x="220668" y="72581"/>
                  <a:pt x="222976" y="71328"/>
                  <a:pt x="225107" y="69792"/>
                </a:cubicBezTo>
                <a:cubicBezTo>
                  <a:pt x="226162" y="69040"/>
                  <a:pt x="227176" y="68236"/>
                  <a:pt x="228137" y="67368"/>
                </a:cubicBezTo>
                <a:cubicBezTo>
                  <a:pt x="229087" y="66491"/>
                  <a:pt x="229986" y="65572"/>
                  <a:pt x="230842" y="64611"/>
                </a:cubicBezTo>
                <a:cubicBezTo>
                  <a:pt x="233381" y="61738"/>
                  <a:pt x="235418" y="58458"/>
                  <a:pt x="236870" y="54906"/>
                </a:cubicBezTo>
                <a:cubicBezTo>
                  <a:pt x="236985" y="54614"/>
                  <a:pt x="237110" y="54321"/>
                  <a:pt x="237215" y="54029"/>
                </a:cubicBezTo>
                <a:cubicBezTo>
                  <a:pt x="237319" y="53726"/>
                  <a:pt x="237434" y="53433"/>
                  <a:pt x="237538" y="53130"/>
                </a:cubicBezTo>
                <a:lnTo>
                  <a:pt x="237831" y="52232"/>
                </a:lnTo>
                <a:cubicBezTo>
                  <a:pt x="237915" y="51918"/>
                  <a:pt x="237998" y="51605"/>
                  <a:pt x="238092" y="51292"/>
                </a:cubicBezTo>
                <a:cubicBezTo>
                  <a:pt x="238395" y="50048"/>
                  <a:pt x="238604" y="48774"/>
                  <a:pt x="238698" y="47489"/>
                </a:cubicBezTo>
                <a:cubicBezTo>
                  <a:pt x="238782" y="46236"/>
                  <a:pt x="238792" y="44972"/>
                  <a:pt x="238740" y="43718"/>
                </a:cubicBezTo>
                <a:cubicBezTo>
                  <a:pt x="238677" y="42475"/>
                  <a:pt x="238562" y="41253"/>
                  <a:pt x="238416" y="40041"/>
                </a:cubicBezTo>
                <a:cubicBezTo>
                  <a:pt x="238259" y="38819"/>
                  <a:pt x="238071" y="37628"/>
                  <a:pt x="237883" y="36437"/>
                </a:cubicBezTo>
                <a:cubicBezTo>
                  <a:pt x="237476" y="34055"/>
                  <a:pt x="237027" y="31715"/>
                  <a:pt x="236630" y="29407"/>
                </a:cubicBezTo>
                <a:cubicBezTo>
                  <a:pt x="236431" y="28247"/>
                  <a:pt x="236254" y="27098"/>
                  <a:pt x="236097" y="25949"/>
                </a:cubicBezTo>
                <a:cubicBezTo>
                  <a:pt x="235940" y="24800"/>
                  <a:pt x="235815" y="23651"/>
                  <a:pt x="235752" y="22522"/>
                </a:cubicBezTo>
                <a:cubicBezTo>
                  <a:pt x="235731" y="22230"/>
                  <a:pt x="235710" y="21948"/>
                  <a:pt x="235710" y="21666"/>
                </a:cubicBezTo>
                <a:cubicBezTo>
                  <a:pt x="235700" y="21384"/>
                  <a:pt x="235679" y="21102"/>
                  <a:pt x="235679" y="20820"/>
                </a:cubicBezTo>
                <a:lnTo>
                  <a:pt x="235679" y="19973"/>
                </a:lnTo>
                <a:cubicBezTo>
                  <a:pt x="235679" y="19838"/>
                  <a:pt x="235679" y="19691"/>
                  <a:pt x="235689" y="19556"/>
                </a:cubicBezTo>
                <a:lnTo>
                  <a:pt x="235710" y="19138"/>
                </a:lnTo>
                <a:cubicBezTo>
                  <a:pt x="235742" y="18041"/>
                  <a:pt x="235877" y="16944"/>
                  <a:pt x="236097" y="15858"/>
                </a:cubicBezTo>
                <a:cubicBezTo>
                  <a:pt x="236139" y="15586"/>
                  <a:pt x="236212" y="15325"/>
                  <a:pt x="236285" y="15064"/>
                </a:cubicBezTo>
                <a:lnTo>
                  <a:pt x="236379" y="14677"/>
                </a:lnTo>
                <a:lnTo>
                  <a:pt x="236410" y="14573"/>
                </a:lnTo>
                <a:lnTo>
                  <a:pt x="236442" y="14489"/>
                </a:lnTo>
                <a:lnTo>
                  <a:pt x="236494" y="14301"/>
                </a:lnTo>
                <a:cubicBezTo>
                  <a:pt x="236650" y="13821"/>
                  <a:pt x="236849" y="13340"/>
                  <a:pt x="237089" y="12891"/>
                </a:cubicBezTo>
                <a:cubicBezTo>
                  <a:pt x="237580" y="11961"/>
                  <a:pt x="238186" y="11105"/>
                  <a:pt x="238896" y="10332"/>
                </a:cubicBezTo>
                <a:cubicBezTo>
                  <a:pt x="240338" y="8765"/>
                  <a:pt x="242145" y="7490"/>
                  <a:pt x="244088" y="6466"/>
                </a:cubicBezTo>
                <a:cubicBezTo>
                  <a:pt x="246052" y="5453"/>
                  <a:pt x="248131" y="4659"/>
                  <a:pt x="250273" y="4116"/>
                </a:cubicBezTo>
                <a:cubicBezTo>
                  <a:pt x="251359" y="3834"/>
                  <a:pt x="252445" y="3604"/>
                  <a:pt x="253542" y="3437"/>
                </a:cubicBezTo>
                <a:cubicBezTo>
                  <a:pt x="254639" y="3259"/>
                  <a:pt x="255746" y="3144"/>
                  <a:pt x="256854" y="3071"/>
                </a:cubicBezTo>
                <a:cubicBezTo>
                  <a:pt x="257581" y="3023"/>
                  <a:pt x="258308" y="2998"/>
                  <a:pt x="259036" y="2998"/>
                </a:cubicBezTo>
                <a:cubicBezTo>
                  <a:pt x="259416" y="2998"/>
                  <a:pt x="259796" y="3005"/>
                  <a:pt x="260176" y="3019"/>
                </a:cubicBezTo>
                <a:cubicBezTo>
                  <a:pt x="261283" y="3050"/>
                  <a:pt x="262390" y="3134"/>
                  <a:pt x="263487" y="3280"/>
                </a:cubicBezTo>
                <a:cubicBezTo>
                  <a:pt x="265671" y="3552"/>
                  <a:pt x="267822" y="4053"/>
                  <a:pt x="269912" y="4774"/>
                </a:cubicBezTo>
                <a:cubicBezTo>
                  <a:pt x="270810" y="5077"/>
                  <a:pt x="271688" y="5432"/>
                  <a:pt x="272555" y="5840"/>
                </a:cubicBezTo>
                <a:cubicBezTo>
                  <a:pt x="273411" y="6237"/>
                  <a:pt x="274257" y="6696"/>
                  <a:pt x="275072" y="7166"/>
                </a:cubicBezTo>
                <a:cubicBezTo>
                  <a:pt x="276117" y="7720"/>
                  <a:pt x="277120" y="8347"/>
                  <a:pt x="278081" y="9026"/>
                </a:cubicBezTo>
                <a:cubicBezTo>
                  <a:pt x="278937" y="9642"/>
                  <a:pt x="279763" y="10300"/>
                  <a:pt x="280536" y="11021"/>
                </a:cubicBezTo>
                <a:lnTo>
                  <a:pt x="280807" y="11261"/>
                </a:lnTo>
                <a:lnTo>
                  <a:pt x="281068" y="11502"/>
                </a:lnTo>
                <a:lnTo>
                  <a:pt x="281580" y="11982"/>
                </a:lnTo>
                <a:lnTo>
                  <a:pt x="282050" y="12463"/>
                </a:lnTo>
                <a:cubicBezTo>
                  <a:pt x="282197" y="12619"/>
                  <a:pt x="282353" y="12766"/>
                  <a:pt x="282489" y="12922"/>
                </a:cubicBezTo>
                <a:cubicBezTo>
                  <a:pt x="282761" y="13236"/>
                  <a:pt x="283032" y="13518"/>
                  <a:pt x="283273" y="13800"/>
                </a:cubicBezTo>
                <a:cubicBezTo>
                  <a:pt x="283513" y="14082"/>
                  <a:pt x="283743" y="14332"/>
                  <a:pt x="283931" y="14573"/>
                </a:cubicBezTo>
                <a:cubicBezTo>
                  <a:pt x="284129" y="14813"/>
                  <a:pt x="284317" y="15022"/>
                  <a:pt x="284474" y="15210"/>
                </a:cubicBezTo>
                <a:cubicBezTo>
                  <a:pt x="284631" y="15398"/>
                  <a:pt x="284766" y="15565"/>
                  <a:pt x="284881" y="15690"/>
                </a:cubicBezTo>
                <a:cubicBezTo>
                  <a:pt x="285097" y="15925"/>
                  <a:pt x="285246" y="16050"/>
                  <a:pt x="285312" y="16050"/>
                </a:cubicBezTo>
                <a:cubicBezTo>
                  <a:pt x="285319" y="16050"/>
                  <a:pt x="285325" y="16049"/>
                  <a:pt x="285331" y="16046"/>
                </a:cubicBezTo>
                <a:cubicBezTo>
                  <a:pt x="285393" y="16014"/>
                  <a:pt x="285351" y="15826"/>
                  <a:pt x="285195" y="15440"/>
                </a:cubicBezTo>
                <a:cubicBezTo>
                  <a:pt x="284934" y="14834"/>
                  <a:pt x="284641" y="14259"/>
                  <a:pt x="284296" y="13716"/>
                </a:cubicBezTo>
                <a:lnTo>
                  <a:pt x="283910" y="13100"/>
                </a:lnTo>
                <a:cubicBezTo>
                  <a:pt x="283774" y="12880"/>
                  <a:pt x="283607" y="12672"/>
                  <a:pt x="283440" y="12431"/>
                </a:cubicBezTo>
                <a:lnTo>
                  <a:pt x="283179" y="12066"/>
                </a:lnTo>
                <a:cubicBezTo>
                  <a:pt x="283095" y="11940"/>
                  <a:pt x="282991" y="11815"/>
                  <a:pt x="282897" y="11690"/>
                </a:cubicBezTo>
                <a:cubicBezTo>
                  <a:pt x="282688" y="11428"/>
                  <a:pt x="282479" y="11157"/>
                  <a:pt x="282238" y="10885"/>
                </a:cubicBezTo>
                <a:cubicBezTo>
                  <a:pt x="281110" y="9548"/>
                  <a:pt x="279836" y="8336"/>
                  <a:pt x="278457" y="7260"/>
                </a:cubicBezTo>
                <a:cubicBezTo>
                  <a:pt x="277464" y="6529"/>
                  <a:pt x="276430" y="5871"/>
                  <a:pt x="275354" y="5286"/>
                </a:cubicBezTo>
                <a:cubicBezTo>
                  <a:pt x="274174" y="4628"/>
                  <a:pt x="272941" y="4053"/>
                  <a:pt x="271677" y="3573"/>
                </a:cubicBezTo>
                <a:cubicBezTo>
                  <a:pt x="270653" y="3176"/>
                  <a:pt x="269609" y="2831"/>
                  <a:pt x="268554" y="2549"/>
                </a:cubicBezTo>
                <a:cubicBezTo>
                  <a:pt x="268355" y="2486"/>
                  <a:pt x="268167" y="2445"/>
                  <a:pt x="268011" y="2403"/>
                </a:cubicBezTo>
                <a:lnTo>
                  <a:pt x="267593" y="2298"/>
                </a:lnTo>
                <a:cubicBezTo>
                  <a:pt x="267373" y="2246"/>
                  <a:pt x="267248" y="2215"/>
                  <a:pt x="267248" y="2215"/>
                </a:cubicBezTo>
                <a:cubicBezTo>
                  <a:pt x="266464" y="1964"/>
                  <a:pt x="266318" y="1828"/>
                  <a:pt x="266485" y="1776"/>
                </a:cubicBezTo>
                <a:cubicBezTo>
                  <a:pt x="266580" y="1747"/>
                  <a:pt x="266777" y="1734"/>
                  <a:pt x="267020" y="1734"/>
                </a:cubicBezTo>
                <a:cubicBezTo>
                  <a:pt x="267209" y="1734"/>
                  <a:pt x="267426" y="1741"/>
                  <a:pt x="267645" y="1755"/>
                </a:cubicBezTo>
                <a:cubicBezTo>
                  <a:pt x="265994" y="1358"/>
                  <a:pt x="264323" y="1087"/>
                  <a:pt x="262641" y="930"/>
                </a:cubicBezTo>
                <a:cubicBezTo>
                  <a:pt x="261482" y="822"/>
                  <a:pt x="260319" y="769"/>
                  <a:pt x="259156" y="769"/>
                </a:cubicBezTo>
                <a:cubicBezTo>
                  <a:pt x="256935" y="769"/>
                  <a:pt x="254716" y="964"/>
                  <a:pt x="252529" y="1348"/>
                </a:cubicBezTo>
                <a:cubicBezTo>
                  <a:pt x="250847" y="1651"/>
                  <a:pt x="249197" y="2058"/>
                  <a:pt x="247588" y="2591"/>
                </a:cubicBezTo>
                <a:cubicBezTo>
                  <a:pt x="245958" y="3124"/>
                  <a:pt x="244391" y="3792"/>
                  <a:pt x="242887" y="4596"/>
                </a:cubicBezTo>
                <a:cubicBezTo>
                  <a:pt x="242500" y="4795"/>
                  <a:pt x="242124" y="5004"/>
                  <a:pt x="241759" y="5223"/>
                </a:cubicBezTo>
                <a:cubicBezTo>
                  <a:pt x="241404" y="5453"/>
                  <a:pt x="241038" y="5693"/>
                  <a:pt x="240683" y="5923"/>
                </a:cubicBezTo>
                <a:cubicBezTo>
                  <a:pt x="240328" y="6153"/>
                  <a:pt x="239983" y="6414"/>
                  <a:pt x="239638" y="6675"/>
                </a:cubicBezTo>
                <a:lnTo>
                  <a:pt x="239126" y="7083"/>
                </a:lnTo>
                <a:cubicBezTo>
                  <a:pt x="238959" y="7219"/>
                  <a:pt x="238802" y="7365"/>
                  <a:pt x="238635" y="7501"/>
                </a:cubicBezTo>
                <a:cubicBezTo>
                  <a:pt x="237977" y="8075"/>
                  <a:pt x="237371" y="8702"/>
                  <a:pt x="236807" y="9370"/>
                </a:cubicBezTo>
                <a:cubicBezTo>
                  <a:pt x="236233" y="10039"/>
                  <a:pt x="235731" y="10770"/>
                  <a:pt x="235303" y="11543"/>
                </a:cubicBezTo>
                <a:cubicBezTo>
                  <a:pt x="234864" y="12327"/>
                  <a:pt x="234519" y="13152"/>
                  <a:pt x="234269" y="14019"/>
                </a:cubicBezTo>
                <a:lnTo>
                  <a:pt x="234102" y="14646"/>
                </a:lnTo>
                <a:cubicBezTo>
                  <a:pt x="234049" y="14855"/>
                  <a:pt x="233987" y="15064"/>
                  <a:pt x="233955" y="15283"/>
                </a:cubicBezTo>
                <a:lnTo>
                  <a:pt x="233830" y="15920"/>
                </a:lnTo>
                <a:lnTo>
                  <a:pt x="233767" y="16234"/>
                </a:lnTo>
                <a:lnTo>
                  <a:pt x="233726" y="16558"/>
                </a:lnTo>
                <a:cubicBezTo>
                  <a:pt x="233485" y="18250"/>
                  <a:pt x="233402" y="19963"/>
                  <a:pt x="233475" y="21676"/>
                </a:cubicBezTo>
                <a:cubicBezTo>
                  <a:pt x="233548" y="23369"/>
                  <a:pt x="233705" y="25050"/>
                  <a:pt x="233945" y="26722"/>
                </a:cubicBezTo>
                <a:cubicBezTo>
                  <a:pt x="234405" y="30044"/>
                  <a:pt x="235073" y="33293"/>
                  <a:pt x="235616" y="36541"/>
                </a:cubicBezTo>
                <a:cubicBezTo>
                  <a:pt x="235888" y="38171"/>
                  <a:pt x="236128" y="39790"/>
                  <a:pt x="236295" y="41409"/>
                </a:cubicBezTo>
                <a:cubicBezTo>
                  <a:pt x="236473" y="43008"/>
                  <a:pt x="236546" y="44627"/>
                  <a:pt x="236504" y="46236"/>
                </a:cubicBezTo>
                <a:cubicBezTo>
                  <a:pt x="236462" y="47813"/>
                  <a:pt x="236243" y="49390"/>
                  <a:pt x="235846" y="50926"/>
                </a:cubicBezTo>
                <a:lnTo>
                  <a:pt x="235689" y="51490"/>
                </a:lnTo>
                <a:lnTo>
                  <a:pt x="235501" y="52054"/>
                </a:lnTo>
                <a:cubicBezTo>
                  <a:pt x="235386" y="52441"/>
                  <a:pt x="235240" y="52817"/>
                  <a:pt x="235104" y="53193"/>
                </a:cubicBezTo>
                <a:cubicBezTo>
                  <a:pt x="234969" y="53569"/>
                  <a:pt x="234822" y="53945"/>
                  <a:pt x="234666" y="54311"/>
                </a:cubicBezTo>
                <a:cubicBezTo>
                  <a:pt x="234655" y="54335"/>
                  <a:pt x="234644" y="54359"/>
                  <a:pt x="234633" y="54383"/>
                </a:cubicBezTo>
                <a:lnTo>
                  <a:pt x="234633" y="54383"/>
                </a:lnTo>
                <a:cubicBezTo>
                  <a:pt x="234644" y="54355"/>
                  <a:pt x="234655" y="54328"/>
                  <a:pt x="234666" y="54300"/>
                </a:cubicBezTo>
                <a:cubicBezTo>
                  <a:pt x="234812" y="53924"/>
                  <a:pt x="234969" y="53558"/>
                  <a:pt x="235104" y="53182"/>
                </a:cubicBezTo>
                <a:cubicBezTo>
                  <a:pt x="235230" y="52806"/>
                  <a:pt x="235376" y="52420"/>
                  <a:pt x="235491" y="52044"/>
                </a:cubicBezTo>
                <a:cubicBezTo>
                  <a:pt x="235554" y="51845"/>
                  <a:pt x="235616" y="51657"/>
                  <a:pt x="235679" y="51469"/>
                </a:cubicBezTo>
                <a:lnTo>
                  <a:pt x="235836" y="50905"/>
                </a:lnTo>
                <a:cubicBezTo>
                  <a:pt x="236233" y="49369"/>
                  <a:pt x="236452" y="47792"/>
                  <a:pt x="236483" y="46204"/>
                </a:cubicBezTo>
                <a:cubicBezTo>
                  <a:pt x="236515" y="44575"/>
                  <a:pt x="236442" y="42955"/>
                  <a:pt x="236264" y="41347"/>
                </a:cubicBezTo>
                <a:cubicBezTo>
                  <a:pt x="236086" y="39717"/>
                  <a:pt x="235846" y="38087"/>
                  <a:pt x="235564" y="36458"/>
                </a:cubicBezTo>
                <a:cubicBezTo>
                  <a:pt x="235010" y="33188"/>
                  <a:pt x="234331" y="29897"/>
                  <a:pt x="233872" y="26544"/>
                </a:cubicBezTo>
                <a:cubicBezTo>
                  <a:pt x="233631" y="24852"/>
                  <a:pt x="233475" y="23160"/>
                  <a:pt x="233402" y="21446"/>
                </a:cubicBezTo>
                <a:cubicBezTo>
                  <a:pt x="233339" y="19712"/>
                  <a:pt x="233433" y="17978"/>
                  <a:pt x="233684" y="16255"/>
                </a:cubicBezTo>
                <a:cubicBezTo>
                  <a:pt x="233726" y="16035"/>
                  <a:pt x="233767" y="15826"/>
                  <a:pt x="233809" y="15607"/>
                </a:cubicBezTo>
                <a:cubicBezTo>
                  <a:pt x="233851" y="15377"/>
                  <a:pt x="233882" y="15168"/>
                  <a:pt x="233934" y="14949"/>
                </a:cubicBezTo>
                <a:lnTo>
                  <a:pt x="234102" y="14312"/>
                </a:lnTo>
                <a:lnTo>
                  <a:pt x="234185" y="13988"/>
                </a:lnTo>
                <a:cubicBezTo>
                  <a:pt x="234216" y="13883"/>
                  <a:pt x="234248" y="13768"/>
                  <a:pt x="234290" y="13664"/>
                </a:cubicBezTo>
                <a:cubicBezTo>
                  <a:pt x="234561" y="12797"/>
                  <a:pt x="234937" y="11961"/>
                  <a:pt x="235397" y="11167"/>
                </a:cubicBezTo>
                <a:cubicBezTo>
                  <a:pt x="236337" y="9642"/>
                  <a:pt x="237518" y="8284"/>
                  <a:pt x="238886" y="7145"/>
                </a:cubicBezTo>
                <a:cubicBezTo>
                  <a:pt x="239565" y="6581"/>
                  <a:pt x="240275" y="6059"/>
                  <a:pt x="241007" y="5578"/>
                </a:cubicBezTo>
                <a:cubicBezTo>
                  <a:pt x="241738" y="5098"/>
                  <a:pt x="242490" y="4659"/>
                  <a:pt x="243273" y="4262"/>
                </a:cubicBezTo>
                <a:cubicBezTo>
                  <a:pt x="244047" y="3865"/>
                  <a:pt x="244830" y="3500"/>
                  <a:pt x="245634" y="3176"/>
                </a:cubicBezTo>
                <a:cubicBezTo>
                  <a:pt x="246439" y="2862"/>
                  <a:pt x="247254" y="2549"/>
                  <a:pt x="248079" y="2298"/>
                </a:cubicBezTo>
                <a:lnTo>
                  <a:pt x="248392" y="2204"/>
                </a:lnTo>
                <a:lnTo>
                  <a:pt x="248695" y="2110"/>
                </a:lnTo>
                <a:lnTo>
                  <a:pt x="249322" y="1933"/>
                </a:lnTo>
                <a:cubicBezTo>
                  <a:pt x="249740" y="1828"/>
                  <a:pt x="250158" y="1703"/>
                  <a:pt x="250576" y="1609"/>
                </a:cubicBezTo>
                <a:lnTo>
                  <a:pt x="251213" y="1463"/>
                </a:lnTo>
                <a:lnTo>
                  <a:pt x="251840" y="1327"/>
                </a:lnTo>
                <a:lnTo>
                  <a:pt x="252163" y="1264"/>
                </a:lnTo>
                <a:lnTo>
                  <a:pt x="252477" y="1212"/>
                </a:lnTo>
                <a:lnTo>
                  <a:pt x="253114" y="1097"/>
                </a:lnTo>
                <a:cubicBezTo>
                  <a:pt x="254817" y="825"/>
                  <a:pt x="256540" y="658"/>
                  <a:pt x="258264" y="616"/>
                </a:cubicBezTo>
                <a:cubicBezTo>
                  <a:pt x="258577" y="609"/>
                  <a:pt x="258891" y="605"/>
                  <a:pt x="259205" y="605"/>
                </a:cubicBezTo>
                <a:cubicBezTo>
                  <a:pt x="260618" y="605"/>
                  <a:pt x="262033" y="682"/>
                  <a:pt x="263435" y="836"/>
                </a:cubicBezTo>
                <a:cubicBezTo>
                  <a:pt x="265148" y="1034"/>
                  <a:pt x="266851" y="1348"/>
                  <a:pt x="268522" y="1786"/>
                </a:cubicBezTo>
                <a:cubicBezTo>
                  <a:pt x="268601" y="1792"/>
                  <a:pt x="268672" y="1794"/>
                  <a:pt x="268733" y="1794"/>
                </a:cubicBezTo>
                <a:cubicBezTo>
                  <a:pt x="269042" y="1794"/>
                  <a:pt x="269083" y="1719"/>
                  <a:pt x="268533" y="1483"/>
                </a:cubicBezTo>
                <a:cubicBezTo>
                  <a:pt x="267969" y="1275"/>
                  <a:pt x="267394" y="1107"/>
                  <a:pt x="266820" y="961"/>
                </a:cubicBezTo>
                <a:cubicBezTo>
                  <a:pt x="265660" y="669"/>
                  <a:pt x="264490" y="449"/>
                  <a:pt x="263310" y="303"/>
                </a:cubicBezTo>
                <a:cubicBezTo>
                  <a:pt x="261941" y="115"/>
                  <a:pt x="260562" y="21"/>
                  <a:pt x="259173" y="0"/>
                </a:cubicBezTo>
                <a:close/>
              </a:path>
            </a:pathLst>
          </a:custGeom>
          <a:solidFill>
            <a:srgbClr val="FECB5E"/>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6" name="Google Shape;586;p33"/>
          <p:cNvSpPr/>
          <p:nvPr/>
        </p:nvSpPr>
        <p:spPr>
          <a:xfrm>
            <a:off x="354050" y="1610372"/>
            <a:ext cx="1297882"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7" name="Google Shape;587;p33"/>
          <p:cNvSpPr/>
          <p:nvPr/>
        </p:nvSpPr>
        <p:spPr>
          <a:xfrm>
            <a:off x="7491275" y="1332345"/>
            <a:ext cx="1297882"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8" name="Google Shape;588;p33"/>
          <p:cNvSpPr/>
          <p:nvPr/>
        </p:nvSpPr>
        <p:spPr>
          <a:xfrm>
            <a:off x="2873238" y="2712222"/>
            <a:ext cx="1297882"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89" name="Google Shape;589;p33"/>
          <p:cNvSpPr txBox="1">
            <a:spLocks noGrp="1"/>
          </p:cNvSpPr>
          <p:nvPr>
            <p:ph type="subTitle" idx="4294967295"/>
          </p:nvPr>
        </p:nvSpPr>
        <p:spPr>
          <a:xfrm>
            <a:off x="397411" y="1850488"/>
            <a:ext cx="1209709" cy="3678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Estekbal</a:t>
            </a:r>
            <a:endParaRPr>
              <a:solidFill>
                <a:srgbClr val="FFFFFF"/>
              </a:solidFill>
              <a:latin typeface="Arvo"/>
              <a:ea typeface="Arvo"/>
              <a:cs typeface="Arvo"/>
              <a:sym typeface="Arvo"/>
            </a:endParaRPr>
          </a:p>
        </p:txBody>
      </p:sp>
      <p:sp>
        <p:nvSpPr>
          <p:cNvPr id="590" name="Google Shape;590;p33"/>
          <p:cNvSpPr txBox="1">
            <a:spLocks noGrp="1"/>
          </p:cNvSpPr>
          <p:nvPr>
            <p:ph type="subTitle" idx="4294967295"/>
          </p:nvPr>
        </p:nvSpPr>
        <p:spPr>
          <a:xfrm>
            <a:off x="2916599" y="2712233"/>
            <a:ext cx="1209709" cy="6264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KOVÍDH Véksin babot Kíssa &amp; Síntabáfna</a:t>
            </a:r>
            <a:endParaRPr>
              <a:solidFill>
                <a:srgbClr val="FFFFFF"/>
              </a:solidFill>
              <a:latin typeface="Arvo"/>
              <a:ea typeface="Arvo"/>
              <a:cs typeface="Arvo"/>
              <a:sym typeface="Arvo"/>
            </a:endParaRPr>
          </a:p>
        </p:txBody>
      </p:sp>
      <p:sp>
        <p:nvSpPr>
          <p:cNvPr id="591" name="Google Shape;591;p33"/>
          <p:cNvSpPr txBox="1">
            <a:spLocks noGrp="1"/>
          </p:cNvSpPr>
          <p:nvPr>
            <p:ph type="subTitle" idx="4294967295"/>
          </p:nvPr>
        </p:nvSpPr>
        <p:spPr>
          <a:xfrm>
            <a:off x="7534636" y="1586711"/>
            <a:ext cx="1209709" cy="3678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Forér dáb</a:t>
            </a:r>
            <a:endParaRPr>
              <a:solidFill>
                <a:srgbClr val="FFFFFF"/>
              </a:solidFill>
              <a:latin typeface="Arvo"/>
              <a:ea typeface="Arvo"/>
              <a:cs typeface="Arvo"/>
              <a:sym typeface="Arvo"/>
            </a:endParaRPr>
          </a:p>
        </p:txBody>
      </p:sp>
      <p:grpSp>
        <p:nvGrpSpPr>
          <p:cNvPr id="592" name="Google Shape;592;p33"/>
          <p:cNvGrpSpPr/>
          <p:nvPr/>
        </p:nvGrpSpPr>
        <p:grpSpPr>
          <a:xfrm>
            <a:off x="-440718" y="-191690"/>
            <a:ext cx="2106140" cy="1326285"/>
            <a:chOff x="209625" y="551300"/>
            <a:chExt cx="7170900" cy="4592400"/>
          </a:xfrm>
        </p:grpSpPr>
        <p:sp>
          <p:nvSpPr>
            <p:cNvPr id="593" name="Google Shape;593;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4" name="Google Shape;594;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5" name="Google Shape;595;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6" name="Google Shape;596;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7" name="Google Shape;597;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8" name="Google Shape;598;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599" name="Google Shape;599;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0" name="Google Shape;600;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1" name="Google Shape;601;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2" name="Google Shape;602;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3" name="Google Shape;603;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4" name="Google Shape;604;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5" name="Google Shape;605;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6" name="Google Shape;606;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7" name="Google Shape;607;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8" name="Google Shape;608;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09" name="Google Shape;609;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0" name="Google Shape;610;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1" name="Google Shape;611;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2" name="Google Shape;612;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3" name="Google Shape;613;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4" name="Google Shape;614;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5" name="Google Shape;615;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6" name="Google Shape;616;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7" name="Google Shape;617;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8" name="Google Shape;618;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19" name="Google Shape;619;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0" name="Google Shape;620;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1" name="Google Shape;621;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2" name="Google Shape;622;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3" name="Google Shape;623;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4" name="Google Shape;624;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5" name="Google Shape;625;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6" name="Google Shape;626;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7" name="Google Shape;627;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8" name="Google Shape;628;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29" name="Google Shape;629;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0" name="Google Shape;630;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1" name="Google Shape;631;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2" name="Google Shape;632;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3" name="Google Shape;633;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4" name="Google Shape;634;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5" name="Google Shape;635;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6" name="Google Shape;636;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7" name="Google Shape;637;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8" name="Google Shape;638;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39" name="Google Shape;639;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0" name="Google Shape;640;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1" name="Google Shape;641;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2" name="Google Shape;642;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3" name="Google Shape;643;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4" name="Google Shape;644;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5" name="Google Shape;645;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6" name="Google Shape;646;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7" name="Google Shape;647;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8" name="Google Shape;648;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49" name="Google Shape;649;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0" name="Google Shape;650;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1" name="Google Shape;651;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2" name="Google Shape;652;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3" name="Google Shape;653;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4" name="Google Shape;654;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5" name="Google Shape;655;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6" name="Google Shape;656;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7" name="Google Shape;657;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8" name="Google Shape;658;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59" name="Google Shape;659;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0" name="Google Shape;660;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1" name="Google Shape;661;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2" name="Google Shape;662;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3" name="Google Shape;663;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4" name="Google Shape;664;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5" name="Google Shape;665;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6" name="Google Shape;666;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7" name="Google Shape;667;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8" name="Google Shape;668;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69" name="Google Shape;669;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0" name="Google Shape;670;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1" name="Google Shape;671;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2" name="Google Shape;672;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3" name="Google Shape;673;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4" name="Google Shape;674;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5" name="Google Shape;675;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6" name="Google Shape;676;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7" name="Google Shape;677;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8" name="Google Shape;678;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79" name="Google Shape;679;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0" name="Google Shape;680;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1" name="Google Shape;681;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2" name="Google Shape;682;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3" name="Google Shape;683;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4" name="Google Shape;684;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5" name="Google Shape;685;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6" name="Google Shape;686;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7" name="Google Shape;687;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88" name="Google Shape;688;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grpSp>
      <p:grpSp>
        <p:nvGrpSpPr>
          <p:cNvPr id="689" name="Google Shape;689;p33"/>
          <p:cNvGrpSpPr/>
          <p:nvPr/>
        </p:nvGrpSpPr>
        <p:grpSpPr>
          <a:xfrm>
            <a:off x="8201444" y="4058423"/>
            <a:ext cx="1500054" cy="1417341"/>
            <a:chOff x="720001" y="115874"/>
            <a:chExt cx="1851846" cy="1779461"/>
          </a:xfrm>
        </p:grpSpPr>
        <p:sp>
          <p:nvSpPr>
            <p:cNvPr id="690" name="Google Shape;690;p33"/>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1" name="Google Shape;691;p33"/>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2" name="Google Shape;692;p33"/>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3" name="Google Shape;693;p33"/>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4" name="Google Shape;694;p33"/>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5" name="Google Shape;695;p33"/>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6" name="Google Shape;696;p33"/>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7" name="Google Shape;697;p33"/>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grpSp>
      <p:sp>
        <p:nvSpPr>
          <p:cNvPr id="698" name="Google Shape;698;p33"/>
          <p:cNvSpPr/>
          <p:nvPr/>
        </p:nvSpPr>
        <p:spPr>
          <a:xfrm>
            <a:off x="1131275" y="3746772"/>
            <a:ext cx="1297882"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699" name="Google Shape;699;p33"/>
          <p:cNvSpPr/>
          <p:nvPr/>
        </p:nvSpPr>
        <p:spPr>
          <a:xfrm>
            <a:off x="4449675" y="1444597"/>
            <a:ext cx="1297882"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700" name="Google Shape;700;p33"/>
          <p:cNvSpPr/>
          <p:nvPr/>
        </p:nvSpPr>
        <p:spPr>
          <a:xfrm>
            <a:off x="6175574" y="3594575"/>
            <a:ext cx="1579181" cy="1179600"/>
          </a:xfrm>
          <a:prstGeom prst="rect">
            <a:avLst/>
          </a:prstGeom>
          <a:solidFill>
            <a:srgbClr val="E87E4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sz="1100"/>
          </a:p>
        </p:txBody>
      </p:sp>
      <p:sp>
        <p:nvSpPr>
          <p:cNvPr id="701" name="Google Shape;701;p33"/>
          <p:cNvSpPr txBox="1">
            <a:spLocks noGrp="1"/>
          </p:cNvSpPr>
          <p:nvPr>
            <p:ph type="subTitle" idx="4294967295"/>
          </p:nvPr>
        </p:nvSpPr>
        <p:spPr>
          <a:xfrm>
            <a:off x="1174624" y="3891818"/>
            <a:ext cx="1209709" cy="8895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Dinamica</a:t>
            </a:r>
            <a:endParaRPr>
              <a:solidFill>
                <a:srgbClr val="FFFFFF"/>
              </a:solidFill>
              <a:latin typeface="Arvo"/>
              <a:ea typeface="Arvo"/>
              <a:cs typeface="Arvo"/>
              <a:sym typeface="Arvo"/>
            </a:endParaRPr>
          </a:p>
        </p:txBody>
      </p:sp>
      <p:sp>
        <p:nvSpPr>
          <p:cNvPr id="702" name="Google Shape;702;p33"/>
          <p:cNvSpPr txBox="1">
            <a:spLocks noGrp="1"/>
          </p:cNvSpPr>
          <p:nvPr>
            <p:ph type="subTitle" idx="4294967295"/>
          </p:nvPr>
        </p:nvSpPr>
        <p:spPr>
          <a:xfrm>
            <a:off x="4493036" y="1610363"/>
            <a:ext cx="1209709" cy="3678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Véksin Hótoraá</a:t>
            </a:r>
            <a:endParaRPr>
              <a:solidFill>
                <a:srgbClr val="FFFFFF"/>
              </a:solidFill>
              <a:latin typeface="Arvo"/>
              <a:ea typeface="Arvo"/>
              <a:cs typeface="Arvo"/>
              <a:sym typeface="Arvo"/>
            </a:endParaRPr>
          </a:p>
        </p:txBody>
      </p:sp>
      <p:sp>
        <p:nvSpPr>
          <p:cNvPr id="703" name="Google Shape;703;p33"/>
          <p:cNvSpPr txBox="1">
            <a:spLocks noGrp="1"/>
          </p:cNvSpPr>
          <p:nvPr>
            <p:ph type="subTitle" idx="4294967295"/>
          </p:nvPr>
        </p:nvSpPr>
        <p:spPr>
          <a:xfrm>
            <a:off x="6169324" y="3678050"/>
            <a:ext cx="1579181" cy="3678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1600"/>
              </a:spcAft>
              <a:buNone/>
            </a:pPr>
            <a:r>
              <a:rPr lang="rhg">
                <a:solidFill>
                  <a:srgbClr val="FFFFFF"/>
                </a:solidFill>
                <a:latin typeface="Arvo"/>
                <a:ea typeface="Arvo"/>
                <a:cs typeface="Arvo"/>
                <a:sym typeface="Arvo"/>
              </a:rPr>
              <a:t>Cómaji Sintabáfnare Juwab Diya</a:t>
            </a:r>
            <a:endParaRPr>
              <a:solidFill>
                <a:srgbClr val="FFFFFF"/>
              </a:solidFill>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4"/>
          <p:cNvSpPr txBox="1">
            <a:spLocks noGrp="1"/>
          </p:cNvSpPr>
          <p:nvPr>
            <p:ph type="subTitle" idx="1"/>
          </p:nvPr>
        </p:nvSpPr>
        <p:spPr>
          <a:xfrm flipH="1">
            <a:off x="340500" y="1095100"/>
            <a:ext cx="8193900" cy="3739500"/>
          </a:xfrm>
          <a:prstGeom prst="rect">
            <a:avLst/>
          </a:prstGeom>
        </p:spPr>
        <p:txBody>
          <a:bodyPr spcFirstLastPara="1" wrap="square" lIns="91425" tIns="91425" rIns="91425" bIns="91425" rtlCol="1" anchor="ctr"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Boyar Ciíyargoró -- rum ót córik tákare thíkgoró</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Buzibórla fúno, juwab dibólla noi</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Erada ar taásir duiniyan ór húciyar tákiyo ar oñnor hóta ar calsolon or zimmadar oiyon</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Zanibor adot goijjo; cíkibar ar búl goribar arju ráikko</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Córik oibólla beggún ore dawot diyazar.  Oñnottu hámica “farai zaibar” ektiyar tákibou.</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Nizor-dekbal gorar adot goribólla fótti zonore añára hóusela dir.</a:t>
            </a:r>
            <a:endParaRPr sz="2000" dirty="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rhg" sz="2000" dirty="0">
                <a:solidFill>
                  <a:schemeClr val="dk1"/>
                </a:solidFill>
              </a:rPr>
              <a:t>Zodi oñnottu amól góitte zorurot óile sóulot goridoiya ókkol eçé ase</a:t>
            </a:r>
            <a:endParaRPr sz="2000" dirty="0">
              <a:solidFill>
                <a:schemeClr val="dk1"/>
              </a:solidFill>
            </a:endParaRPr>
          </a:p>
          <a:p>
            <a:pPr marL="0" lvl="0" indent="0" algn="l" rtl="0">
              <a:lnSpc>
                <a:spcPct val="120000"/>
              </a:lnSpc>
              <a:spcBef>
                <a:spcPts val="1000"/>
              </a:spcBef>
              <a:spcAft>
                <a:spcPts val="0"/>
              </a:spcAft>
              <a:buNone/>
            </a:pPr>
            <a:endParaRPr sz="2000" dirty="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dirty="0"/>
          </a:p>
        </p:txBody>
      </p:sp>
      <p:sp>
        <p:nvSpPr>
          <p:cNvPr id="709" name="Google Shape;709;p34"/>
          <p:cNvSpPr txBox="1">
            <a:spLocks noGrp="1"/>
          </p:cNvSpPr>
          <p:nvPr>
            <p:ph type="ctrTitle"/>
          </p:nvPr>
        </p:nvSpPr>
        <p:spPr>
          <a:xfrm flipH="1">
            <a:off x="340500" y="126870"/>
            <a:ext cx="8193900" cy="849300"/>
          </a:xfrm>
          <a:prstGeom prst="rect">
            <a:avLst/>
          </a:prstGeom>
        </p:spPr>
        <p:txBody>
          <a:bodyPr spcFirstLastPara="1" wrap="square" lIns="91425" tIns="91425" rIns="91425" bIns="91425" rtlCol="1" anchor="b" anchorCtr="0">
            <a:noAutofit/>
          </a:bodyPr>
          <a:lstStyle/>
          <a:p>
            <a:pPr marL="0" lvl="0" indent="0" algn="l" rtl="0">
              <a:spcBef>
                <a:spcPts val="0"/>
              </a:spcBef>
              <a:spcAft>
                <a:spcPts val="0"/>
              </a:spcAft>
              <a:buNone/>
            </a:pPr>
            <a:r>
              <a:rPr lang="rhg" sz="3200" b="1" dirty="0">
                <a:solidFill>
                  <a:schemeClr val="dk2"/>
                </a:solidFill>
              </a:rPr>
              <a:t>Dekbálgorár Kaanun</a:t>
            </a:r>
            <a:endParaRPr sz="3200" b="1" dirty="0">
              <a:solidFill>
                <a:schemeClr val="dk2"/>
              </a:solidFill>
            </a:endParaRPr>
          </a:p>
        </p:txBody>
      </p:sp>
      <p:grpSp>
        <p:nvGrpSpPr>
          <p:cNvPr id="710" name="Google Shape;710;p34"/>
          <p:cNvGrpSpPr/>
          <p:nvPr/>
        </p:nvGrpSpPr>
        <p:grpSpPr>
          <a:xfrm rot="3758011">
            <a:off x="-874051" y="4125250"/>
            <a:ext cx="1746380" cy="1083355"/>
            <a:chOff x="235075" y="777725"/>
            <a:chExt cx="7186900" cy="4132775"/>
          </a:xfrm>
        </p:grpSpPr>
        <p:sp>
          <p:nvSpPr>
            <p:cNvPr id="711" name="Google Shape;711;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2" name="Google Shape;712;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grpSp>
        <p:nvGrpSpPr>
          <p:cNvPr id="713" name="Google Shape;713;p34"/>
          <p:cNvGrpSpPr/>
          <p:nvPr/>
        </p:nvGrpSpPr>
        <p:grpSpPr>
          <a:xfrm>
            <a:off x="-658439" y="4226945"/>
            <a:ext cx="1235990" cy="1227266"/>
            <a:chOff x="1173550" y="238600"/>
            <a:chExt cx="5252825" cy="5215750"/>
          </a:xfrm>
        </p:grpSpPr>
        <p:sp>
          <p:nvSpPr>
            <p:cNvPr id="714" name="Google Shape;714;p3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5" name="Google Shape;715;p3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6" name="Google Shape;716;p3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7" name="Google Shape;717;p3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8" name="Google Shape;718;p3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19" name="Google Shape;719;p3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0" name="Google Shape;720;p3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1" name="Google Shape;721;p3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2" name="Google Shape;722;p3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3" name="Google Shape;723;p3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4" name="Google Shape;724;p3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5" name="Google Shape;725;p3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6" name="Google Shape;726;p3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7" name="Google Shape;727;p3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8" name="Google Shape;728;p3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29" name="Google Shape;729;p3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0" name="Google Shape;730;p3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1" name="Google Shape;731;p3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2" name="Google Shape;732;p3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3" name="Google Shape;733;p3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4" name="Google Shape;734;p3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5" name="Google Shape;735;p3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6" name="Google Shape;736;p3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7" name="Google Shape;737;p3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8" name="Google Shape;738;p3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39" name="Google Shape;739;p3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0" name="Google Shape;740;p3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1" name="Google Shape;741;p3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2" name="Google Shape;742;p3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3" name="Google Shape;743;p3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4" name="Google Shape;744;p3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5" name="Google Shape;745;p3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6" name="Google Shape;746;p3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7" name="Google Shape;747;p3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8" name="Google Shape;748;p3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49" name="Google Shape;749;p3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0" name="Google Shape;750;p3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1" name="Google Shape;751;p3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2" name="Google Shape;752;p3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3" name="Google Shape;753;p3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4" name="Google Shape;754;p3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5" name="Google Shape;755;p3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6" name="Google Shape;756;p3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7" name="Google Shape;757;p3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8" name="Google Shape;758;p3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59" name="Google Shape;759;p3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0" name="Google Shape;760;p3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1" name="Google Shape;761;p3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2" name="Google Shape;762;p3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3" name="Google Shape;763;p3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4" name="Google Shape;764;p3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5" name="Google Shape;765;p3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6" name="Google Shape;766;p3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7" name="Google Shape;767;p3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8" name="Google Shape;768;p3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69" name="Google Shape;769;p3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0" name="Google Shape;770;p3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1" name="Google Shape;771;p3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2" name="Google Shape;772;p3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3" name="Google Shape;773;p3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4" name="Google Shape;774;p3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5" name="Google Shape;775;p3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6" name="Google Shape;776;p3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7" name="Google Shape;777;p3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8" name="Google Shape;778;p3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79" name="Google Shape;779;p34"/>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0" name="Google Shape;780;p3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1" name="Google Shape;781;p3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2" name="Google Shape;782;p3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3" name="Google Shape;783;p3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4" name="Google Shape;784;p3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5" name="Google Shape;785;p3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6" name="Google Shape;786;p3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7" name="Google Shape;787;p3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8" name="Google Shape;788;p3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89" name="Google Shape;789;p3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0" name="Google Shape;790;p3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1" name="Google Shape;791;p3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2" name="Google Shape;792;p3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3" name="Google Shape;793;p3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4" name="Google Shape;794;p3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5" name="Google Shape;795;p3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6" name="Google Shape;796;p3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7" name="Google Shape;797;p3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8" name="Google Shape;798;p3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799" name="Google Shape;799;p3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0" name="Google Shape;800;p3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1" name="Google Shape;801;p3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2" name="Google Shape;802;p3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3" name="Google Shape;803;p3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4" name="Google Shape;804;p3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5" name="Google Shape;805;p3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6" name="Google Shape;806;p3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7" name="Google Shape;807;p3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8" name="Google Shape;808;p3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09" name="Google Shape;809;p3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0" name="Google Shape;810;p3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1" name="Google Shape;811;p3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2" name="Google Shape;812;p3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3" name="Google Shape;813;p3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4" name="Google Shape;814;p3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5" name="Google Shape;815;p3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6" name="Google Shape;816;p3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7" name="Google Shape;817;p3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8" name="Google Shape;818;p3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19" name="Google Shape;819;p3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0" name="Google Shape;820;p3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1" name="Google Shape;821;p3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2" name="Google Shape;822;p3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3" name="Google Shape;823;p3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4" name="Google Shape;824;p3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5" name="Google Shape;825;p3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6" name="Google Shape;826;p3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7" name="Google Shape;827;p3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8" name="Google Shape;828;p3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29" name="Google Shape;829;p3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0" name="Google Shape;830;p3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1" name="Google Shape;831;p3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2" name="Google Shape;832;p3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3" name="Google Shape;833;p3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4" name="Google Shape;834;p3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5" name="Google Shape;835;p3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6" name="Google Shape;836;p3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7" name="Google Shape;837;p3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8" name="Google Shape;838;p3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39" name="Google Shape;839;p3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0" name="Google Shape;840;p3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1" name="Google Shape;841;p3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2" name="Google Shape;842;p3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3" name="Google Shape;843;p3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4" name="Google Shape;844;p3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5" name="Google Shape;845;p3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6" name="Google Shape;846;p3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7" name="Google Shape;847;p3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8" name="Google Shape;848;p3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49" name="Google Shape;849;p3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0" name="Google Shape;850;p3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1" name="Google Shape;851;p3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2" name="Google Shape;852;p3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3" name="Google Shape;853;p3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4" name="Google Shape;854;p3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5" name="Google Shape;855;p3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6" name="Google Shape;856;p3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7" name="Google Shape;857;p3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8" name="Google Shape;858;p3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59" name="Google Shape;859;p3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0" name="Google Shape;860;p3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1" name="Google Shape;861;p3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2" name="Google Shape;862;p3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3" name="Google Shape;863;p3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4" name="Google Shape;864;p3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5" name="Google Shape;865;p3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6" name="Google Shape;866;p3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7" name="Google Shape;867;p3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8" name="Google Shape;868;p3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69" name="Google Shape;869;p3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0" name="Google Shape;870;p3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1" name="Google Shape;871;p3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2" name="Google Shape;872;p3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3" name="Google Shape;873;p3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4" name="Google Shape;874;p3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5" name="Google Shape;875;p3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6" name="Google Shape;876;p3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7" name="Google Shape;877;p3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8" name="Google Shape;878;p3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79" name="Google Shape;879;p3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0" name="Google Shape;880;p3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1" name="Google Shape;881;p3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2" name="Google Shape;882;p3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3" name="Google Shape;883;p3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4" name="Google Shape;884;p3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5" name="Google Shape;885;p3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6" name="Google Shape;886;p3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7" name="Google Shape;887;p3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8" name="Google Shape;888;p3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89" name="Google Shape;889;p3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0" name="Google Shape;890;p3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1" name="Google Shape;891;p3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2" name="Google Shape;892;p3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3" name="Google Shape;893;p3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4" name="Google Shape;894;p3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5" name="Google Shape;895;p3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6" name="Google Shape;896;p3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7" name="Google Shape;897;p3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898" name="Google Shape;898;p3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35"/>
          <p:cNvSpPr txBox="1">
            <a:spLocks noGrp="1"/>
          </p:cNvSpPr>
          <p:nvPr>
            <p:ph type="subTitle" idx="1"/>
          </p:nvPr>
        </p:nvSpPr>
        <p:spPr>
          <a:xfrm flipH="1">
            <a:off x="340500" y="593025"/>
            <a:ext cx="8193900" cy="4009200"/>
          </a:xfrm>
          <a:prstGeom prst="rect">
            <a:avLst/>
          </a:prstGeom>
        </p:spPr>
        <p:txBody>
          <a:bodyPr spcFirstLastPara="1" wrap="square" lIns="91425" tIns="91425" rIns="91425" bIns="91425" rtlCol="1" anchor="t" anchorCtr="0">
            <a:noAutofit/>
          </a:bodyPr>
          <a:lstStyle/>
          <a:p>
            <a:pPr marL="457200" lvl="0" indent="-330200" algn="l" rtl="0">
              <a:lnSpc>
                <a:spcPct val="115000"/>
              </a:lnSpc>
              <a:spcBef>
                <a:spcPts val="0"/>
              </a:spcBef>
              <a:spcAft>
                <a:spcPts val="0"/>
              </a:spcAft>
              <a:buClr>
                <a:srgbClr val="1155CC"/>
              </a:buClr>
              <a:buSzPts val="1600"/>
              <a:buChar char="●"/>
            </a:pPr>
            <a:r>
              <a:rPr lang="rhg" sz="1400" u="sng" dirty="0">
                <a:solidFill>
                  <a:srgbClr val="1155CC"/>
                </a:solidFill>
                <a:hlinkClick r:id="rId3">
                  <a:extLst>
                    <a:ext uri="{A12FA001-AC4F-418D-AE19-62706E023703}">
                      <ahyp:hlinkClr xmlns:ahyp="http://schemas.microsoft.com/office/drawing/2018/hyperlinkcolor" val="tx"/>
                    </a:ext>
                  </a:extLst>
                </a:hlinkClick>
              </a:rPr>
              <a:t>Biaram Konthroul &amp; Rukar Senthar (Centers for Disease Control &amp; Prevention)</a:t>
            </a:r>
            <a:r>
              <a:rPr lang="rhg" sz="1400" dirty="0">
                <a:solidFill>
                  <a:schemeClr val="hlink"/>
                </a:solidFill>
                <a:uFill>
                  <a:noFill/>
                </a:uFill>
                <a:hlinkClick r:id="rId3"/>
              </a:rPr>
              <a:t> KOVÍDH19</a:t>
            </a:r>
            <a:r>
              <a:rPr lang="rhg" sz="1400" dirty="0">
                <a:solidFill>
                  <a:srgbClr val="541C1D"/>
                </a:solidFill>
              </a:rPr>
              <a:t> wébpeij</a:t>
            </a:r>
            <a:endParaRPr sz="1400" dirty="0">
              <a:solidFill>
                <a:srgbClr val="541C1D"/>
              </a:solidFill>
            </a:endParaRPr>
          </a:p>
          <a:p>
            <a:pPr marL="457200" lvl="0" indent="-330200" algn="l" rtl="0">
              <a:lnSpc>
                <a:spcPct val="115000"/>
              </a:lnSpc>
              <a:spcBef>
                <a:spcPts val="1000"/>
              </a:spcBef>
              <a:spcAft>
                <a:spcPts val="0"/>
              </a:spcAft>
              <a:buClr>
                <a:srgbClr val="541C1D"/>
              </a:buClr>
              <a:buSzPts val="1600"/>
              <a:buChar char="●"/>
            </a:pPr>
            <a:r>
              <a:rPr lang="rhg" sz="1400" u="sng" dirty="0">
                <a:solidFill>
                  <a:srgbClr val="1155CC"/>
                </a:solidFill>
                <a:hlinkClick r:id="rId4">
                  <a:extLst>
                    <a:ext uri="{A12FA001-AC4F-418D-AE19-62706E023703}">
                      <ahyp:hlinkClr xmlns:ahyp="http://schemas.microsoft.com/office/drawing/2018/hyperlinkcolor" val="tx"/>
                    </a:ext>
                  </a:extLst>
                </a:hlinkClick>
              </a:rPr>
              <a:t>Oregon Sehét Adíkari (Oregon Health Authority)</a:t>
            </a:r>
            <a:r>
              <a:rPr lang="rhg" sz="1400" dirty="0">
                <a:solidFill>
                  <a:srgbClr val="541C1D"/>
                </a:solidFill>
                <a:uFill>
                  <a:noFill/>
                </a:uFill>
                <a:hlinkClick r:id="rId4">
                  <a:extLst>
                    <a:ext uri="{A12FA001-AC4F-418D-AE19-62706E023703}">
                      <ahyp:hlinkClr xmlns:ahyp="http://schemas.microsoft.com/office/drawing/2018/hyperlinkcolor" val="tx"/>
                    </a:ext>
                  </a:extLst>
                </a:hlinkClick>
              </a:rPr>
              <a:t> KOVÍDH19</a:t>
            </a:r>
            <a:r>
              <a:rPr lang="rhg" sz="1400" dirty="0">
                <a:solidFill>
                  <a:srgbClr val="1155CC"/>
                </a:solidFill>
              </a:rPr>
              <a:t> </a:t>
            </a:r>
            <a:r>
              <a:rPr lang="rhg" sz="1400" dirty="0">
                <a:solidFill>
                  <a:srgbClr val="541C1D"/>
                </a:solidFill>
              </a:rPr>
              <a:t>wébpeij</a:t>
            </a:r>
            <a:endParaRPr sz="1400" dirty="0">
              <a:solidFill>
                <a:srgbClr val="541C1D"/>
              </a:solidFill>
            </a:endParaRPr>
          </a:p>
          <a:p>
            <a:pPr marL="457200" lvl="0" indent="-330200" algn="l" rtl="0">
              <a:lnSpc>
                <a:spcPct val="115000"/>
              </a:lnSpc>
              <a:spcBef>
                <a:spcPts val="1000"/>
              </a:spcBef>
              <a:spcAft>
                <a:spcPts val="0"/>
              </a:spcAft>
              <a:buClr>
                <a:srgbClr val="541C1D"/>
              </a:buClr>
              <a:buSzPts val="1600"/>
              <a:buChar char="●"/>
            </a:pPr>
            <a:r>
              <a:rPr lang="rhg" sz="1400" u="sng" dirty="0">
                <a:solidFill>
                  <a:srgbClr val="1155CC"/>
                </a:solidFill>
                <a:hlinkClick r:id="rId5">
                  <a:extLst>
                    <a:ext uri="{A12FA001-AC4F-418D-AE19-62706E023703}">
                      <ahyp:hlinkClr xmlns:ahyp="http://schemas.microsoft.com/office/drawing/2018/hyperlinkcolor" val="tx"/>
                    </a:ext>
                  </a:extLst>
                </a:hlinkClick>
              </a:rPr>
              <a:t>Multnomah Kounthi (Multnomah County)</a:t>
            </a:r>
            <a:r>
              <a:rPr lang="rhg" sz="1400" dirty="0">
                <a:solidFill>
                  <a:srgbClr val="541C1D"/>
                </a:solidFill>
                <a:uFill>
                  <a:noFill/>
                </a:uFill>
                <a:hlinkClick r:id="rId5">
                  <a:extLst>
                    <a:ext uri="{A12FA001-AC4F-418D-AE19-62706E023703}">
                      <ahyp:hlinkClr xmlns:ahyp="http://schemas.microsoft.com/office/drawing/2018/hyperlinkcolor" val="tx"/>
                    </a:ext>
                  </a:extLst>
                </a:hlinkClick>
              </a:rPr>
              <a:t> KOVÍDH19</a:t>
            </a:r>
            <a:r>
              <a:rPr lang="rhg" sz="1400" dirty="0">
                <a:solidFill>
                  <a:srgbClr val="541C1D"/>
                </a:solidFill>
              </a:rPr>
              <a:t> wébpeij</a:t>
            </a:r>
            <a:endParaRPr sz="1400" dirty="0">
              <a:solidFill>
                <a:srgbClr val="541C1D"/>
              </a:solidFill>
            </a:endParaRPr>
          </a:p>
          <a:p>
            <a:pPr marL="457200" lvl="0" indent="-330200" algn="l" rtl="0">
              <a:lnSpc>
                <a:spcPct val="115000"/>
              </a:lnSpc>
              <a:spcBef>
                <a:spcPts val="1000"/>
              </a:spcBef>
              <a:spcAft>
                <a:spcPts val="0"/>
              </a:spcAft>
              <a:buSzPts val="1600"/>
              <a:buChar char="●"/>
            </a:pPr>
            <a:r>
              <a:rPr lang="rhg" sz="1400" u="sng" dirty="0">
                <a:solidFill>
                  <a:srgbClr val="1155CC"/>
                </a:solidFill>
                <a:hlinkClick r:id="rId6">
                  <a:extLst>
                    <a:ext uri="{A12FA001-AC4F-418D-AE19-62706E023703}">
                      <ahyp:hlinkClr xmlns:ahyp="http://schemas.microsoft.com/office/drawing/2018/hyperlinkcolor" val="tx"/>
                    </a:ext>
                  </a:extLst>
                </a:hlinkClick>
              </a:rPr>
              <a:t>Ekgúilla klun Enthibódhi Elaj</a:t>
            </a:r>
            <a:r>
              <a:rPr lang="rhg" sz="1400" dirty="0"/>
              <a:t> babot kessú hóta</a:t>
            </a:r>
            <a:endParaRPr sz="1400" dirty="0"/>
          </a:p>
          <a:p>
            <a:pPr marL="457200" lvl="0" indent="-330200" algn="l" rtl="0">
              <a:lnSpc>
                <a:spcPct val="115000"/>
              </a:lnSpc>
              <a:spcBef>
                <a:spcPts val="1000"/>
              </a:spcBef>
              <a:spcAft>
                <a:spcPts val="0"/>
              </a:spcAft>
              <a:buClr>
                <a:srgbClr val="1155CC"/>
              </a:buClr>
              <a:buSzPts val="1600"/>
              <a:buChar char="●"/>
            </a:pPr>
            <a:r>
              <a:rPr lang="rhg" sz="1400" u="sng" dirty="0">
                <a:solidFill>
                  <a:srgbClr val="1155CC"/>
                </a:solidFill>
                <a:hlinkClick r:id="rId7">
                  <a:extLst>
                    <a:ext uri="{A12FA001-AC4F-418D-AE19-62706E023703}">
                      <ahyp:hlinkClr xmlns:ahyp="http://schemas.microsoft.com/office/drawing/2018/hyperlinkcolor" val="tx"/>
                    </a:ext>
                  </a:extLst>
                </a:hlinkClick>
              </a:rPr>
              <a:t>Górot KOVÍDH19 or Nize-baze-Teésgora</a:t>
            </a:r>
            <a:endParaRPr sz="1400" dirty="0">
              <a:solidFill>
                <a:srgbClr val="1155CC"/>
              </a:solidFill>
            </a:endParaRPr>
          </a:p>
          <a:p>
            <a:pPr marL="457200" lvl="0" indent="-330200" algn="l" rtl="0">
              <a:lnSpc>
                <a:spcPct val="115000"/>
              </a:lnSpc>
              <a:spcBef>
                <a:spcPts val="1000"/>
              </a:spcBef>
              <a:spcAft>
                <a:spcPts val="0"/>
              </a:spcAft>
              <a:buSzPts val="1600"/>
              <a:buChar char="●"/>
            </a:pPr>
            <a:r>
              <a:rPr lang="rhg" sz="1400" dirty="0"/>
              <a:t>Multnomah Kounthi ír </a:t>
            </a:r>
            <a:r>
              <a:rPr lang="rhg" sz="1400" u="sng" dirty="0">
                <a:solidFill>
                  <a:srgbClr val="1155CC"/>
                </a:solidFill>
                <a:hlinkClick r:id="rId8">
                  <a:extLst>
                    <a:ext uri="{A12FA001-AC4F-418D-AE19-62706E023703}">
                      <ahyp:hlinkClr xmlns:ahyp="http://schemas.microsoft.com/office/drawing/2018/hyperlinkcolor" val="tx"/>
                    </a:ext>
                  </a:extLst>
                </a:hlinkClick>
              </a:rPr>
              <a:t>KOVÍDH19 Teésgora Wasáel ókkol</a:t>
            </a:r>
            <a:endParaRPr sz="1400" dirty="0"/>
          </a:p>
          <a:p>
            <a:pPr marL="457200" lvl="0" indent="-330200" algn="l" rtl="0">
              <a:lnSpc>
                <a:spcPct val="115000"/>
              </a:lnSpc>
              <a:spcBef>
                <a:spcPts val="1000"/>
              </a:spcBef>
              <a:spcAft>
                <a:spcPts val="0"/>
              </a:spcAft>
              <a:buSzPts val="1600"/>
              <a:buChar char="●"/>
            </a:pPr>
            <a:r>
              <a:rPr lang="rhg" sz="1400" u="sng" dirty="0">
                <a:solidFill>
                  <a:srgbClr val="1155CC"/>
                </a:solidFill>
                <a:hlinkClick r:id="rId9">
                  <a:extLst>
                    <a:ext uri="{A12FA001-AC4F-418D-AE19-62706E023703}">
                      <ahyp:hlinkClr xmlns:ahyp="http://schemas.microsoft.com/office/drawing/2018/hyperlinkcolor" val="tx"/>
                    </a:ext>
                  </a:extLst>
                </a:hlinkClick>
              </a:rPr>
              <a:t>Eskuilla fuwain ólore Sehétban Ráka </a:t>
            </a:r>
            <a:r>
              <a:rPr lang="rhg" sz="1400" dirty="0"/>
              <a:t>hákikot cíth</a:t>
            </a:r>
            <a:endParaRPr sz="1400" dirty="0"/>
          </a:p>
          <a:p>
            <a:pPr marL="457200" lvl="0" indent="-330200" algn="l" rtl="0">
              <a:lnSpc>
                <a:spcPct val="115000"/>
              </a:lnSpc>
              <a:spcBef>
                <a:spcPts val="1000"/>
              </a:spcBef>
              <a:spcAft>
                <a:spcPts val="0"/>
              </a:spcAft>
              <a:buSzPts val="1600"/>
              <a:buChar char="●"/>
            </a:pPr>
            <a:r>
              <a:rPr lang="rhg" sz="1400" u="sng" dirty="0">
                <a:solidFill>
                  <a:srgbClr val="1155CC"/>
                </a:solidFill>
                <a:hlinkClick r:id="rId10">
                  <a:extLst>
                    <a:ext uri="{A12FA001-AC4F-418D-AE19-62706E023703}">
                      <ahyp:hlinkClr xmlns:ahyp="http://schemas.microsoft.com/office/drawing/2018/hyperlinkcolor" val="tx"/>
                    </a:ext>
                  </a:extLst>
                </a:hlinkClick>
              </a:rPr>
              <a:t>Biaram loi fáith goréde nezam</a:t>
            </a:r>
            <a:r>
              <a:rPr lang="rhg" sz="1400" dirty="0">
                <a:solidFill>
                  <a:schemeClr val="dk1"/>
                </a:solidFill>
              </a:rPr>
              <a:t> or vidu</a:t>
            </a:r>
            <a:endParaRPr sz="1400" dirty="0"/>
          </a:p>
          <a:p>
            <a:pPr marL="457200" lvl="0" indent="-330200" algn="l" rtl="0">
              <a:lnSpc>
                <a:spcPct val="115000"/>
              </a:lnSpc>
              <a:spcBef>
                <a:spcPts val="1000"/>
              </a:spcBef>
              <a:spcAft>
                <a:spcPts val="0"/>
              </a:spcAft>
              <a:buSzPts val="1600"/>
              <a:buChar char="●"/>
            </a:pPr>
            <a:r>
              <a:rPr lang="rhg" sz="1400" dirty="0"/>
              <a:t>Multnomah Kounthi ír </a:t>
            </a:r>
            <a:r>
              <a:rPr lang="rhg" sz="1400" u="sng" dirty="0">
                <a:solidFill>
                  <a:srgbClr val="1155CC"/>
                </a:solidFill>
                <a:hlinkClick r:id="rId11">
                  <a:extLst>
                    <a:ext uri="{A12FA001-AC4F-418D-AE19-62706E023703}">
                      <ahyp:hlinkClr xmlns:ahyp="http://schemas.microsoft.com/office/drawing/2018/hyperlinkcolor" val="tx"/>
                    </a:ext>
                  </a:extLst>
                </a:hlinkClick>
              </a:rPr>
              <a:t>Véksin Maribor Kelendhár</a:t>
            </a:r>
            <a:endParaRPr sz="1400" dirty="0">
              <a:solidFill>
                <a:srgbClr val="1155CC"/>
              </a:solidFill>
            </a:endParaRPr>
          </a:p>
          <a:p>
            <a:pPr marL="457200" lvl="0" indent="-330200" algn="l" rtl="0">
              <a:lnSpc>
                <a:spcPct val="115000"/>
              </a:lnSpc>
              <a:spcBef>
                <a:spcPts val="1000"/>
              </a:spcBef>
              <a:spcAft>
                <a:spcPts val="0"/>
              </a:spcAft>
              <a:buClr>
                <a:srgbClr val="1155CC"/>
              </a:buClr>
              <a:buSzPts val="1600"/>
              <a:buChar char="●"/>
            </a:pPr>
            <a:r>
              <a:rPr lang="rhg" sz="1400" dirty="0">
                <a:solidFill>
                  <a:srgbClr val="541C1D"/>
                </a:solidFill>
                <a:uFill>
                  <a:noFill/>
                </a:uFill>
                <a:hlinkClick r:id="rId12">
                  <a:extLst>
                    <a:ext uri="{A12FA001-AC4F-418D-AE19-62706E023703}">
                      <ahyp:hlinkClr xmlns:ahyp="http://schemas.microsoft.com/office/drawing/2018/hyperlinkcolor" val="tx"/>
                    </a:ext>
                  </a:extLst>
                </a:hlinkClick>
              </a:rPr>
              <a:t>Portland coór ariyar </a:t>
            </a:r>
            <a:r>
              <a:rPr lang="rhg" sz="1400" u="sng" dirty="0">
                <a:solidFill>
                  <a:srgbClr val="1155CC"/>
                </a:solidFill>
                <a:hlinkClick r:id="rId12">
                  <a:extLst>
                    <a:ext uri="{A12FA001-AC4F-418D-AE19-62706E023703}">
                      <ahyp:hlinkClr xmlns:ahyp="http://schemas.microsoft.com/office/drawing/2018/hyperlinkcolor" val="tx"/>
                    </a:ext>
                  </a:extLst>
                </a:hlinkClick>
              </a:rPr>
              <a:t>elakayi KOVÍDH19 dhethar dhécbúdh</a:t>
            </a:r>
            <a:endParaRPr sz="1400" dirty="0">
              <a:solidFill>
                <a:srgbClr val="1155CC"/>
              </a:solidFill>
            </a:endParaRPr>
          </a:p>
          <a:p>
            <a:pPr marL="457200" lvl="0" indent="-330200" algn="l" rtl="0">
              <a:lnSpc>
                <a:spcPct val="115000"/>
              </a:lnSpc>
              <a:spcBef>
                <a:spcPts val="1000"/>
              </a:spcBef>
              <a:spcAft>
                <a:spcPts val="0"/>
              </a:spcAft>
              <a:buClr>
                <a:srgbClr val="1155CC"/>
              </a:buClr>
              <a:buSzPts val="1600"/>
              <a:buChar char="●"/>
            </a:pPr>
            <a:r>
              <a:rPr lang="rhg" sz="1400" dirty="0">
                <a:solidFill>
                  <a:srgbClr val="541C1D"/>
                </a:solidFill>
                <a:uFill>
                  <a:noFill/>
                </a:uFill>
                <a:hlinkClick r:id="rId13">
                  <a:extLst>
                    <a:ext uri="{A12FA001-AC4F-418D-AE19-62706E023703}">
                      <ahyp:hlinkClr xmlns:ahyp="http://schemas.microsoft.com/office/drawing/2018/hyperlinkcolor" val="tx"/>
                    </a:ext>
                  </a:extLst>
                </a:hlinkClick>
              </a:rPr>
              <a:t>Oregon Sehéti Adíkari ír </a:t>
            </a:r>
            <a:r>
              <a:rPr lang="rhg" sz="1400" u="sng" dirty="0">
                <a:solidFill>
                  <a:srgbClr val="1155CC"/>
                </a:solidFill>
                <a:hlinkClick r:id="rId13">
                  <a:extLst>
                    <a:ext uri="{A12FA001-AC4F-418D-AE19-62706E023703}">
                      <ahyp:hlinkClr xmlns:ahyp="http://schemas.microsoft.com/office/drawing/2018/hyperlinkcolor" val="tx"/>
                    </a:ext>
                  </a:extLst>
                </a:hlinkClick>
              </a:rPr>
              <a:t>fura dec ot KOVÍDH19 dhethar dhécbúdh</a:t>
            </a:r>
            <a:endParaRPr sz="1400" dirty="0">
              <a:solidFill>
                <a:srgbClr val="1155CC"/>
              </a:solidFill>
            </a:endParaRPr>
          </a:p>
          <a:p>
            <a:pPr marL="0" lvl="0" indent="0" algn="l" rtl="0">
              <a:lnSpc>
                <a:spcPct val="115000"/>
              </a:lnSpc>
              <a:spcBef>
                <a:spcPts val="1000"/>
              </a:spcBef>
              <a:spcAft>
                <a:spcPts val="0"/>
              </a:spcAft>
              <a:buNone/>
            </a:pPr>
            <a:endParaRPr sz="1100" dirty="0">
              <a:solidFill>
                <a:srgbClr val="541C1D"/>
              </a:solidFill>
            </a:endParaRPr>
          </a:p>
          <a:p>
            <a:pPr marL="0" lvl="0" indent="0" algn="l" rtl="0">
              <a:lnSpc>
                <a:spcPct val="120000"/>
              </a:lnSpc>
              <a:spcBef>
                <a:spcPts val="1000"/>
              </a:spcBef>
              <a:spcAft>
                <a:spcPts val="0"/>
              </a:spcAft>
              <a:buNone/>
            </a:pPr>
            <a:endParaRPr sz="1800" dirty="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sz="1100" dirty="0"/>
          </a:p>
        </p:txBody>
      </p:sp>
      <p:sp>
        <p:nvSpPr>
          <p:cNvPr id="904" name="Google Shape;904;p35"/>
          <p:cNvSpPr txBox="1">
            <a:spLocks noGrp="1"/>
          </p:cNvSpPr>
          <p:nvPr>
            <p:ph type="ctrTitle"/>
          </p:nvPr>
        </p:nvSpPr>
        <p:spPr>
          <a:xfrm flipH="1">
            <a:off x="340500" y="63846"/>
            <a:ext cx="8193900" cy="672600"/>
          </a:xfrm>
          <a:prstGeom prst="rect">
            <a:avLst/>
          </a:prstGeom>
        </p:spPr>
        <p:txBody>
          <a:bodyPr spcFirstLastPara="1" wrap="square" lIns="91425" tIns="91425" rIns="91425" bIns="91425" rtlCol="1" anchor="b" anchorCtr="0">
            <a:noAutofit/>
          </a:bodyPr>
          <a:lstStyle/>
          <a:p>
            <a:pPr marL="0" lvl="0" indent="0" algn="l" rtl="0">
              <a:spcBef>
                <a:spcPts val="0"/>
              </a:spcBef>
              <a:spcAft>
                <a:spcPts val="0"/>
              </a:spcAft>
              <a:buNone/>
            </a:pPr>
            <a:r>
              <a:rPr lang="rhg" sz="2800" b="1" dirty="0">
                <a:solidFill>
                  <a:schemeClr val="dk2"/>
                </a:solidFill>
              </a:rPr>
              <a:t>Ezafá Wasáel ókkol: KOVÍDH19</a:t>
            </a:r>
            <a:endParaRPr sz="2800" b="1" dirty="0">
              <a:solidFill>
                <a:schemeClr val="dk2"/>
              </a:solidFill>
            </a:endParaRPr>
          </a:p>
        </p:txBody>
      </p:sp>
      <p:grpSp>
        <p:nvGrpSpPr>
          <p:cNvPr id="905" name="Google Shape;905;p35"/>
          <p:cNvGrpSpPr/>
          <p:nvPr/>
        </p:nvGrpSpPr>
        <p:grpSpPr>
          <a:xfrm rot="3758011">
            <a:off x="-874051" y="4125250"/>
            <a:ext cx="1746380" cy="1083355"/>
            <a:chOff x="235075" y="777725"/>
            <a:chExt cx="7186900" cy="4132775"/>
          </a:xfrm>
        </p:grpSpPr>
        <p:sp>
          <p:nvSpPr>
            <p:cNvPr id="906" name="Google Shape;906;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07" name="Google Shape;907;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grpSp>
      <p:grpSp>
        <p:nvGrpSpPr>
          <p:cNvPr id="908" name="Google Shape;908;p35"/>
          <p:cNvGrpSpPr/>
          <p:nvPr/>
        </p:nvGrpSpPr>
        <p:grpSpPr>
          <a:xfrm>
            <a:off x="-658439" y="4226945"/>
            <a:ext cx="1235990" cy="1227266"/>
            <a:chOff x="1173550" y="238600"/>
            <a:chExt cx="5252825" cy="5215750"/>
          </a:xfrm>
        </p:grpSpPr>
        <p:sp>
          <p:nvSpPr>
            <p:cNvPr id="909" name="Google Shape;909;p35"/>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0" name="Google Shape;910;p35"/>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1" name="Google Shape;911;p35"/>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2" name="Google Shape;912;p35"/>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3" name="Google Shape;913;p35"/>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4" name="Google Shape;914;p35"/>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5" name="Google Shape;915;p35"/>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6" name="Google Shape;916;p35"/>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7" name="Google Shape;917;p35"/>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8" name="Google Shape;918;p35"/>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19" name="Google Shape;919;p35"/>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0" name="Google Shape;920;p35"/>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1" name="Google Shape;921;p35"/>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2" name="Google Shape;922;p35"/>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3" name="Google Shape;923;p35"/>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4" name="Google Shape;924;p35"/>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5" name="Google Shape;925;p35"/>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6" name="Google Shape;926;p35"/>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7" name="Google Shape;927;p35"/>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8" name="Google Shape;928;p35"/>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29" name="Google Shape;929;p35"/>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0" name="Google Shape;930;p35"/>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1" name="Google Shape;931;p35"/>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2" name="Google Shape;932;p35"/>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3" name="Google Shape;933;p35"/>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4" name="Google Shape;934;p35"/>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5" name="Google Shape;935;p35"/>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6" name="Google Shape;936;p35"/>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7" name="Google Shape;937;p35"/>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8" name="Google Shape;938;p35"/>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39" name="Google Shape;939;p35"/>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0" name="Google Shape;940;p35"/>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1" name="Google Shape;941;p35"/>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2" name="Google Shape;942;p35"/>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3" name="Google Shape;943;p35"/>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4" name="Google Shape;944;p35"/>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5" name="Google Shape;945;p35"/>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6" name="Google Shape;946;p35"/>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7" name="Google Shape;947;p35"/>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8" name="Google Shape;948;p35"/>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49" name="Google Shape;949;p35"/>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0" name="Google Shape;950;p35"/>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1" name="Google Shape;951;p35"/>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2" name="Google Shape;952;p35"/>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3" name="Google Shape;953;p35"/>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4" name="Google Shape;954;p35"/>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5" name="Google Shape;955;p35"/>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6" name="Google Shape;956;p35"/>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7" name="Google Shape;957;p35"/>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8" name="Google Shape;958;p35"/>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59" name="Google Shape;959;p35"/>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0" name="Google Shape;960;p35"/>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1" name="Google Shape;961;p35"/>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2" name="Google Shape;962;p35"/>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3" name="Google Shape;963;p35"/>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4" name="Google Shape;964;p35"/>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5" name="Google Shape;965;p35"/>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6" name="Google Shape;966;p35"/>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7" name="Google Shape;967;p35"/>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8" name="Google Shape;968;p35"/>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69" name="Google Shape;969;p35"/>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0" name="Google Shape;970;p35"/>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1" name="Google Shape;971;p35"/>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2" name="Google Shape;972;p35"/>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3" name="Google Shape;973;p35"/>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4" name="Google Shape;974;p35"/>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5" name="Google Shape;975;p35"/>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6" name="Google Shape;976;p35"/>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7" name="Google Shape;977;p35"/>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8" name="Google Shape;978;p35"/>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79" name="Google Shape;979;p35"/>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0" name="Google Shape;980;p35"/>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1" name="Google Shape;981;p35"/>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2" name="Google Shape;982;p35"/>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3" name="Google Shape;983;p35"/>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4" name="Google Shape;984;p35"/>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5" name="Google Shape;985;p35"/>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6" name="Google Shape;986;p35"/>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7" name="Google Shape;987;p35"/>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8" name="Google Shape;988;p35"/>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89" name="Google Shape;989;p35"/>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0" name="Google Shape;990;p35"/>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1" name="Google Shape;991;p35"/>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2" name="Google Shape;992;p35"/>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3" name="Google Shape;993;p35"/>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4" name="Google Shape;994;p35"/>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5" name="Google Shape;995;p35"/>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6" name="Google Shape;996;p35"/>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7" name="Google Shape;997;p35"/>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8" name="Google Shape;998;p35"/>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999" name="Google Shape;999;p35"/>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0" name="Google Shape;1000;p35"/>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1" name="Google Shape;1001;p35"/>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2" name="Google Shape;1002;p35"/>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3" name="Google Shape;1003;p35"/>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4" name="Google Shape;1004;p35"/>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5" name="Google Shape;1005;p35"/>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6" name="Google Shape;1006;p35"/>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7" name="Google Shape;1007;p35"/>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8" name="Google Shape;1008;p35"/>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09" name="Google Shape;1009;p35"/>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0" name="Google Shape;1010;p35"/>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1" name="Google Shape;1011;p35"/>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2" name="Google Shape;1012;p35"/>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3" name="Google Shape;1013;p35"/>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4" name="Google Shape;1014;p35"/>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5" name="Google Shape;1015;p35"/>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6" name="Google Shape;1016;p35"/>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7" name="Google Shape;1017;p35"/>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8" name="Google Shape;1018;p35"/>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19" name="Google Shape;1019;p35"/>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0" name="Google Shape;1020;p35"/>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1" name="Google Shape;1021;p35"/>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2" name="Google Shape;1022;p35"/>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3" name="Google Shape;1023;p35"/>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4" name="Google Shape;1024;p35"/>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5" name="Google Shape;1025;p35"/>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6" name="Google Shape;1026;p35"/>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7" name="Google Shape;1027;p35"/>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8" name="Google Shape;1028;p35"/>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29" name="Google Shape;1029;p35"/>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0" name="Google Shape;1030;p35"/>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1" name="Google Shape;1031;p35"/>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2" name="Google Shape;1032;p35"/>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3" name="Google Shape;1033;p35"/>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4" name="Google Shape;1034;p35"/>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5" name="Google Shape;1035;p35"/>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6" name="Google Shape;1036;p35"/>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7" name="Google Shape;1037;p35"/>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8" name="Google Shape;1038;p35"/>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39" name="Google Shape;1039;p35"/>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0" name="Google Shape;1040;p35"/>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1" name="Google Shape;1041;p35"/>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2" name="Google Shape;1042;p35"/>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3" name="Google Shape;1043;p35"/>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4" name="Google Shape;1044;p35"/>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5" name="Google Shape;1045;p35"/>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6" name="Google Shape;1046;p35"/>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7" name="Google Shape;1047;p35"/>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8" name="Google Shape;1048;p35"/>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49" name="Google Shape;1049;p35"/>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0" name="Google Shape;1050;p35"/>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1" name="Google Shape;1051;p35"/>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2" name="Google Shape;1052;p35"/>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3" name="Google Shape;1053;p35"/>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4" name="Google Shape;1054;p35"/>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5" name="Google Shape;1055;p35"/>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6" name="Google Shape;1056;p35"/>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7" name="Google Shape;1057;p35"/>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8" name="Google Shape;1058;p35"/>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59" name="Google Shape;1059;p35"/>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0" name="Google Shape;1060;p35"/>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1" name="Google Shape;1061;p35"/>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2" name="Google Shape;1062;p35"/>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3" name="Google Shape;1063;p35"/>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4" name="Google Shape;1064;p35"/>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5" name="Google Shape;1065;p35"/>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6" name="Google Shape;1066;p35"/>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7" name="Google Shape;1067;p35"/>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8" name="Google Shape;1068;p35"/>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69" name="Google Shape;1069;p35"/>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0" name="Google Shape;1070;p35"/>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1" name="Google Shape;1071;p35"/>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2" name="Google Shape;1072;p35"/>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3" name="Google Shape;1073;p35"/>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4" name="Google Shape;1074;p35"/>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5" name="Google Shape;1075;p35"/>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6" name="Google Shape;1076;p35"/>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7" name="Google Shape;1077;p35"/>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8" name="Google Shape;1078;p35"/>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79" name="Google Shape;1079;p35"/>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0" name="Google Shape;1080;p35"/>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1" name="Google Shape;1081;p35"/>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2" name="Google Shape;1082;p35"/>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3" name="Google Shape;1083;p35"/>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4" name="Google Shape;1084;p35"/>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5" name="Google Shape;1085;p35"/>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6" name="Google Shape;1086;p35"/>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7" name="Google Shape;1087;p35"/>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8" name="Google Shape;1088;p35"/>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89" name="Google Shape;1089;p35"/>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90" name="Google Shape;1090;p35"/>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91" name="Google Shape;1091;p35"/>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92" name="Google Shape;1092;p35"/>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sp>
          <p:nvSpPr>
            <p:cNvPr id="1093" name="Google Shape;1093;p35"/>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sz="12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6"/>
          <p:cNvSpPr txBox="1">
            <a:spLocks noGrp="1"/>
          </p:cNvSpPr>
          <p:nvPr>
            <p:ph type="subTitle" idx="1"/>
          </p:nvPr>
        </p:nvSpPr>
        <p:spPr>
          <a:xfrm flipH="1">
            <a:off x="340500" y="593025"/>
            <a:ext cx="8193900" cy="4009200"/>
          </a:xfrm>
          <a:prstGeom prst="rect">
            <a:avLst/>
          </a:prstGeom>
        </p:spPr>
        <p:txBody>
          <a:bodyPr spcFirstLastPara="1" wrap="square" lIns="91425" tIns="91425" rIns="91425" bIns="91425" rtlCol="1" anchor="t" anchorCtr="0">
            <a:noAutofit/>
          </a:bodyPr>
          <a:lstStyle/>
          <a:p>
            <a:pPr marL="457200" lvl="0" indent="-336550" algn="l" rtl="0">
              <a:lnSpc>
                <a:spcPct val="115000"/>
              </a:lnSpc>
              <a:spcBef>
                <a:spcPts val="1000"/>
              </a:spcBef>
              <a:spcAft>
                <a:spcPts val="0"/>
              </a:spcAft>
              <a:buClr>
                <a:srgbClr val="1155CC"/>
              </a:buClr>
              <a:buSzPts val="1700"/>
              <a:buChar char="●"/>
            </a:pPr>
            <a:r>
              <a:rPr lang="rhg" sz="1700" u="sng">
                <a:solidFill>
                  <a:srgbClr val="1155CC"/>
                </a:solidFill>
                <a:hlinkClick r:id="rId3">
                  <a:extLst>
                    <a:ext uri="{A12FA001-AC4F-418D-AE19-62706E023703}">
                      <ahyp:hlinkClr xmlns:ahyp="http://schemas.microsoft.com/office/drawing/2018/hyperlinkcolor" val="tx"/>
                    </a:ext>
                  </a:extLst>
                </a:hlinkClick>
              </a:rPr>
              <a:t>COVÍDH19 Véksin Héfazoti &amp; Torkir</a:t>
            </a:r>
            <a:r>
              <a:rPr lang="rhg" sz="1700">
                <a:solidFill>
                  <a:schemeClr val="dk1"/>
                </a:solidFill>
              </a:rPr>
              <a:t> hákikot cíth</a:t>
            </a:r>
            <a:endParaRPr sz="1700">
              <a:solidFill>
                <a:schemeClr val="dk1"/>
              </a:solidFill>
            </a:endParaRPr>
          </a:p>
          <a:p>
            <a:pPr marL="457200" lvl="0" indent="-336550" algn="l" rtl="0">
              <a:lnSpc>
                <a:spcPct val="115000"/>
              </a:lnSpc>
              <a:spcBef>
                <a:spcPts val="1000"/>
              </a:spcBef>
              <a:spcAft>
                <a:spcPts val="0"/>
              </a:spcAft>
              <a:buClr>
                <a:srgbClr val="1155CC"/>
              </a:buClr>
              <a:buSzPts val="1700"/>
              <a:buChar char="●"/>
            </a:pPr>
            <a:r>
              <a:rPr lang="rhg" sz="1700" u="sng">
                <a:solidFill>
                  <a:srgbClr val="1155CC"/>
                </a:solidFill>
                <a:hlinkClick r:id="rId4">
                  <a:extLst>
                    <a:ext uri="{A12FA001-AC4F-418D-AE19-62706E023703}">
                      <ahyp:hlinkClr xmlns:ahyp="http://schemas.microsoft.com/office/drawing/2018/hyperlinkcolor" val="tx"/>
                    </a:ext>
                  </a:extLst>
                </a:hlinkClick>
              </a:rPr>
              <a:t>KIBÁFE KOVÍDH19 Véksin óle Oñnore Héfazot goribou</a:t>
            </a:r>
            <a:r>
              <a:rPr lang="rhg" sz="1700">
                <a:solidFill>
                  <a:schemeClr val="dk1"/>
                </a:solidFill>
              </a:rPr>
              <a:t> hákikot cíth</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rhg" sz="1700" u="sng">
                <a:solidFill>
                  <a:srgbClr val="1155CC"/>
                </a:solidFill>
                <a:hlinkClick r:id="rId5">
                  <a:extLst>
                    <a:ext uri="{A12FA001-AC4F-418D-AE19-62706E023703}">
                      <ahyp:hlinkClr xmlns:ahyp="http://schemas.microsoft.com/office/drawing/2018/hyperlinkcolor" val="tx"/>
                    </a:ext>
                  </a:extLst>
                </a:hlinkClick>
              </a:rPr>
              <a:t>Nanan Dhoilla Véksin ór Esthádhi ókkol</a:t>
            </a:r>
            <a:r>
              <a:rPr lang="rhg" sz="1700">
                <a:solidFill>
                  <a:srgbClr val="1155CC"/>
                </a:solidFill>
              </a:rPr>
              <a:t> </a:t>
            </a:r>
            <a:r>
              <a:rPr lang="rhg" sz="1700">
                <a:solidFill>
                  <a:schemeClr val="dk1"/>
                </a:solidFill>
              </a:rPr>
              <a:t>hákikot cíth</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rhg" sz="1700" u="sng">
                <a:solidFill>
                  <a:srgbClr val="1155CC"/>
                </a:solidFill>
                <a:hlinkClick r:id="rId6">
                  <a:extLst>
                    <a:ext uri="{A12FA001-AC4F-418D-AE19-62706E023703}">
                      <ahyp:hlinkClr xmlns:ahyp="http://schemas.microsoft.com/office/drawing/2018/hyperlinkcolor" val="tx"/>
                    </a:ext>
                  </a:extLst>
                </a:hlinkClick>
              </a:rPr>
              <a:t>Oñne KOVÍDH-19 or véksin maijjo. Ehón ki goriba?</a:t>
            </a:r>
            <a:r>
              <a:rPr lang="rhg" sz="1700">
                <a:solidFill>
                  <a:srgbClr val="1155CC"/>
                </a:solidFill>
                <a:uFill>
                  <a:noFill/>
                </a:uFill>
                <a:hlinkClick r:id="rId6">
                  <a:extLst>
                    <a:ext uri="{A12FA001-AC4F-418D-AE19-62706E023703}">
                      <ahyp:hlinkClr xmlns:ahyp="http://schemas.microsoft.com/office/drawing/2018/hyperlinkcolor" val="tx"/>
                    </a:ext>
                  </a:extLst>
                </a:hlinkClick>
              </a:rPr>
              <a:t> </a:t>
            </a:r>
            <a:r>
              <a:rPr lang="rhg" sz="1700">
                <a:solidFill>
                  <a:schemeClr val="dk1"/>
                </a:solidFill>
              </a:rPr>
              <a:t>hákikot cíth</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rhg" sz="1700" u="sng">
                <a:solidFill>
                  <a:srgbClr val="1155CC"/>
                </a:solidFill>
                <a:hlinkClick r:id="rId7">
                  <a:extLst>
                    <a:ext uri="{A12FA001-AC4F-418D-AE19-62706E023703}">
                      <ahyp:hlinkClr xmlns:ahyp="http://schemas.microsoft.com/office/drawing/2018/hyperlinkcolor" val="tx"/>
                    </a:ext>
                  </a:extLst>
                </a:hlinkClick>
              </a:rPr>
              <a:t>Nojuwan ókkol ar KOVÍDH19 Véksin</a:t>
            </a:r>
            <a:r>
              <a:rPr lang="rhg" sz="1700">
                <a:solidFill>
                  <a:schemeClr val="dk1"/>
                </a:solidFill>
              </a:rPr>
              <a:t> hákikot cíth</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rhg" sz="1700" u="sng">
                <a:solidFill>
                  <a:srgbClr val="1155CC"/>
                </a:solidFill>
                <a:hlinkClick r:id="rId8">
                  <a:extLst>
                    <a:ext uri="{A12FA001-AC4F-418D-AE19-62706E023703}">
                      <ahyp:hlinkClr xmlns:ahyp="http://schemas.microsoft.com/office/drawing/2018/hyperlinkcolor" val="tx"/>
                    </a:ext>
                  </a:extLst>
                </a:hlinkClick>
              </a:rPr>
              <a:t>Hámel ar Fuwaindóre dut háboón ar KOVÍDH19 Véksin</a:t>
            </a:r>
            <a:r>
              <a:rPr lang="rhg" sz="1700">
                <a:solidFill>
                  <a:schemeClr val="dk1"/>
                </a:solidFill>
              </a:rPr>
              <a:t> hákikot cíth</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rhg" sz="1700" u="sng">
                <a:solidFill>
                  <a:srgbClr val="1155CC"/>
                </a:solidFill>
                <a:hlinkClick r:id="rId9">
                  <a:extLst>
                    <a:ext uri="{A12FA001-AC4F-418D-AE19-62706E023703}">
                      <ahyp:hlinkClr xmlns:ahyp="http://schemas.microsoft.com/office/drawing/2018/hyperlinkcolor" val="tx"/>
                    </a:ext>
                  </a:extLst>
                </a:hlinkClick>
              </a:rPr>
              <a:t>Johnson &amp; Johnson Véksin</a:t>
            </a:r>
            <a:r>
              <a:rPr lang="rhg" sz="1700">
                <a:solidFill>
                  <a:schemeClr val="dk1"/>
                </a:solidFill>
              </a:rPr>
              <a:t> ór maalumat</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rhg" sz="1700" u="sng">
                <a:solidFill>
                  <a:srgbClr val="1155CC"/>
                </a:solidFill>
                <a:hlinkClick r:id="rId10">
                  <a:extLst>
                    <a:ext uri="{A12FA001-AC4F-418D-AE19-62706E023703}">
                      <ahyp:hlinkClr xmlns:ahyp="http://schemas.microsoft.com/office/drawing/2018/hyperlinkcolor" val="tx"/>
                    </a:ext>
                  </a:extLst>
                </a:hlinkClick>
              </a:rPr>
              <a:t>Kibáfe mRNA véksin ókkol ore bana </a:t>
            </a:r>
            <a:r>
              <a:rPr lang="rhg" sz="1700">
                <a:solidFill>
                  <a:schemeClr val="dk1"/>
                </a:solidFill>
              </a:rPr>
              <a:t>íyan ore murhai deha</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rhg" sz="1700">
                <a:solidFill>
                  <a:schemeClr val="dk1"/>
                </a:solidFill>
              </a:rPr>
              <a:t>Multnomah Kounthi</a:t>
            </a:r>
            <a:r>
              <a:rPr lang="rhg" sz="1700">
                <a:solidFill>
                  <a:srgbClr val="1155CC"/>
                </a:solidFill>
              </a:rPr>
              <a:t> </a:t>
            </a:r>
            <a:r>
              <a:rPr lang="rhg" sz="1700" u="sng">
                <a:solidFill>
                  <a:srgbClr val="1155CC"/>
                </a:solidFill>
                <a:hlinkClick r:id="rId11">
                  <a:extLst>
                    <a:ext uri="{A12FA001-AC4F-418D-AE19-62706E023703}">
                      <ahyp:hlinkClr xmlns:ahyp="http://schemas.microsoft.com/office/drawing/2018/hyperlinkcolor" val="tx"/>
                    </a:ext>
                  </a:extLst>
                </a:hlinkClick>
              </a:rPr>
              <a:t>Facebook</a:t>
            </a:r>
            <a:r>
              <a:rPr lang="rhg" sz="1700">
                <a:solidFill>
                  <a:srgbClr val="1155CC"/>
                </a:solidFill>
              </a:rPr>
              <a:t>, </a:t>
            </a:r>
            <a:r>
              <a:rPr lang="rhg" sz="1700" u="sng">
                <a:solidFill>
                  <a:srgbClr val="1155CC"/>
                </a:solidFill>
                <a:hlinkClick r:id="rId12">
                  <a:extLst>
                    <a:ext uri="{A12FA001-AC4F-418D-AE19-62706E023703}">
                      <ahyp:hlinkClr xmlns:ahyp="http://schemas.microsoft.com/office/drawing/2018/hyperlinkcolor" val="tx"/>
                    </a:ext>
                  </a:extLst>
                </a:hlinkClick>
              </a:rPr>
              <a:t>Twitter</a:t>
            </a:r>
            <a:r>
              <a:rPr lang="rhg" sz="1700">
                <a:solidFill>
                  <a:srgbClr val="1155CC"/>
                </a:solidFill>
              </a:rPr>
              <a:t> </a:t>
            </a:r>
            <a:r>
              <a:rPr lang="rhg" sz="1700">
                <a:solidFill>
                  <a:srgbClr val="541C1D"/>
                </a:solidFill>
              </a:rPr>
              <a:t>ar </a:t>
            </a:r>
            <a:r>
              <a:rPr lang="rhg" sz="1700" u="sng">
                <a:solidFill>
                  <a:srgbClr val="1155CC"/>
                </a:solidFill>
                <a:hlinkClick r:id="rId13">
                  <a:extLst>
                    <a:ext uri="{A12FA001-AC4F-418D-AE19-62706E023703}">
                      <ahyp:hlinkClr xmlns:ahyp="http://schemas.microsoft.com/office/drawing/2018/hyperlinkcolor" val="tx"/>
                    </a:ext>
                  </a:extLst>
                </a:hlinkClick>
              </a:rPr>
              <a:t>Instagram</a:t>
            </a:r>
            <a:endParaRPr sz="1700">
              <a:solidFill>
                <a:srgbClr val="1155CC"/>
              </a:solidFill>
              <a:latin typeface="Arial"/>
              <a:ea typeface="Arial"/>
              <a:cs typeface="Arial"/>
              <a:sym typeface="Arial"/>
            </a:endParaRPr>
          </a:p>
          <a:p>
            <a:pPr marL="0" lvl="0" indent="0" algn="l" rtl="0">
              <a:lnSpc>
                <a:spcPct val="120000"/>
              </a:lnSpc>
              <a:spcBef>
                <a:spcPts val="1000"/>
              </a:spcBef>
              <a:spcAft>
                <a:spcPts val="0"/>
              </a:spcAft>
              <a:buNone/>
            </a:pPr>
            <a:endParaRPr sz="200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a:p>
        </p:txBody>
      </p:sp>
      <p:sp>
        <p:nvSpPr>
          <p:cNvPr id="1099" name="Google Shape;1099;p36"/>
          <p:cNvSpPr txBox="1">
            <a:spLocks noGrp="1"/>
          </p:cNvSpPr>
          <p:nvPr>
            <p:ph type="ctrTitle"/>
          </p:nvPr>
        </p:nvSpPr>
        <p:spPr>
          <a:xfrm flipH="1">
            <a:off x="340500" y="92750"/>
            <a:ext cx="8193900" cy="672600"/>
          </a:xfrm>
          <a:prstGeom prst="rect">
            <a:avLst/>
          </a:prstGeom>
        </p:spPr>
        <p:txBody>
          <a:bodyPr spcFirstLastPara="1" wrap="square" lIns="91425" tIns="91425" rIns="91425" bIns="91425" rtlCol="1" anchor="b" anchorCtr="0">
            <a:noAutofit/>
          </a:bodyPr>
          <a:lstStyle/>
          <a:p>
            <a:pPr marL="0" lvl="0" indent="0" algn="l" rtl="0">
              <a:spcBef>
                <a:spcPts val="0"/>
              </a:spcBef>
              <a:spcAft>
                <a:spcPts val="0"/>
              </a:spcAft>
              <a:buNone/>
            </a:pPr>
            <a:r>
              <a:rPr lang="rhg" sz="3200" b="1">
                <a:solidFill>
                  <a:schemeClr val="dk2"/>
                </a:solidFill>
              </a:rPr>
              <a:t>Ezafá Wasáel ókkol</a:t>
            </a:r>
            <a:endParaRPr sz="3200" b="1">
              <a:solidFill>
                <a:schemeClr val="dk2"/>
              </a:solidFill>
            </a:endParaRPr>
          </a:p>
        </p:txBody>
      </p:sp>
      <p:grpSp>
        <p:nvGrpSpPr>
          <p:cNvPr id="1100" name="Google Shape;1100;p36"/>
          <p:cNvGrpSpPr/>
          <p:nvPr/>
        </p:nvGrpSpPr>
        <p:grpSpPr>
          <a:xfrm rot="3758011">
            <a:off x="-874051" y="4125250"/>
            <a:ext cx="1746380" cy="1083355"/>
            <a:chOff x="235075" y="777725"/>
            <a:chExt cx="7186900" cy="4132775"/>
          </a:xfrm>
        </p:grpSpPr>
        <p:sp>
          <p:nvSpPr>
            <p:cNvPr id="1101" name="Google Shape;1101;p36"/>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2" name="Google Shape;1102;p36"/>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grpSp>
        <p:nvGrpSpPr>
          <p:cNvPr id="1103" name="Google Shape;1103;p36"/>
          <p:cNvGrpSpPr/>
          <p:nvPr/>
        </p:nvGrpSpPr>
        <p:grpSpPr>
          <a:xfrm>
            <a:off x="-658439" y="4226945"/>
            <a:ext cx="1235990" cy="1227266"/>
            <a:chOff x="1173550" y="238600"/>
            <a:chExt cx="5252825" cy="5215750"/>
          </a:xfrm>
        </p:grpSpPr>
        <p:sp>
          <p:nvSpPr>
            <p:cNvPr id="1104" name="Google Shape;1104;p36"/>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5" name="Google Shape;1105;p36"/>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6" name="Google Shape;1106;p36"/>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7" name="Google Shape;1107;p36"/>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8" name="Google Shape;1108;p36"/>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09" name="Google Shape;1109;p36"/>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0" name="Google Shape;1110;p36"/>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1" name="Google Shape;1111;p36"/>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2" name="Google Shape;1112;p36"/>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3" name="Google Shape;1113;p36"/>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4" name="Google Shape;1114;p36"/>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5" name="Google Shape;1115;p36"/>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6" name="Google Shape;1116;p36"/>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7" name="Google Shape;1117;p36"/>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8" name="Google Shape;1118;p36"/>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19" name="Google Shape;1119;p36"/>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0" name="Google Shape;1120;p36"/>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1" name="Google Shape;1121;p36"/>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2" name="Google Shape;1122;p36"/>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3" name="Google Shape;1123;p36"/>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4" name="Google Shape;1124;p36"/>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5" name="Google Shape;1125;p36"/>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6" name="Google Shape;1126;p36"/>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7" name="Google Shape;1127;p36"/>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8" name="Google Shape;1128;p36"/>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29" name="Google Shape;1129;p36"/>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0" name="Google Shape;1130;p36"/>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1" name="Google Shape;1131;p36"/>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2" name="Google Shape;1132;p36"/>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3" name="Google Shape;1133;p36"/>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4" name="Google Shape;1134;p36"/>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5" name="Google Shape;1135;p36"/>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6" name="Google Shape;1136;p36"/>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7" name="Google Shape;1137;p36"/>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8" name="Google Shape;1138;p36"/>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39" name="Google Shape;1139;p36"/>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0" name="Google Shape;1140;p36"/>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1" name="Google Shape;1141;p36"/>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2" name="Google Shape;1142;p36"/>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3" name="Google Shape;1143;p36"/>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4" name="Google Shape;1144;p36"/>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5" name="Google Shape;1145;p36"/>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6" name="Google Shape;1146;p36"/>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7" name="Google Shape;1147;p36"/>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8" name="Google Shape;1148;p36"/>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49" name="Google Shape;1149;p36"/>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0" name="Google Shape;1150;p36"/>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1" name="Google Shape;1151;p36"/>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2" name="Google Shape;1152;p36"/>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3" name="Google Shape;1153;p36"/>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4" name="Google Shape;1154;p36"/>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5" name="Google Shape;1155;p36"/>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6" name="Google Shape;1156;p36"/>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7" name="Google Shape;1157;p36"/>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8" name="Google Shape;1158;p36"/>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59" name="Google Shape;1159;p36"/>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0" name="Google Shape;1160;p36"/>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1" name="Google Shape;1161;p36"/>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2" name="Google Shape;1162;p36"/>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3" name="Google Shape;1163;p36"/>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4" name="Google Shape;1164;p36"/>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5" name="Google Shape;1165;p36"/>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6" name="Google Shape;1166;p36"/>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7" name="Google Shape;1167;p36"/>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8" name="Google Shape;1168;p36"/>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69" name="Google Shape;1169;p36"/>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0" name="Google Shape;1170;p36"/>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1" name="Google Shape;1171;p36"/>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2" name="Google Shape;1172;p36"/>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3" name="Google Shape;1173;p36"/>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4" name="Google Shape;1174;p36"/>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5" name="Google Shape;1175;p36"/>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6" name="Google Shape;1176;p36"/>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7" name="Google Shape;1177;p36"/>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8" name="Google Shape;1178;p36"/>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79" name="Google Shape;1179;p36"/>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0" name="Google Shape;1180;p36"/>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1" name="Google Shape;1181;p36"/>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2" name="Google Shape;1182;p36"/>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3" name="Google Shape;1183;p36"/>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4" name="Google Shape;1184;p36"/>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5" name="Google Shape;1185;p36"/>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6" name="Google Shape;1186;p36"/>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7" name="Google Shape;1187;p36"/>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8" name="Google Shape;1188;p36"/>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89" name="Google Shape;1189;p36"/>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0" name="Google Shape;1190;p36"/>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1" name="Google Shape;1191;p36"/>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2" name="Google Shape;1192;p36"/>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3" name="Google Shape;1193;p36"/>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4" name="Google Shape;1194;p36"/>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5" name="Google Shape;1195;p36"/>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6" name="Google Shape;1196;p36"/>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7" name="Google Shape;1197;p36"/>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8" name="Google Shape;1198;p36"/>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199" name="Google Shape;1199;p36"/>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0" name="Google Shape;1200;p36"/>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1" name="Google Shape;1201;p36"/>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2" name="Google Shape;1202;p36"/>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3" name="Google Shape;1203;p36"/>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4" name="Google Shape;1204;p36"/>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5" name="Google Shape;1205;p36"/>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6" name="Google Shape;1206;p36"/>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7" name="Google Shape;1207;p36"/>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8" name="Google Shape;1208;p36"/>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09" name="Google Shape;1209;p36"/>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0" name="Google Shape;1210;p36"/>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1" name="Google Shape;1211;p36"/>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2" name="Google Shape;1212;p36"/>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3" name="Google Shape;1213;p36"/>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4" name="Google Shape;1214;p36"/>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5" name="Google Shape;1215;p36"/>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6" name="Google Shape;1216;p36"/>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7" name="Google Shape;1217;p36"/>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8" name="Google Shape;1218;p36"/>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19" name="Google Shape;1219;p36"/>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0" name="Google Shape;1220;p36"/>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1" name="Google Shape;1221;p36"/>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2" name="Google Shape;1222;p36"/>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3" name="Google Shape;1223;p36"/>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4" name="Google Shape;1224;p36"/>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5" name="Google Shape;1225;p36"/>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6" name="Google Shape;1226;p36"/>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7" name="Google Shape;1227;p36"/>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8" name="Google Shape;1228;p36"/>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29" name="Google Shape;1229;p36"/>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0" name="Google Shape;1230;p36"/>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1" name="Google Shape;1231;p36"/>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2" name="Google Shape;1232;p36"/>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3" name="Google Shape;1233;p36"/>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4" name="Google Shape;1234;p36"/>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5" name="Google Shape;1235;p36"/>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6" name="Google Shape;1236;p36"/>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7" name="Google Shape;1237;p36"/>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8" name="Google Shape;1238;p36"/>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39" name="Google Shape;1239;p36"/>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0" name="Google Shape;1240;p36"/>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1" name="Google Shape;1241;p36"/>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2" name="Google Shape;1242;p36"/>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3" name="Google Shape;1243;p36"/>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4" name="Google Shape;1244;p36"/>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5" name="Google Shape;1245;p36"/>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6" name="Google Shape;1246;p36"/>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7" name="Google Shape;1247;p36"/>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8" name="Google Shape;1248;p36"/>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49" name="Google Shape;1249;p36"/>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0" name="Google Shape;1250;p36"/>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1" name="Google Shape;1251;p36"/>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2" name="Google Shape;1252;p36"/>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3" name="Google Shape;1253;p36"/>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4" name="Google Shape;1254;p36"/>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5" name="Google Shape;1255;p36"/>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6" name="Google Shape;1256;p36"/>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7" name="Google Shape;1257;p36"/>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8" name="Google Shape;1258;p36"/>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59" name="Google Shape;1259;p36"/>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0" name="Google Shape;1260;p36"/>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1" name="Google Shape;1261;p36"/>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2" name="Google Shape;1262;p36"/>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3" name="Google Shape;1263;p36"/>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4" name="Google Shape;1264;p36"/>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5" name="Google Shape;1265;p36"/>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6" name="Google Shape;1266;p36"/>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7" name="Google Shape;1267;p36"/>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8" name="Google Shape;1268;p36"/>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69" name="Google Shape;1269;p36"/>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0" name="Google Shape;1270;p36"/>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1" name="Google Shape;1271;p36"/>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2" name="Google Shape;1272;p36"/>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3" name="Google Shape;1273;p36"/>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4" name="Google Shape;1274;p36"/>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5" name="Google Shape;1275;p36"/>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6" name="Google Shape;1276;p36"/>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7" name="Google Shape;1277;p36"/>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8" name="Google Shape;1278;p36"/>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79" name="Google Shape;1279;p36"/>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0" name="Google Shape;1280;p36"/>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1" name="Google Shape;1281;p36"/>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2" name="Google Shape;1282;p36"/>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3" name="Google Shape;1283;p36"/>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4" name="Google Shape;1284;p36"/>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5" name="Google Shape;1285;p36"/>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6" name="Google Shape;1286;p36"/>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7" name="Google Shape;1287;p36"/>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sp>
          <p:nvSpPr>
            <p:cNvPr id="1288" name="Google Shape;1288;p36"/>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pSp>
        <p:nvGrpSpPr>
          <p:cNvPr id="1293" name="Google Shape;1293;p37"/>
          <p:cNvGrpSpPr/>
          <p:nvPr/>
        </p:nvGrpSpPr>
        <p:grpSpPr>
          <a:xfrm>
            <a:off x="6515110" y="3283400"/>
            <a:ext cx="4724668" cy="2964026"/>
            <a:chOff x="235075" y="777725"/>
            <a:chExt cx="7186900" cy="4132775"/>
          </a:xfrm>
        </p:grpSpPr>
        <p:sp>
          <p:nvSpPr>
            <p:cNvPr id="1294" name="Google Shape;1294;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295" name="Google Shape;1295;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1296" name="Google Shape;1296;p37"/>
          <p:cNvGrpSpPr/>
          <p:nvPr/>
        </p:nvGrpSpPr>
        <p:grpSpPr>
          <a:xfrm rot="9888019">
            <a:off x="-868165" y="-1922753"/>
            <a:ext cx="9838050" cy="5657699"/>
            <a:chOff x="235075" y="777725"/>
            <a:chExt cx="7186900" cy="4132775"/>
          </a:xfrm>
        </p:grpSpPr>
        <p:sp>
          <p:nvSpPr>
            <p:cNvPr id="1297" name="Google Shape;1297;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298" name="Google Shape;1298;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1299" name="Google Shape;1299;p37"/>
          <p:cNvGrpSpPr/>
          <p:nvPr/>
        </p:nvGrpSpPr>
        <p:grpSpPr>
          <a:xfrm>
            <a:off x="6871163" y="4369546"/>
            <a:ext cx="1252756" cy="791730"/>
            <a:chOff x="209625" y="551300"/>
            <a:chExt cx="7170900" cy="4592400"/>
          </a:xfrm>
        </p:grpSpPr>
        <p:sp>
          <p:nvSpPr>
            <p:cNvPr id="1300" name="Google Shape;1300;p3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1" name="Google Shape;1301;p3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2" name="Google Shape;1302;p3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3" name="Google Shape;1303;p3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4" name="Google Shape;1304;p3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5" name="Google Shape;1305;p3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6" name="Google Shape;1306;p3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7" name="Google Shape;1307;p3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8" name="Google Shape;1308;p3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09" name="Google Shape;1309;p3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0" name="Google Shape;1310;p3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1" name="Google Shape;1311;p3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2" name="Google Shape;1312;p3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3" name="Google Shape;1313;p3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4" name="Google Shape;1314;p3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5" name="Google Shape;1315;p3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6" name="Google Shape;1316;p3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7" name="Google Shape;1317;p3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8" name="Google Shape;1318;p3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19" name="Google Shape;1319;p3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0" name="Google Shape;1320;p3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1" name="Google Shape;1321;p3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2" name="Google Shape;1322;p3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3" name="Google Shape;1323;p3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4" name="Google Shape;1324;p3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5" name="Google Shape;1325;p3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6" name="Google Shape;1326;p3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7" name="Google Shape;1327;p3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8" name="Google Shape;1328;p3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29" name="Google Shape;1329;p3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0" name="Google Shape;1330;p3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1" name="Google Shape;1331;p3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2" name="Google Shape;1332;p3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3" name="Google Shape;1333;p3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4" name="Google Shape;1334;p3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5" name="Google Shape;1335;p3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6" name="Google Shape;1336;p3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7" name="Google Shape;1337;p3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8" name="Google Shape;1338;p3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39" name="Google Shape;1339;p3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0" name="Google Shape;1340;p3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1" name="Google Shape;1341;p3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2" name="Google Shape;1342;p3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3" name="Google Shape;1343;p3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4" name="Google Shape;1344;p3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5" name="Google Shape;1345;p3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6" name="Google Shape;1346;p3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7" name="Google Shape;1347;p3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8" name="Google Shape;1348;p3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49" name="Google Shape;1349;p3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0" name="Google Shape;1350;p3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1" name="Google Shape;1351;p3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2" name="Google Shape;1352;p3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3" name="Google Shape;1353;p3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4" name="Google Shape;1354;p3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5" name="Google Shape;1355;p3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6" name="Google Shape;1356;p3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7" name="Google Shape;1357;p3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8" name="Google Shape;1358;p3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59" name="Google Shape;1359;p3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0" name="Google Shape;1360;p3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1" name="Google Shape;1361;p3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2" name="Google Shape;1362;p3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3" name="Google Shape;1363;p3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4" name="Google Shape;1364;p3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5" name="Google Shape;1365;p3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6" name="Google Shape;1366;p3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7" name="Google Shape;1367;p3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8" name="Google Shape;1368;p3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69" name="Google Shape;1369;p3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0" name="Google Shape;1370;p3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1" name="Google Shape;1371;p3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2" name="Google Shape;1372;p3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3" name="Google Shape;1373;p3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4" name="Google Shape;1374;p3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5" name="Google Shape;1375;p3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6" name="Google Shape;1376;p3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7" name="Google Shape;1377;p3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8" name="Google Shape;1378;p3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79" name="Google Shape;1379;p3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0" name="Google Shape;1380;p3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1" name="Google Shape;1381;p3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2" name="Google Shape;1382;p3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3" name="Google Shape;1383;p3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4" name="Google Shape;1384;p3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5" name="Google Shape;1385;p3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6" name="Google Shape;1386;p3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7" name="Google Shape;1387;p3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8" name="Google Shape;1388;p3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89" name="Google Shape;1389;p3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0" name="Google Shape;1390;p3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1" name="Google Shape;1391;p3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2" name="Google Shape;1392;p3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3" name="Google Shape;1393;p3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4" name="Google Shape;1394;p3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5" name="Google Shape;1395;p3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grpSp>
        <p:nvGrpSpPr>
          <p:cNvPr id="1396" name="Google Shape;1396;p37"/>
          <p:cNvGrpSpPr/>
          <p:nvPr/>
        </p:nvGrpSpPr>
        <p:grpSpPr>
          <a:xfrm>
            <a:off x="95250" y="1571625"/>
            <a:ext cx="2613225" cy="5224650"/>
            <a:chOff x="2499325" y="238125"/>
            <a:chExt cx="2613225" cy="5224650"/>
          </a:xfrm>
        </p:grpSpPr>
        <p:sp>
          <p:nvSpPr>
            <p:cNvPr id="1397" name="Google Shape;1397;p37"/>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398" name="Google Shape;1398;p37"/>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sp>
        <p:nvSpPr>
          <p:cNvPr id="1399" name="Google Shape;1399;p37"/>
          <p:cNvSpPr txBox="1">
            <a:spLocks noGrp="1"/>
          </p:cNvSpPr>
          <p:nvPr>
            <p:ph type="ctrTitle"/>
          </p:nvPr>
        </p:nvSpPr>
        <p:spPr>
          <a:xfrm flipH="1">
            <a:off x="1856250" y="2735550"/>
            <a:ext cx="5233800" cy="982500"/>
          </a:xfrm>
          <a:prstGeom prst="rect">
            <a:avLst/>
          </a:prstGeom>
        </p:spPr>
        <p:txBody>
          <a:bodyPr spcFirstLastPara="1" wrap="square" lIns="91425" tIns="91425" rIns="91425" bIns="91425" rtlCol="1" anchor="t" anchorCtr="0">
            <a:noAutofit/>
          </a:bodyPr>
          <a:lstStyle/>
          <a:p>
            <a:pPr marL="0" lvl="0" indent="0" algn="ctr" rtl="0">
              <a:spcBef>
                <a:spcPts val="0"/>
              </a:spcBef>
              <a:spcAft>
                <a:spcPts val="0"/>
              </a:spcAft>
              <a:buNone/>
            </a:pPr>
            <a:r>
              <a:rPr lang="rhg" sz="1200" dirty="0">
                <a:solidFill>
                  <a:schemeClr val="accent2"/>
                </a:solidFill>
              </a:rPr>
              <a:t>Waákcóp or sáman ólor babot súwal ókkol?  Beth Poteet loi beth.poteet@multco.us ot konthék goijjo.</a:t>
            </a:r>
            <a:endParaRPr sz="1200" dirty="0">
              <a:solidFill>
                <a:schemeClr val="accent2"/>
              </a:solidFill>
            </a:endParaRPr>
          </a:p>
          <a:p>
            <a:pPr marL="0" lvl="0" indent="0" algn="ctr" rtl="0">
              <a:spcBef>
                <a:spcPts val="0"/>
              </a:spcBef>
              <a:spcAft>
                <a:spcPts val="0"/>
              </a:spcAft>
              <a:buNone/>
            </a:pPr>
            <a:endParaRPr sz="1200" dirty="0">
              <a:solidFill>
                <a:schemeClr val="accent2"/>
              </a:solidFill>
            </a:endParaRPr>
          </a:p>
          <a:p>
            <a:pPr marL="0" lvl="0" indent="0" algn="ctr" rtl="0">
              <a:spcBef>
                <a:spcPts val="0"/>
              </a:spcBef>
              <a:spcAft>
                <a:spcPts val="0"/>
              </a:spcAft>
              <a:buNone/>
            </a:pPr>
            <a:r>
              <a:rPr lang="rhg" sz="1200" dirty="0">
                <a:solidFill>
                  <a:schemeClr val="accent2"/>
                </a:solidFill>
              </a:rPr>
              <a:t>Waákcóp or sáman ólore Multnomah Kounthi Sehét Dhipaáthmen e toiyar goijje, 09/27/21 tarík ot.  Taza maalumat ólla meerbanigori </a:t>
            </a:r>
            <a:r>
              <a:rPr lang="rhg" sz="1200" u="sng" dirty="0">
                <a:solidFill>
                  <a:srgbClr val="1155CC"/>
                </a:solidFill>
                <a:hlinkClick r:id="rId3">
                  <a:extLst>
                    <a:ext uri="{A12FA001-AC4F-418D-AE19-62706E023703}">
                      <ahyp:hlinkClr xmlns:ahyp="http://schemas.microsoft.com/office/drawing/2018/hyperlinkcolor" val="tx"/>
                    </a:ext>
                  </a:extLst>
                </a:hlinkClick>
              </a:rPr>
              <a:t>CDC</a:t>
            </a:r>
            <a:r>
              <a:rPr lang="rhg" sz="1200" dirty="0">
                <a:solidFill>
                  <a:schemeClr val="accent2"/>
                </a:solidFill>
              </a:rPr>
              <a:t> ar </a:t>
            </a:r>
            <a:r>
              <a:rPr lang="rhg" sz="1200" u="sng" dirty="0">
                <a:solidFill>
                  <a:srgbClr val="1155CC"/>
                </a:solidFill>
                <a:hlinkClick r:id="rId4">
                  <a:extLst>
                    <a:ext uri="{A12FA001-AC4F-418D-AE19-62706E023703}">
                      <ahyp:hlinkClr xmlns:ahyp="http://schemas.microsoft.com/office/drawing/2018/hyperlinkcolor" val="tx"/>
                    </a:ext>
                  </a:extLst>
                </a:hlinkClick>
              </a:rPr>
              <a:t>Oregon Sehét Adíkari</a:t>
            </a:r>
            <a:r>
              <a:rPr lang="rhg" sz="1200" dirty="0">
                <a:solidFill>
                  <a:schemeClr val="accent2"/>
                </a:solidFill>
              </a:rPr>
              <a:t> ít cékgori saiyó.</a:t>
            </a:r>
            <a:endParaRPr sz="1200" dirty="0">
              <a:solidFill>
                <a:schemeClr val="accent2"/>
              </a:solidFill>
            </a:endParaRPr>
          </a:p>
        </p:txBody>
      </p:sp>
      <p:sp>
        <p:nvSpPr>
          <p:cNvPr id="1400" name="Google Shape;1400;p37"/>
          <p:cNvSpPr txBox="1">
            <a:spLocks noGrp="1"/>
          </p:cNvSpPr>
          <p:nvPr>
            <p:ph type="subTitle" idx="1"/>
          </p:nvPr>
        </p:nvSpPr>
        <p:spPr>
          <a:xfrm flipH="1">
            <a:off x="2285224" y="1192775"/>
            <a:ext cx="4543200" cy="1268400"/>
          </a:xfrm>
          <a:prstGeom prst="rect">
            <a:avLst/>
          </a:prstGeom>
        </p:spPr>
        <p:txBody>
          <a:bodyPr spcFirstLastPara="1" wrap="square" lIns="91425" tIns="91425" rIns="91425" bIns="91425" rtlCol="1" anchor="b" anchorCtr="0">
            <a:noAutofit/>
          </a:bodyPr>
          <a:lstStyle/>
          <a:p>
            <a:pPr marL="0" lvl="0" indent="0" algn="ctr" rtl="0">
              <a:spcBef>
                <a:spcPts val="0"/>
              </a:spcBef>
              <a:spcAft>
                <a:spcPts val="0"/>
              </a:spcAft>
              <a:buNone/>
            </a:pPr>
            <a:r>
              <a:rPr lang="rhg" sz="2000">
                <a:solidFill>
                  <a:schemeClr val="accent2"/>
                </a:solidFill>
              </a:rPr>
              <a:t>OÑNORE CÚKURIYA!</a:t>
            </a:r>
            <a:endParaRPr sz="2000">
              <a:solidFill>
                <a:schemeClr val="accent2"/>
              </a:solidFill>
            </a:endParaRPr>
          </a:p>
        </p:txBody>
      </p:sp>
      <p:sp>
        <p:nvSpPr>
          <p:cNvPr id="1401" name="Google Shape;1401;p37"/>
          <p:cNvSpPr/>
          <p:nvPr/>
        </p:nvSpPr>
        <p:spPr>
          <a:xfrm>
            <a:off x="4144500" y="2534550"/>
            <a:ext cx="657300" cy="74400"/>
          </a:xfrm>
          <a:prstGeom prst="rect">
            <a:avLst/>
          </a:prstGeom>
          <a:solidFill>
            <a:schemeClr val="accent5"/>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nvGrpSpPr>
          <p:cNvPr id="1402" name="Google Shape;1402;p37"/>
          <p:cNvGrpSpPr/>
          <p:nvPr/>
        </p:nvGrpSpPr>
        <p:grpSpPr>
          <a:xfrm>
            <a:off x="7455695" y="-172889"/>
            <a:ext cx="2083741" cy="1263173"/>
            <a:chOff x="5079970" y="902911"/>
            <a:chExt cx="2083741" cy="1263173"/>
          </a:xfrm>
        </p:grpSpPr>
        <p:sp>
          <p:nvSpPr>
            <p:cNvPr id="1403" name="Google Shape;1403;p37"/>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4" name="Google Shape;1404;p37"/>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5" name="Google Shape;1405;p37"/>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6" name="Google Shape;1406;p37"/>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7" name="Google Shape;1407;p37"/>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8" name="Google Shape;1408;p37"/>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09" name="Google Shape;1409;p37"/>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0" name="Google Shape;1410;p37"/>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1" name="Google Shape;1411;p37"/>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2" name="Google Shape;1412;p37"/>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3" name="Google Shape;1413;p37"/>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4" name="Google Shape;1414;p37"/>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5" name="Google Shape;1415;p37"/>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6" name="Google Shape;1416;p37"/>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7" name="Google Shape;1417;p37"/>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8" name="Google Shape;1418;p37"/>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19" name="Google Shape;1419;p37"/>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0" name="Google Shape;1420;p37"/>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1" name="Google Shape;1421;p37"/>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2" name="Google Shape;1422;p37"/>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3" name="Google Shape;1423;p37"/>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4" name="Google Shape;1424;p37"/>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5" name="Google Shape;1425;p37"/>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6" name="Google Shape;1426;p37"/>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7" name="Google Shape;1427;p37"/>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8" name="Google Shape;1428;p37"/>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29" name="Google Shape;1429;p37"/>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0" name="Google Shape;1430;p37"/>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1" name="Google Shape;1431;p37"/>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2" name="Google Shape;1432;p37"/>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3" name="Google Shape;1433;p37"/>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4" name="Google Shape;1434;p37"/>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5" name="Google Shape;1435;p37"/>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6" name="Google Shape;1436;p37"/>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7" name="Google Shape;1437;p37"/>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8" name="Google Shape;1438;p37"/>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39" name="Google Shape;1439;p37"/>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0" name="Google Shape;1440;p37"/>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1" name="Google Shape;1441;p37"/>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2" name="Google Shape;1442;p37"/>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3" name="Google Shape;1443;p37"/>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4" name="Google Shape;1444;p37"/>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5" name="Google Shape;1445;p37"/>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6" name="Google Shape;1446;p37"/>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7" name="Google Shape;1447;p37"/>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8" name="Google Shape;1448;p37"/>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49" name="Google Shape;1449;p37"/>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0" name="Google Shape;1450;p37"/>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1" name="Google Shape;1451;p37"/>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2" name="Google Shape;1452;p37"/>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3" name="Google Shape;1453;p37"/>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4" name="Google Shape;1454;p37"/>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5" name="Google Shape;1455;p37"/>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sp>
          <p:nvSpPr>
            <p:cNvPr id="1456" name="Google Shape;1456;p37"/>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rtlCol="1" anchor="ctr" anchorCtr="0">
              <a:noAutofit/>
            </a:bodyPr>
            <a:lstStyle/>
            <a:p>
              <a:pPr marL="0" lvl="0" indent="0" algn="r" rtl="0">
                <a:spcBef>
                  <a:spcPts val="0"/>
                </a:spcBef>
                <a:spcAft>
                  <a:spcPts val="0"/>
                </a:spcAft>
                <a:buNone/>
              </a:pPr>
              <a:endParaRPr/>
            </a:p>
          </p:txBody>
        </p:sp>
      </p:grpSp>
      <p:pic>
        <p:nvPicPr>
          <p:cNvPr id="1457" name="Google Shape;1457;p37"/>
          <p:cNvPicPr preferRelativeResize="0"/>
          <p:nvPr/>
        </p:nvPicPr>
        <p:blipFill>
          <a:blip r:embed="rId5">
            <a:alphaModFix/>
          </a:blip>
          <a:stretch>
            <a:fillRect/>
          </a:stretch>
        </p:blipFill>
        <p:spPr>
          <a:xfrm>
            <a:off x="3782588" y="4551088"/>
            <a:ext cx="1381125" cy="42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61"/>
        <p:cNvGrpSpPr/>
        <p:nvPr/>
      </p:nvGrpSpPr>
      <p:grpSpPr>
        <a:xfrm>
          <a:off x="0" y="0"/>
          <a:ext cx="0" cy="0"/>
          <a:chOff x="0" y="0"/>
          <a:chExt cx="0" cy="0"/>
        </a:xfrm>
      </p:grpSpPr>
      <p:pic>
        <p:nvPicPr>
          <p:cNvPr id="1462" name="Google Shape;1462;p38">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On-screen Show (16:9)</PresentationFormat>
  <Paragraphs>55</Paragraphs>
  <Slides>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Arvo</vt:lpstr>
      <vt:lpstr>Fira Sans Extra Condensed Medium</vt:lpstr>
      <vt:lpstr>Fira Sans Extra Condensed</vt:lpstr>
      <vt:lpstr>Roboto</vt:lpstr>
      <vt:lpstr>Proxima Nova Semibold</vt:lpstr>
      <vt:lpstr>Arial</vt:lpstr>
      <vt:lpstr>Open Sans</vt:lpstr>
      <vt:lpstr>Proxima Nova</vt:lpstr>
      <vt:lpstr>Twentieth Century</vt:lpstr>
      <vt:lpstr>Orange Memphis</vt:lpstr>
      <vt:lpstr>SlidesGo Final Pages</vt:lpstr>
      <vt:lpstr>COVÍDH19 Véksin 201 Waákcóp</vt:lpstr>
      <vt:lpstr>Zomin &amp; Mozduri Monzurgora</vt:lpstr>
      <vt:lpstr>Moksót ókkol</vt:lpstr>
      <vt:lpstr>Ejendha (forugram or liís)</vt:lpstr>
      <vt:lpstr>Dekbálgorár Kaanun</vt:lpstr>
      <vt:lpstr>Ezafá Wasáel ókkol: KOVÍDH19</vt:lpstr>
      <vt:lpstr>Ezafá Wasáel ókkol</vt:lpstr>
      <vt:lpstr>Waákcóp or sáman ólor babot súwal ókkol?  Beth Poteet loi beth.poteet@multco.us ot konthék goijjo.  Waákcóp or sáman ólore Multnomah Kounthi Sehét Dhipaáthmen e toiyar goijje, 09/27/21 tarík ot.  Taza maalumat ólla meerbanigori CDC ar Oregon Sehét Adíkari ít cékgori saiyó.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2021-10-18T18:18:09Z</dcterms:modified>
</cp:coreProperties>
</file>