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2"/>
  </p:notesMasterIdLst>
  <p:sldIdLst>
    <p:sldId id="308" r:id="rId2"/>
    <p:sldId id="256" r:id="rId3"/>
    <p:sldId id="257" r:id="rId4"/>
    <p:sldId id="258" r:id="rId5"/>
    <p:sldId id="259" r:id="rId6"/>
    <p:sldId id="284" r:id="rId7"/>
    <p:sldId id="260" r:id="rId8"/>
    <p:sldId id="285" r:id="rId9"/>
    <p:sldId id="261" r:id="rId10"/>
    <p:sldId id="286" r:id="rId11"/>
    <p:sldId id="264" r:id="rId12"/>
    <p:sldId id="288" r:id="rId13"/>
    <p:sldId id="265" r:id="rId14"/>
    <p:sldId id="289" r:id="rId15"/>
    <p:sldId id="266" r:id="rId16"/>
    <p:sldId id="290" r:id="rId17"/>
    <p:sldId id="267" r:id="rId18"/>
    <p:sldId id="291" r:id="rId19"/>
    <p:sldId id="269" r:id="rId20"/>
    <p:sldId id="293" r:id="rId21"/>
    <p:sldId id="270" r:id="rId22"/>
    <p:sldId id="294" r:id="rId23"/>
    <p:sldId id="271" r:id="rId24"/>
    <p:sldId id="295" r:id="rId25"/>
    <p:sldId id="272" r:id="rId26"/>
    <p:sldId id="296" r:id="rId27"/>
    <p:sldId id="274" r:id="rId28"/>
    <p:sldId id="298" r:id="rId29"/>
    <p:sldId id="275" r:id="rId30"/>
    <p:sldId id="299" r:id="rId31"/>
    <p:sldId id="276" r:id="rId32"/>
    <p:sldId id="300" r:id="rId33"/>
    <p:sldId id="277" r:id="rId34"/>
    <p:sldId id="301" r:id="rId35"/>
    <p:sldId id="279" r:id="rId36"/>
    <p:sldId id="303" r:id="rId37"/>
    <p:sldId id="280" r:id="rId38"/>
    <p:sldId id="304" r:id="rId39"/>
    <p:sldId id="281" r:id="rId40"/>
    <p:sldId id="305" r:id="rId41"/>
    <p:sldId id="282" r:id="rId42"/>
    <p:sldId id="306" r:id="rId43"/>
    <p:sldId id="309" r:id="rId44"/>
    <p:sldId id="310" r:id="rId45"/>
    <p:sldId id="311" r:id="rId46"/>
    <p:sldId id="312" r:id="rId47"/>
    <p:sldId id="313" r:id="rId48"/>
    <p:sldId id="314" r:id="rId49"/>
    <p:sldId id="315" r:id="rId50"/>
    <p:sldId id="316" r:id="rId51"/>
  </p:sldIdLst>
  <p:sldSz cx="9144000" cy="6858000" type="screen4x3"/>
  <p:notesSz cx="6858000" cy="9144000"/>
  <p:defaultTextStyle>
    <a:defPPr rtl="0">
      <a:defRPr lang="so-S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6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0" autoAdjust="0"/>
    <p:restoredTop sz="94660"/>
  </p:normalViewPr>
  <p:slideViewPr>
    <p:cSldViewPr>
      <p:cViewPr varScale="1">
        <p:scale>
          <a:sx n="88" d="100"/>
          <a:sy n="88" d="100"/>
        </p:scale>
        <p:origin x="90" y="4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99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008456B-C78C-4220-BD33-74C58BC6641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rtl="0">
              <a:defRPr/>
            </a:pPr>
            <a:endParaRPr lang="en-US"/>
          </a:p>
        </p:txBody>
      </p:sp>
      <p:sp>
        <p:nvSpPr>
          <p:cNvPr id="3" name="Date Placeholder 2">
            <a:extLst>
              <a:ext uri="{FF2B5EF4-FFF2-40B4-BE49-F238E27FC236}">
                <a16:creationId xmlns:a16="http://schemas.microsoft.com/office/drawing/2014/main" id="{7BEA3344-3A0A-401A-8BAB-35205B069F5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rtl="0">
              <a:defRPr/>
            </a:pPr>
            <a:fld id="{FCAA5130-A83E-45B2-BFBE-CF6FDC734A9E}" type="datetimeFigureOut">
              <a:rPr lang="en-US"/>
              <a:pPr rtl="0">
                <a:defRPr/>
              </a:pPr>
              <a:t>10/15/2021</a:t>
            </a:fld>
            <a:endParaRPr lang="en-US" dirty="0"/>
          </a:p>
        </p:txBody>
      </p:sp>
      <p:sp>
        <p:nvSpPr>
          <p:cNvPr id="4" name="Slide Image Placeholder 3">
            <a:extLst>
              <a:ext uri="{FF2B5EF4-FFF2-40B4-BE49-F238E27FC236}">
                <a16:creationId xmlns:a16="http://schemas.microsoft.com/office/drawing/2014/main" id="{4DFEB030-F714-40AB-9FAD-B0AFBE924E8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rtl="0"/>
            <a:endParaRPr lang="en-US" noProof="0" dirty="0"/>
          </a:p>
        </p:txBody>
      </p:sp>
      <p:sp>
        <p:nvSpPr>
          <p:cNvPr id="5" name="Notes Placeholder 4">
            <a:extLst>
              <a:ext uri="{FF2B5EF4-FFF2-40B4-BE49-F238E27FC236}">
                <a16:creationId xmlns:a16="http://schemas.microsoft.com/office/drawing/2014/main" id="{9C5C0E15-3F06-4B1C-92FC-F496E2CADED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rtl="0"/>
            <a:r>
              <a:rPr lang="so" noProof="0"/>
              <a:t>Click to edit Master text styles</a:t>
            </a:r>
          </a:p>
          <a:p>
            <a:pPr lvl="1" rtl="0"/>
            <a:r>
              <a:rPr lang="so" noProof="0"/>
              <a:t>Second level</a:t>
            </a:r>
          </a:p>
          <a:p>
            <a:pPr lvl="2" rtl="0"/>
            <a:r>
              <a:rPr lang="so" noProof="0"/>
              <a:t>Third level</a:t>
            </a:r>
          </a:p>
          <a:p>
            <a:pPr lvl="3" rtl="0"/>
            <a:r>
              <a:rPr lang="so" noProof="0"/>
              <a:t>Fourth level</a:t>
            </a:r>
          </a:p>
          <a:p>
            <a:pPr lvl="4" rtl="0"/>
            <a:r>
              <a:rPr lang="so" noProof="0"/>
              <a:t>Fifth level</a:t>
            </a:r>
          </a:p>
        </p:txBody>
      </p:sp>
      <p:sp>
        <p:nvSpPr>
          <p:cNvPr id="6" name="Footer Placeholder 5">
            <a:extLst>
              <a:ext uri="{FF2B5EF4-FFF2-40B4-BE49-F238E27FC236}">
                <a16:creationId xmlns:a16="http://schemas.microsoft.com/office/drawing/2014/main" id="{D61A2A73-A89D-4549-959F-93F9B117C7D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rtl="0">
              <a:defRPr/>
            </a:pPr>
            <a:endParaRPr lang="en-US"/>
          </a:p>
        </p:txBody>
      </p:sp>
      <p:sp>
        <p:nvSpPr>
          <p:cNvPr id="7" name="Slide Number Placeholder 6">
            <a:extLst>
              <a:ext uri="{FF2B5EF4-FFF2-40B4-BE49-F238E27FC236}">
                <a16:creationId xmlns:a16="http://schemas.microsoft.com/office/drawing/2014/main" id="{F8659E5F-1889-40ED-BB0B-30F80F7DD6F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rtlCol="0" anchor="b" anchorCtr="0" compatLnSpc="1">
            <a:prstTxWarp prst="textNoShape">
              <a:avLst/>
            </a:prstTxWarp>
          </a:bodyPr>
          <a:lstStyle>
            <a:lvl1pPr algn="r" eaLnBrk="1" hangingPunct="1">
              <a:defRPr sz="1200">
                <a:latin typeface="Calibri" panose="020F0502020204030204" pitchFamily="34" charset="0"/>
              </a:defRPr>
            </a:lvl1pPr>
          </a:lstStyle>
          <a:p>
            <a:pPr rtl="0"/>
            <a:fld id="{35B04694-BEB2-4134-B542-D1E7D874F0CC}" type="slidenum">
              <a:rPr lang="en-US" altLang="en-US"/>
              <a:pPr rtl="0"/>
              <a:t>‹Nº›</a:t>
            </a:fld>
            <a:endParaRPr lang="en-US" altLang="en-US"/>
          </a:p>
        </p:txBody>
      </p:sp>
    </p:spTree>
    <p:extLst>
      <p:ext uri="{BB962C8B-B14F-4D97-AF65-F5344CB8AC3E}">
        <p14:creationId xmlns:p14="http://schemas.microsoft.com/office/powerpoint/2010/main" val="1096822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2995411E-B0E6-464F-8F11-E370DB5883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01CF82AA-A19D-4688-89A0-B87AEA8A7C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a:r>
              <a:rPr lang="so"/>
              <a:t>Created by Educational Technology Network. www.edtechnetwork.com 2009</a:t>
            </a:r>
          </a:p>
          <a:p>
            <a:pPr rtl="0"/>
            <a:endParaRPr lang="en-US" altLang="en-US"/>
          </a:p>
        </p:txBody>
      </p:sp>
      <p:sp>
        <p:nvSpPr>
          <p:cNvPr id="5124" name="Slide Number Placeholder 3">
            <a:extLst>
              <a:ext uri="{FF2B5EF4-FFF2-40B4-BE49-F238E27FC236}">
                <a16:creationId xmlns:a16="http://schemas.microsoft.com/office/drawing/2014/main" id="{F9AD1E76-FA18-4E36-9F89-A05E0CB657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895BA11E-847C-4D75-889C-6B99FD063533}" type="slidenum">
              <a:rPr lang="en-US" altLang="en-US"/>
              <a:pPr>
                <a:spcBef>
                  <a:spcPct val="0"/>
                </a:spcBef>
              </a:pPr>
              <a:t>1</a:t>
            </a:fld>
            <a:endParaRPr lang="en-US" altLang="en-US"/>
          </a:p>
        </p:txBody>
      </p:sp>
    </p:spTree>
    <p:extLst>
      <p:ext uri="{BB962C8B-B14F-4D97-AF65-F5344CB8AC3E}">
        <p14:creationId xmlns:p14="http://schemas.microsoft.com/office/powerpoint/2010/main" val="24266658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BC0C8D78-8493-4D0E-A5AB-8553E1A758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7B88A0DD-9BD6-4338-916E-3DC8B51F00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7AFBD9A6-A820-4735-9C61-B6B5D4E706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802980D8-C56C-4142-98C4-49BE5B97C3E2}" type="slidenum">
              <a:rPr lang="en-US" altLang="en-US"/>
              <a:pPr>
                <a:spcBef>
                  <a:spcPct val="0"/>
                </a:spcBef>
              </a:pPr>
              <a:t>10</a:t>
            </a:fld>
            <a:endParaRPr lang="en-US" altLang="en-US"/>
          </a:p>
        </p:txBody>
      </p:sp>
    </p:spTree>
    <p:extLst>
      <p:ext uri="{BB962C8B-B14F-4D97-AF65-F5344CB8AC3E}">
        <p14:creationId xmlns:p14="http://schemas.microsoft.com/office/powerpoint/2010/main" val="1415635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D84E3DB2-C4CA-46FD-A440-9F9C608159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07536820-C680-4985-AE5E-DD69A74F1D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89542AAD-3189-4A9E-B17E-9EB801CA29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A47F3DB3-24CA-402C-A0E8-6E4DE5F4D587}" type="slidenum">
              <a:rPr lang="en-US" altLang="en-US"/>
              <a:pPr>
                <a:spcBef>
                  <a:spcPct val="0"/>
                </a:spcBef>
              </a:pPr>
              <a:t>11</a:t>
            </a:fld>
            <a:endParaRPr lang="en-US" altLang="en-US"/>
          </a:p>
        </p:txBody>
      </p:sp>
    </p:spTree>
    <p:extLst>
      <p:ext uri="{BB962C8B-B14F-4D97-AF65-F5344CB8AC3E}">
        <p14:creationId xmlns:p14="http://schemas.microsoft.com/office/powerpoint/2010/main" val="1460440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09C1CD75-F250-4CD3-9193-11E46DB9CE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58C58DF3-FEB7-4CB6-BCC2-BC77DAD4A9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D5D7C1EC-3364-4222-B1B8-FB1F4BD45B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ABD62A4C-72B7-4B9A-B3EB-CDA0D780DACA}" type="slidenum">
              <a:rPr lang="en-US" altLang="en-US"/>
              <a:pPr>
                <a:spcBef>
                  <a:spcPct val="0"/>
                </a:spcBef>
              </a:pPr>
              <a:t>12</a:t>
            </a:fld>
            <a:endParaRPr lang="en-US" altLang="en-US"/>
          </a:p>
        </p:txBody>
      </p:sp>
    </p:spTree>
    <p:extLst>
      <p:ext uri="{BB962C8B-B14F-4D97-AF65-F5344CB8AC3E}">
        <p14:creationId xmlns:p14="http://schemas.microsoft.com/office/powerpoint/2010/main" val="940692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1F008ADE-4015-4932-A4AD-44089E36F1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6A7799E-FC9F-4E8E-B145-EEFED290C7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4FD049B5-1FAD-45C2-B2F1-921B86C3B9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BF8E7090-06F4-4CC6-9BB1-E468F9C0DD6A}" type="slidenum">
              <a:rPr lang="en-US" altLang="en-US"/>
              <a:pPr>
                <a:spcBef>
                  <a:spcPct val="0"/>
                </a:spcBef>
              </a:pPr>
              <a:t>13</a:t>
            </a:fld>
            <a:endParaRPr lang="en-US" altLang="en-US"/>
          </a:p>
        </p:txBody>
      </p:sp>
    </p:spTree>
    <p:extLst>
      <p:ext uri="{BB962C8B-B14F-4D97-AF65-F5344CB8AC3E}">
        <p14:creationId xmlns:p14="http://schemas.microsoft.com/office/powerpoint/2010/main" val="971602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59490236-27F8-4866-B2E9-62D505FBA3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CD2F1722-F650-4C32-8E4B-BAC755FB89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F1105910-B74A-4CCD-8391-BAC46614A8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064D29DF-1603-49B3-AE97-1A66B3E41A06}" type="slidenum">
              <a:rPr lang="en-US" altLang="en-US"/>
              <a:pPr>
                <a:spcBef>
                  <a:spcPct val="0"/>
                </a:spcBef>
              </a:pPr>
              <a:t>14</a:t>
            </a:fld>
            <a:endParaRPr lang="en-US" altLang="en-US"/>
          </a:p>
        </p:txBody>
      </p:sp>
    </p:spTree>
    <p:extLst>
      <p:ext uri="{BB962C8B-B14F-4D97-AF65-F5344CB8AC3E}">
        <p14:creationId xmlns:p14="http://schemas.microsoft.com/office/powerpoint/2010/main" val="1250508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BDD6092C-BA61-4804-B1BF-51CCF992D1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B37B92C7-0BD7-4B67-87C4-A4C60D8023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85329C02-F667-4537-8BCE-FE3FBAF5F0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A9344DCA-2E7C-42D4-B5EB-58B7A7D12319}" type="slidenum">
              <a:rPr lang="en-US" altLang="en-US"/>
              <a:pPr>
                <a:spcBef>
                  <a:spcPct val="0"/>
                </a:spcBef>
              </a:pPr>
              <a:t>15</a:t>
            </a:fld>
            <a:endParaRPr lang="en-US" altLang="en-US"/>
          </a:p>
        </p:txBody>
      </p:sp>
    </p:spTree>
    <p:extLst>
      <p:ext uri="{BB962C8B-B14F-4D97-AF65-F5344CB8AC3E}">
        <p14:creationId xmlns:p14="http://schemas.microsoft.com/office/powerpoint/2010/main" val="3227379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BE39FDEB-75A2-440B-B938-05788D3F4F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2348BCEC-56D0-470A-8E78-07398E8D2A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7F1F64D2-B686-430A-BA0F-EFE778DBEA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F26CE548-90B4-45E9-9D19-04106DCA062D}" type="slidenum">
              <a:rPr lang="en-US" altLang="en-US"/>
              <a:pPr>
                <a:spcBef>
                  <a:spcPct val="0"/>
                </a:spcBef>
              </a:pPr>
              <a:t>16</a:t>
            </a:fld>
            <a:endParaRPr lang="en-US" altLang="en-US"/>
          </a:p>
        </p:txBody>
      </p:sp>
    </p:spTree>
    <p:extLst>
      <p:ext uri="{BB962C8B-B14F-4D97-AF65-F5344CB8AC3E}">
        <p14:creationId xmlns:p14="http://schemas.microsoft.com/office/powerpoint/2010/main" val="21718766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BAA4B5CD-6511-45B0-BDC3-CC76A00B2C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9E495216-13BB-4A81-B26A-CF8EEEB539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32C82BCC-F3BD-4EB5-BE76-C384384EA2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08AA51FA-00B2-4720-A9C2-8305CBEA7E87}" type="slidenum">
              <a:rPr lang="en-US" altLang="en-US"/>
              <a:pPr>
                <a:spcBef>
                  <a:spcPct val="0"/>
                </a:spcBef>
              </a:pPr>
              <a:t>17</a:t>
            </a:fld>
            <a:endParaRPr lang="en-US" altLang="en-US"/>
          </a:p>
        </p:txBody>
      </p:sp>
    </p:spTree>
    <p:extLst>
      <p:ext uri="{BB962C8B-B14F-4D97-AF65-F5344CB8AC3E}">
        <p14:creationId xmlns:p14="http://schemas.microsoft.com/office/powerpoint/2010/main" val="3836717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89E5FE67-CEB4-46E9-A79B-687F865973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86D4B225-0989-4513-8D21-8A385FAFED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006A16C7-C932-448A-B00A-5FED5DEDF0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E149FFB3-1DDB-44E3-B15E-59F4553E6928}" type="slidenum">
              <a:rPr lang="en-US" altLang="en-US"/>
              <a:pPr>
                <a:spcBef>
                  <a:spcPct val="0"/>
                </a:spcBef>
              </a:pPr>
              <a:t>18</a:t>
            </a:fld>
            <a:endParaRPr lang="en-US" altLang="en-US"/>
          </a:p>
        </p:txBody>
      </p:sp>
    </p:spTree>
    <p:extLst>
      <p:ext uri="{BB962C8B-B14F-4D97-AF65-F5344CB8AC3E}">
        <p14:creationId xmlns:p14="http://schemas.microsoft.com/office/powerpoint/2010/main" val="25488306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E25FC3E3-FC86-4ED0-80E7-086CB0CE37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341780C3-75D2-48A2-AACC-116EA83C6E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909E5B4C-32C9-450C-822C-9D1909FF75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17FB5B52-3028-4BD8-947A-81ADCF0E791A}" type="slidenum">
              <a:rPr lang="en-US" altLang="en-US"/>
              <a:pPr>
                <a:spcBef>
                  <a:spcPct val="0"/>
                </a:spcBef>
              </a:pPr>
              <a:t>19</a:t>
            </a:fld>
            <a:endParaRPr lang="en-US" altLang="en-US"/>
          </a:p>
        </p:txBody>
      </p:sp>
    </p:spTree>
    <p:extLst>
      <p:ext uri="{BB962C8B-B14F-4D97-AF65-F5344CB8AC3E}">
        <p14:creationId xmlns:p14="http://schemas.microsoft.com/office/powerpoint/2010/main" val="3043744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E568C42A-C9CF-4B97-9254-29F9227C21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FAFF967-3289-4782-AAAC-6AADA10D4F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7172" name="Slide Number Placeholder 3">
            <a:extLst>
              <a:ext uri="{FF2B5EF4-FFF2-40B4-BE49-F238E27FC236}">
                <a16:creationId xmlns:a16="http://schemas.microsoft.com/office/drawing/2014/main" id="{53BE6A17-8CFF-4C2C-9EC9-773A03E80F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94DC96DB-FA18-4406-90F9-0D750BD19793}" type="slidenum">
              <a:rPr lang="en-US" altLang="en-US"/>
              <a:pPr>
                <a:spcBef>
                  <a:spcPct val="0"/>
                </a:spcBef>
              </a:pPr>
              <a:t>2</a:t>
            </a:fld>
            <a:endParaRPr lang="en-US" altLang="en-US"/>
          </a:p>
        </p:txBody>
      </p:sp>
    </p:spTree>
    <p:extLst>
      <p:ext uri="{BB962C8B-B14F-4D97-AF65-F5344CB8AC3E}">
        <p14:creationId xmlns:p14="http://schemas.microsoft.com/office/powerpoint/2010/main" val="6446048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2148F9C4-DC54-4C84-A0E2-D56429ECC2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B16FA87E-BC40-4F3E-9501-B40B8F049F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0E1B576E-A570-41E2-B512-C822D59BE8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B2F7D83E-347D-45E3-A686-1B2147EEFAAE}" type="slidenum">
              <a:rPr lang="en-US" altLang="en-US"/>
              <a:pPr>
                <a:spcBef>
                  <a:spcPct val="0"/>
                </a:spcBef>
              </a:pPr>
              <a:t>20</a:t>
            </a:fld>
            <a:endParaRPr lang="en-US" altLang="en-US"/>
          </a:p>
        </p:txBody>
      </p:sp>
    </p:spTree>
    <p:extLst>
      <p:ext uri="{BB962C8B-B14F-4D97-AF65-F5344CB8AC3E}">
        <p14:creationId xmlns:p14="http://schemas.microsoft.com/office/powerpoint/2010/main" val="32743705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E7817688-FC55-44BE-BD7F-994F08ABD4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11D16467-7874-4AD9-A267-530A5F809D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63E3290A-4F2D-40B9-AFDB-F60356B15B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270B6A51-BDA0-4496-A04E-CC9ED269772E}" type="slidenum">
              <a:rPr lang="en-US" altLang="en-US"/>
              <a:pPr>
                <a:spcBef>
                  <a:spcPct val="0"/>
                </a:spcBef>
              </a:pPr>
              <a:t>21</a:t>
            </a:fld>
            <a:endParaRPr lang="en-US" altLang="en-US"/>
          </a:p>
        </p:txBody>
      </p:sp>
    </p:spTree>
    <p:extLst>
      <p:ext uri="{BB962C8B-B14F-4D97-AF65-F5344CB8AC3E}">
        <p14:creationId xmlns:p14="http://schemas.microsoft.com/office/powerpoint/2010/main" val="12795575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F19DE93A-66FD-45F4-AFE8-C014E4C4C1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42D7CF52-7B84-4BDA-B706-870CF8C966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7B40AD75-B97B-44D5-A912-47718EAAAB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EDE7F7CC-F4A8-475F-A305-974592344032}" type="slidenum">
              <a:rPr lang="en-US" altLang="en-US"/>
              <a:pPr>
                <a:spcBef>
                  <a:spcPct val="0"/>
                </a:spcBef>
              </a:pPr>
              <a:t>22</a:t>
            </a:fld>
            <a:endParaRPr lang="en-US" altLang="en-US"/>
          </a:p>
        </p:txBody>
      </p:sp>
    </p:spTree>
    <p:extLst>
      <p:ext uri="{BB962C8B-B14F-4D97-AF65-F5344CB8AC3E}">
        <p14:creationId xmlns:p14="http://schemas.microsoft.com/office/powerpoint/2010/main" val="37892699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B93FE7E9-8162-4F3E-8160-4D6F5A1BB8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4883DC0F-77F0-46F0-BA81-923363889E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5EA1C5FE-4975-49FF-A0CB-C2C9581539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04D5034B-1126-45BC-A8E5-BF3AF2DB4D88}" type="slidenum">
              <a:rPr lang="en-US" altLang="en-US"/>
              <a:pPr>
                <a:spcBef>
                  <a:spcPct val="0"/>
                </a:spcBef>
              </a:pPr>
              <a:t>23</a:t>
            </a:fld>
            <a:endParaRPr lang="en-US" altLang="en-US"/>
          </a:p>
        </p:txBody>
      </p:sp>
    </p:spTree>
    <p:extLst>
      <p:ext uri="{BB962C8B-B14F-4D97-AF65-F5344CB8AC3E}">
        <p14:creationId xmlns:p14="http://schemas.microsoft.com/office/powerpoint/2010/main" val="28944596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B57389BD-6528-43F5-B09E-CF5B61A036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A23453EF-5062-42F5-BF62-04CE05FFF8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FCF7F5D0-F889-41EE-B627-013DECAB39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1444DF14-F6C8-40DA-AC60-CA4081ECAE78}" type="slidenum">
              <a:rPr lang="en-US" altLang="en-US"/>
              <a:pPr>
                <a:spcBef>
                  <a:spcPct val="0"/>
                </a:spcBef>
              </a:pPr>
              <a:t>24</a:t>
            </a:fld>
            <a:endParaRPr lang="en-US" altLang="en-US"/>
          </a:p>
        </p:txBody>
      </p:sp>
    </p:spTree>
    <p:extLst>
      <p:ext uri="{BB962C8B-B14F-4D97-AF65-F5344CB8AC3E}">
        <p14:creationId xmlns:p14="http://schemas.microsoft.com/office/powerpoint/2010/main" val="39485754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637AFF46-9377-46AC-B699-F6FFDAA77F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DD43B190-0933-4561-8CAE-79FC673255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20BAF3E3-25AC-47FB-8B02-51A5A6D768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A054475A-E5EB-4CCB-8B9D-4B357E62FD50}" type="slidenum">
              <a:rPr lang="en-US" altLang="en-US"/>
              <a:pPr>
                <a:spcBef>
                  <a:spcPct val="0"/>
                </a:spcBef>
              </a:pPr>
              <a:t>25</a:t>
            </a:fld>
            <a:endParaRPr lang="en-US" altLang="en-US"/>
          </a:p>
        </p:txBody>
      </p:sp>
    </p:spTree>
    <p:extLst>
      <p:ext uri="{BB962C8B-B14F-4D97-AF65-F5344CB8AC3E}">
        <p14:creationId xmlns:p14="http://schemas.microsoft.com/office/powerpoint/2010/main" val="1436418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752D9831-215F-4AF4-AAD1-DA8F4776DC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30395C07-EDBE-4F59-93E9-348C09B4E4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965AF0AA-45CA-4AC0-9E25-39C6C6CDCF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6182662E-91B2-4570-9502-848A8C2B77BF}" type="slidenum">
              <a:rPr lang="en-US" altLang="en-US"/>
              <a:pPr>
                <a:spcBef>
                  <a:spcPct val="0"/>
                </a:spcBef>
              </a:pPr>
              <a:t>26</a:t>
            </a:fld>
            <a:endParaRPr lang="en-US" altLang="en-US"/>
          </a:p>
        </p:txBody>
      </p:sp>
    </p:spTree>
    <p:extLst>
      <p:ext uri="{BB962C8B-B14F-4D97-AF65-F5344CB8AC3E}">
        <p14:creationId xmlns:p14="http://schemas.microsoft.com/office/powerpoint/2010/main" val="35575768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973D6F04-F233-4510-8A87-E568E889DB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D7813BDC-9504-433F-B2D6-4F72612F20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09D2A347-96D1-435F-B8BA-643013CB69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BEF91BE9-156E-45F2-A891-FB417B405EA7}" type="slidenum">
              <a:rPr lang="en-US" altLang="en-US"/>
              <a:pPr>
                <a:spcBef>
                  <a:spcPct val="0"/>
                </a:spcBef>
              </a:pPr>
              <a:t>27</a:t>
            </a:fld>
            <a:endParaRPr lang="en-US" altLang="en-US"/>
          </a:p>
        </p:txBody>
      </p:sp>
    </p:spTree>
    <p:extLst>
      <p:ext uri="{BB962C8B-B14F-4D97-AF65-F5344CB8AC3E}">
        <p14:creationId xmlns:p14="http://schemas.microsoft.com/office/powerpoint/2010/main" val="1063633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919D5938-EFC7-4484-A341-25E43B216B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8ECBFDED-6F5F-4159-B50A-91E148D57E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C6F17E33-4978-4025-8E17-8B424F95F1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1ECB8C09-83B1-40F1-BD0A-1B82FD4F8FE6}" type="slidenum">
              <a:rPr lang="en-US" altLang="en-US"/>
              <a:pPr>
                <a:spcBef>
                  <a:spcPct val="0"/>
                </a:spcBef>
              </a:pPr>
              <a:t>28</a:t>
            </a:fld>
            <a:endParaRPr lang="en-US" altLang="en-US"/>
          </a:p>
        </p:txBody>
      </p:sp>
    </p:spTree>
    <p:extLst>
      <p:ext uri="{BB962C8B-B14F-4D97-AF65-F5344CB8AC3E}">
        <p14:creationId xmlns:p14="http://schemas.microsoft.com/office/powerpoint/2010/main" val="9982279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E5BB694F-0AC5-495F-9BA7-4828ED24BF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1198C3E5-B013-4D6B-A88A-DBF9C9A61B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995C5C9C-906C-401C-BC2F-E9A487B8FF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F4E397CB-0F5C-439F-84AA-95B9DC4DBB12}" type="slidenum">
              <a:rPr lang="en-US" altLang="en-US"/>
              <a:pPr>
                <a:spcBef>
                  <a:spcPct val="0"/>
                </a:spcBef>
              </a:pPr>
              <a:t>29</a:t>
            </a:fld>
            <a:endParaRPr lang="en-US" altLang="en-US"/>
          </a:p>
        </p:txBody>
      </p:sp>
    </p:spTree>
    <p:extLst>
      <p:ext uri="{BB962C8B-B14F-4D97-AF65-F5344CB8AC3E}">
        <p14:creationId xmlns:p14="http://schemas.microsoft.com/office/powerpoint/2010/main" val="1623817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2CFC60D4-F15F-4B99-8667-0EA44D7118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CA015A6E-0B5F-4A9B-9449-72E8413614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9220" name="Slide Number Placeholder 3">
            <a:extLst>
              <a:ext uri="{FF2B5EF4-FFF2-40B4-BE49-F238E27FC236}">
                <a16:creationId xmlns:a16="http://schemas.microsoft.com/office/drawing/2014/main" id="{9B85873A-0D5F-4F9B-961B-615530E3CA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D677C878-77C1-435B-A919-3D27B23FC609}" type="slidenum">
              <a:rPr lang="en-US" altLang="en-US"/>
              <a:pPr>
                <a:spcBef>
                  <a:spcPct val="0"/>
                </a:spcBef>
              </a:pPr>
              <a:t>3</a:t>
            </a:fld>
            <a:endParaRPr lang="en-US" altLang="en-US"/>
          </a:p>
        </p:txBody>
      </p:sp>
    </p:spTree>
    <p:extLst>
      <p:ext uri="{BB962C8B-B14F-4D97-AF65-F5344CB8AC3E}">
        <p14:creationId xmlns:p14="http://schemas.microsoft.com/office/powerpoint/2010/main" val="20322635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1123488C-D0F3-4E78-A4D5-4AE82C5DDF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AF43DC62-A36E-48F0-B14B-A9371B9445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881FF244-F6C5-4F52-B7C6-C04C704BD1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915271D4-7504-44B3-A46F-9024ED5B43B2}" type="slidenum">
              <a:rPr lang="en-US" altLang="en-US"/>
              <a:pPr>
                <a:spcBef>
                  <a:spcPct val="0"/>
                </a:spcBef>
              </a:pPr>
              <a:t>30</a:t>
            </a:fld>
            <a:endParaRPr lang="en-US" altLang="en-US"/>
          </a:p>
        </p:txBody>
      </p:sp>
    </p:spTree>
    <p:extLst>
      <p:ext uri="{BB962C8B-B14F-4D97-AF65-F5344CB8AC3E}">
        <p14:creationId xmlns:p14="http://schemas.microsoft.com/office/powerpoint/2010/main" val="5381992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DD9EFBD8-6B46-4DB9-A75C-2B9AA49BD3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C25FCB95-A89B-42A7-A4EB-D3765387A8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2EE9B38A-3C5E-4B82-BFA0-CC12A40FEB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7126D0F3-39AC-48E5-B649-EB5D63C99033}" type="slidenum">
              <a:rPr lang="en-US" altLang="en-US"/>
              <a:pPr>
                <a:spcBef>
                  <a:spcPct val="0"/>
                </a:spcBef>
              </a:pPr>
              <a:t>31</a:t>
            </a:fld>
            <a:endParaRPr lang="en-US" altLang="en-US"/>
          </a:p>
        </p:txBody>
      </p:sp>
    </p:spTree>
    <p:extLst>
      <p:ext uri="{BB962C8B-B14F-4D97-AF65-F5344CB8AC3E}">
        <p14:creationId xmlns:p14="http://schemas.microsoft.com/office/powerpoint/2010/main" val="16625704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67D5D0BE-33B3-46E8-AEFF-6DD1CA4EEC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2D07471D-8C12-4A8C-A2D8-ED611BE4C5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7F8ADE30-4CD6-4B26-9AF4-D40F290327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A0F52932-CE5D-4F98-BE42-B5F3FB12357D}" type="slidenum">
              <a:rPr lang="en-US" altLang="en-US"/>
              <a:pPr>
                <a:spcBef>
                  <a:spcPct val="0"/>
                </a:spcBef>
              </a:pPr>
              <a:t>32</a:t>
            </a:fld>
            <a:endParaRPr lang="en-US" altLang="en-US"/>
          </a:p>
        </p:txBody>
      </p:sp>
    </p:spTree>
    <p:extLst>
      <p:ext uri="{BB962C8B-B14F-4D97-AF65-F5344CB8AC3E}">
        <p14:creationId xmlns:p14="http://schemas.microsoft.com/office/powerpoint/2010/main" val="19023362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6276BB3B-5AA7-4DCB-8DF3-5DE12E1A06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C70D81DF-F4A8-4FB5-A97E-24ABFBA5BE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0A902ED7-988D-4CD0-A662-AFA90AD8A2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EB30D7D8-A9AC-4910-8967-84A96A5F5534}" type="slidenum">
              <a:rPr lang="en-US" altLang="en-US"/>
              <a:pPr>
                <a:spcBef>
                  <a:spcPct val="0"/>
                </a:spcBef>
              </a:pPr>
              <a:t>33</a:t>
            </a:fld>
            <a:endParaRPr lang="en-US" altLang="en-US"/>
          </a:p>
        </p:txBody>
      </p:sp>
    </p:spTree>
    <p:extLst>
      <p:ext uri="{BB962C8B-B14F-4D97-AF65-F5344CB8AC3E}">
        <p14:creationId xmlns:p14="http://schemas.microsoft.com/office/powerpoint/2010/main" val="39308862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ADBC549A-A7D6-4D7D-B3BE-5939EC1E99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B7F81CF9-61D7-4C18-B6C5-855E893F90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C84E3F58-9E0A-492A-9360-CB8DDB66E8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DB0CC201-30F6-4433-8238-E324B00048D7}" type="slidenum">
              <a:rPr lang="en-US" altLang="en-US"/>
              <a:pPr>
                <a:spcBef>
                  <a:spcPct val="0"/>
                </a:spcBef>
              </a:pPr>
              <a:t>34</a:t>
            </a:fld>
            <a:endParaRPr lang="en-US" altLang="en-US"/>
          </a:p>
        </p:txBody>
      </p:sp>
    </p:spTree>
    <p:extLst>
      <p:ext uri="{BB962C8B-B14F-4D97-AF65-F5344CB8AC3E}">
        <p14:creationId xmlns:p14="http://schemas.microsoft.com/office/powerpoint/2010/main" val="38713731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E41E20C9-A2F9-442D-AA83-BD1FB18723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884B2CD2-62BB-4D25-ADAF-4127BD11FB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729B335B-7C31-4A82-B019-D6BD2FE476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95C70B24-36B3-48AD-B112-FA25357768C6}" type="slidenum">
              <a:rPr lang="en-US" altLang="en-US"/>
              <a:pPr>
                <a:spcBef>
                  <a:spcPct val="0"/>
                </a:spcBef>
              </a:pPr>
              <a:t>35</a:t>
            </a:fld>
            <a:endParaRPr lang="en-US" altLang="en-US"/>
          </a:p>
        </p:txBody>
      </p:sp>
    </p:spTree>
    <p:extLst>
      <p:ext uri="{BB962C8B-B14F-4D97-AF65-F5344CB8AC3E}">
        <p14:creationId xmlns:p14="http://schemas.microsoft.com/office/powerpoint/2010/main" val="12380994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37CC41CD-BCB2-44FD-83A7-87CC580791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91C3D879-A460-43CB-BE29-B0B14B80C8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26E858D6-6476-4DAD-A501-ED4FFB4804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45A9B4E1-5AD2-4A49-8D48-413F4E66FE26}" type="slidenum">
              <a:rPr lang="en-US" altLang="en-US"/>
              <a:pPr>
                <a:spcBef>
                  <a:spcPct val="0"/>
                </a:spcBef>
              </a:pPr>
              <a:t>36</a:t>
            </a:fld>
            <a:endParaRPr lang="en-US" altLang="en-US"/>
          </a:p>
        </p:txBody>
      </p:sp>
    </p:spTree>
    <p:extLst>
      <p:ext uri="{BB962C8B-B14F-4D97-AF65-F5344CB8AC3E}">
        <p14:creationId xmlns:p14="http://schemas.microsoft.com/office/powerpoint/2010/main" val="19537315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B193153F-64BC-4450-A135-288DE694AA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3079E6AF-7775-4133-A241-91FE38089B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C46E8F39-16A5-4836-A29A-8408627696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DFAC398B-D2C4-4080-9CE0-2291748424C6}" type="slidenum">
              <a:rPr lang="en-US" altLang="en-US"/>
              <a:pPr>
                <a:spcBef>
                  <a:spcPct val="0"/>
                </a:spcBef>
              </a:pPr>
              <a:t>37</a:t>
            </a:fld>
            <a:endParaRPr lang="en-US" altLang="en-US"/>
          </a:p>
        </p:txBody>
      </p:sp>
    </p:spTree>
    <p:extLst>
      <p:ext uri="{BB962C8B-B14F-4D97-AF65-F5344CB8AC3E}">
        <p14:creationId xmlns:p14="http://schemas.microsoft.com/office/powerpoint/2010/main" val="23841602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6D80A91A-92F6-418D-88EB-BE80F9FC82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E787AAC3-7648-40F1-920A-B6A4C855CC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1C801994-E686-4167-A73B-F275C6895C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3124D5CD-9359-4231-95AB-5E26A8BB6EFD}" type="slidenum">
              <a:rPr lang="en-US" altLang="en-US"/>
              <a:pPr>
                <a:spcBef>
                  <a:spcPct val="0"/>
                </a:spcBef>
              </a:pPr>
              <a:t>38</a:t>
            </a:fld>
            <a:endParaRPr lang="en-US" altLang="en-US"/>
          </a:p>
        </p:txBody>
      </p:sp>
    </p:spTree>
    <p:extLst>
      <p:ext uri="{BB962C8B-B14F-4D97-AF65-F5344CB8AC3E}">
        <p14:creationId xmlns:p14="http://schemas.microsoft.com/office/powerpoint/2010/main" val="21885321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D737DBB6-CDFF-490C-8C72-6DE4F206C9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196CD27F-5BCA-4300-9EF0-7BB4CDBADE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C041884D-A4B5-41D6-BCD4-1D467C70BB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00AFD2A3-F083-487E-A86C-1CA6FCA3A7D9}" type="slidenum">
              <a:rPr lang="en-US" altLang="en-US"/>
              <a:pPr>
                <a:spcBef>
                  <a:spcPct val="0"/>
                </a:spcBef>
              </a:pPr>
              <a:t>39</a:t>
            </a:fld>
            <a:endParaRPr lang="en-US" altLang="en-US"/>
          </a:p>
        </p:txBody>
      </p:sp>
    </p:spTree>
    <p:extLst>
      <p:ext uri="{BB962C8B-B14F-4D97-AF65-F5344CB8AC3E}">
        <p14:creationId xmlns:p14="http://schemas.microsoft.com/office/powerpoint/2010/main" val="1256261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F51A1E98-C1D0-4084-AECA-A27C6DD006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9593551B-9CEF-43EE-81D5-77ACA4B554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11268" name="Slide Number Placeholder 3">
            <a:extLst>
              <a:ext uri="{FF2B5EF4-FFF2-40B4-BE49-F238E27FC236}">
                <a16:creationId xmlns:a16="http://schemas.microsoft.com/office/drawing/2014/main" id="{00DBD210-7763-421F-97E8-C7DD35BC1F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FBC463CE-4175-4B68-81F1-D221170733A7}" type="slidenum">
              <a:rPr lang="en-US" altLang="en-US"/>
              <a:pPr>
                <a:spcBef>
                  <a:spcPct val="0"/>
                </a:spcBef>
              </a:pPr>
              <a:t>4</a:t>
            </a:fld>
            <a:endParaRPr lang="en-US" altLang="en-US"/>
          </a:p>
        </p:txBody>
      </p:sp>
    </p:spTree>
    <p:extLst>
      <p:ext uri="{BB962C8B-B14F-4D97-AF65-F5344CB8AC3E}">
        <p14:creationId xmlns:p14="http://schemas.microsoft.com/office/powerpoint/2010/main" val="10191107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98FC5919-65FA-40DB-9D03-A9292A03F5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DA556F9C-74E6-4A0E-99EA-101A25AB2F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EBCF3944-BFE4-4E0E-8460-23D08E2F30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04CB8DBB-1060-484D-87CA-8697E3B8B813}" type="slidenum">
              <a:rPr lang="en-US" altLang="en-US"/>
              <a:pPr>
                <a:spcBef>
                  <a:spcPct val="0"/>
                </a:spcBef>
              </a:pPr>
              <a:t>40</a:t>
            </a:fld>
            <a:endParaRPr lang="en-US" altLang="en-US"/>
          </a:p>
        </p:txBody>
      </p:sp>
    </p:spTree>
    <p:extLst>
      <p:ext uri="{BB962C8B-B14F-4D97-AF65-F5344CB8AC3E}">
        <p14:creationId xmlns:p14="http://schemas.microsoft.com/office/powerpoint/2010/main" val="3267428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DA9B1942-E75F-49A5-84F3-D7A500440C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623AF7B9-B70A-4EC1-9B69-85E1C74128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28ADAEB7-A358-4526-A27B-ED33E8291C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40491D88-0A71-429D-936A-52AA730A92DB}" type="slidenum">
              <a:rPr lang="en-US" altLang="en-US"/>
              <a:pPr>
                <a:spcBef>
                  <a:spcPct val="0"/>
                </a:spcBef>
              </a:pPr>
              <a:t>41</a:t>
            </a:fld>
            <a:endParaRPr lang="en-US" altLang="en-US"/>
          </a:p>
        </p:txBody>
      </p:sp>
    </p:spTree>
    <p:extLst>
      <p:ext uri="{BB962C8B-B14F-4D97-AF65-F5344CB8AC3E}">
        <p14:creationId xmlns:p14="http://schemas.microsoft.com/office/powerpoint/2010/main" val="31645935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FBE8DCBE-A54B-4158-A8E9-C0CEA31EA9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8833982A-E39A-4FEB-AC50-135ECB971A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C98C0C7E-8CF9-4F8F-BEC2-F8790E4DCD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58E10CB7-4179-400B-806B-10264DF79CB2}" type="slidenum">
              <a:rPr lang="en-US" altLang="en-US"/>
              <a:pPr>
                <a:spcBef>
                  <a:spcPct val="0"/>
                </a:spcBef>
              </a:pPr>
              <a:t>42</a:t>
            </a:fld>
            <a:endParaRPr lang="en-US" altLang="en-US"/>
          </a:p>
        </p:txBody>
      </p:sp>
    </p:spTree>
    <p:extLst>
      <p:ext uri="{BB962C8B-B14F-4D97-AF65-F5344CB8AC3E}">
        <p14:creationId xmlns:p14="http://schemas.microsoft.com/office/powerpoint/2010/main" val="3003437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04801FD3-E1F3-4286-B747-A39A1C8275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5DA2A484-666F-4676-89E4-27D8228EF1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26FF067D-8368-44C6-A126-47DCE913C3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89B0FB23-320D-4655-972A-0291D40BBE85}" type="slidenum">
              <a:rPr lang="en-US" altLang="en-US"/>
              <a:pPr>
                <a:spcBef>
                  <a:spcPct val="0"/>
                </a:spcBef>
              </a:pPr>
              <a:t>5</a:t>
            </a:fld>
            <a:endParaRPr lang="en-US" altLang="en-US"/>
          </a:p>
        </p:txBody>
      </p:sp>
    </p:spTree>
    <p:extLst>
      <p:ext uri="{BB962C8B-B14F-4D97-AF65-F5344CB8AC3E}">
        <p14:creationId xmlns:p14="http://schemas.microsoft.com/office/powerpoint/2010/main" val="2641627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167F7C32-D1B0-4AB2-81E3-1329F85D99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38EDC51-7171-4D32-83C1-D231B8BA97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119CF82A-7ADB-44F4-95F2-556958E709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2650E50F-1768-4549-B4D6-CEEECC8369EB}" type="slidenum">
              <a:rPr lang="en-US" altLang="en-US"/>
              <a:pPr>
                <a:spcBef>
                  <a:spcPct val="0"/>
                </a:spcBef>
              </a:pPr>
              <a:t>6</a:t>
            </a:fld>
            <a:endParaRPr lang="en-US" altLang="en-US"/>
          </a:p>
        </p:txBody>
      </p:sp>
    </p:spTree>
    <p:extLst>
      <p:ext uri="{BB962C8B-B14F-4D97-AF65-F5344CB8AC3E}">
        <p14:creationId xmlns:p14="http://schemas.microsoft.com/office/powerpoint/2010/main" val="92408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0678F6E8-B45A-49B7-A2CE-300435E3F6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76A0E65-4F87-49E6-8D42-C443B4D49A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D017D716-8AFC-4B03-AD6F-CAC1EA2364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7AD81956-FB03-48A6-BEA3-952CAF51C0B7}" type="slidenum">
              <a:rPr lang="en-US" altLang="en-US"/>
              <a:pPr>
                <a:spcBef>
                  <a:spcPct val="0"/>
                </a:spcBef>
              </a:pPr>
              <a:t>7</a:t>
            </a:fld>
            <a:endParaRPr lang="en-US" altLang="en-US"/>
          </a:p>
        </p:txBody>
      </p:sp>
    </p:spTree>
    <p:extLst>
      <p:ext uri="{BB962C8B-B14F-4D97-AF65-F5344CB8AC3E}">
        <p14:creationId xmlns:p14="http://schemas.microsoft.com/office/powerpoint/2010/main" val="1751080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163891E-B77F-4CA1-AED0-F09B0E4388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30E541DB-2482-46A9-99EB-D823ED23AC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AB2CFA72-204B-4C8D-9510-05A264A712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A698D5DB-C5BC-41C4-8AC7-04D93FDCEAFE}" type="slidenum">
              <a:rPr lang="en-US" altLang="en-US"/>
              <a:pPr>
                <a:spcBef>
                  <a:spcPct val="0"/>
                </a:spcBef>
              </a:pPr>
              <a:t>8</a:t>
            </a:fld>
            <a:endParaRPr lang="en-US" altLang="en-US"/>
          </a:p>
        </p:txBody>
      </p:sp>
    </p:spTree>
    <p:extLst>
      <p:ext uri="{BB962C8B-B14F-4D97-AF65-F5344CB8AC3E}">
        <p14:creationId xmlns:p14="http://schemas.microsoft.com/office/powerpoint/2010/main" val="3404531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A06DA05F-4FCC-46B9-9359-6586418E44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FCF15E0C-1007-4932-8930-B8A12E8AEA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1A38DEF3-F5C3-47AF-BDBA-74DECD08A4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6D7E3561-982F-4043-A34E-071CEEF4AE44}" type="slidenum">
              <a:rPr lang="en-US" altLang="en-US"/>
              <a:pPr>
                <a:spcBef>
                  <a:spcPct val="0"/>
                </a:spcBef>
              </a:pPr>
              <a:t>9</a:t>
            </a:fld>
            <a:endParaRPr lang="en-US" altLang="en-US"/>
          </a:p>
        </p:txBody>
      </p:sp>
    </p:spTree>
    <p:extLst>
      <p:ext uri="{BB962C8B-B14F-4D97-AF65-F5344CB8AC3E}">
        <p14:creationId xmlns:p14="http://schemas.microsoft.com/office/powerpoint/2010/main" val="1118776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rtlCol="0"/>
          <a:lstStyle/>
          <a:p>
            <a:pPr rtl="0"/>
            <a:r>
              <a:rPr lang="so"/>
              <a:t>Click to edit Master title style</a:t>
            </a:r>
          </a:p>
        </p:txBody>
      </p:sp>
      <p:sp>
        <p:nvSpPr>
          <p:cNvPr id="3" name="Subtitle 2"/>
          <p:cNvSpPr>
            <a:spLocks noGrp="1"/>
          </p:cNvSpPr>
          <p:nvPr>
            <p:ph type="subTitle" idx="1"/>
          </p:nvPr>
        </p:nvSpPr>
        <p:spPr>
          <a:xfrm>
            <a:off x="1371600" y="3886200"/>
            <a:ext cx="6400800" cy="1752600"/>
          </a:xfrm>
        </p:spPr>
        <p:txBody>
          <a:bodyPr rtlCol="0"/>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so"/>
              <a:t>Click to edit Master subtitle style</a:t>
            </a:r>
          </a:p>
        </p:txBody>
      </p:sp>
      <p:sp>
        <p:nvSpPr>
          <p:cNvPr id="4" name="Date Placeholder 3">
            <a:extLst>
              <a:ext uri="{FF2B5EF4-FFF2-40B4-BE49-F238E27FC236}">
                <a16:creationId xmlns:a16="http://schemas.microsoft.com/office/drawing/2014/main" id="{2760817F-F50E-4F70-8EA1-2443D4C4F4F7}"/>
              </a:ext>
            </a:extLst>
          </p:cNvPr>
          <p:cNvSpPr>
            <a:spLocks noGrp="1"/>
          </p:cNvSpPr>
          <p:nvPr>
            <p:ph type="dt" sz="half" idx="10"/>
          </p:nvPr>
        </p:nvSpPr>
        <p:spPr/>
        <p:txBody>
          <a:bodyPr rtlCol="0"/>
          <a:lstStyle>
            <a:lvl1pPr>
              <a:defRPr/>
            </a:lvl1pPr>
          </a:lstStyle>
          <a:p>
            <a:pPr rtl="0">
              <a:defRPr/>
            </a:pPr>
            <a:fld id="{5313CDE4-ED07-4569-A09C-9F35D84339F0}" type="datetimeFigureOut">
              <a:rPr lang="en-US"/>
              <a:pPr rtl="0">
                <a:defRPr/>
              </a:pPr>
              <a:t>10/15/2021</a:t>
            </a:fld>
            <a:endParaRPr lang="en-US" dirty="0"/>
          </a:p>
        </p:txBody>
      </p:sp>
      <p:sp>
        <p:nvSpPr>
          <p:cNvPr id="5" name="Footer Placeholder 4">
            <a:extLst>
              <a:ext uri="{FF2B5EF4-FFF2-40B4-BE49-F238E27FC236}">
                <a16:creationId xmlns:a16="http://schemas.microsoft.com/office/drawing/2014/main" id="{21C417D3-B711-4CC0-B237-E2CB8C693553}"/>
              </a:ext>
            </a:extLst>
          </p:cNvPr>
          <p:cNvSpPr>
            <a:spLocks noGrp="1"/>
          </p:cNvSpPr>
          <p:nvPr>
            <p:ph type="ftr" sz="quarter" idx="11"/>
          </p:nvPr>
        </p:nvSpPr>
        <p:spPr/>
        <p:txBody>
          <a:bodyPr rtlCol="0"/>
          <a:lstStyle>
            <a:lvl1pPr>
              <a:defRPr/>
            </a:lvl1pPr>
          </a:lstStyle>
          <a:p>
            <a:pPr rtl="0">
              <a:defRPr/>
            </a:pPr>
            <a:endParaRPr lang="en-US"/>
          </a:p>
        </p:txBody>
      </p:sp>
      <p:sp>
        <p:nvSpPr>
          <p:cNvPr id="6" name="Slide Number Placeholder 5">
            <a:extLst>
              <a:ext uri="{FF2B5EF4-FFF2-40B4-BE49-F238E27FC236}">
                <a16:creationId xmlns:a16="http://schemas.microsoft.com/office/drawing/2014/main" id="{72E0AF78-028A-4BA0-8815-5E713623EE0A}"/>
              </a:ext>
            </a:extLst>
          </p:cNvPr>
          <p:cNvSpPr>
            <a:spLocks noGrp="1"/>
          </p:cNvSpPr>
          <p:nvPr>
            <p:ph type="sldNum" sz="quarter" idx="12"/>
          </p:nvPr>
        </p:nvSpPr>
        <p:spPr/>
        <p:txBody>
          <a:bodyPr rtlCol="0"/>
          <a:lstStyle>
            <a:lvl1pPr>
              <a:defRPr/>
            </a:lvl1pPr>
          </a:lstStyle>
          <a:p>
            <a:pPr rtl="0"/>
            <a:fld id="{1380F3F5-1F23-48D8-A6B2-14966956EC84}" type="slidenum">
              <a:rPr lang="en-US" altLang="en-US"/>
              <a:pPr rtl="0"/>
              <a:t>‹Nº›</a:t>
            </a:fld>
            <a:endParaRPr lang="en-US" altLang="en-US"/>
          </a:p>
        </p:txBody>
      </p:sp>
    </p:spTree>
    <p:extLst>
      <p:ext uri="{BB962C8B-B14F-4D97-AF65-F5344CB8AC3E}">
        <p14:creationId xmlns:p14="http://schemas.microsoft.com/office/powerpoint/2010/main" val="513281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so"/>
              <a:t>Click to edit Master title style</a:t>
            </a:r>
          </a:p>
        </p:txBody>
      </p:sp>
      <p:sp>
        <p:nvSpPr>
          <p:cNvPr id="3" name="Vertical Text Placeholder 2"/>
          <p:cNvSpPr>
            <a:spLocks noGrp="1"/>
          </p:cNvSpPr>
          <p:nvPr>
            <p:ph type="body" orient="vert" idx="1"/>
          </p:nvPr>
        </p:nvSpPr>
        <p:spPr/>
        <p:txBody>
          <a:bodyPr vert="eaVert" rtlCol="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so"/>
              <a:t>Click to edit Master text styles</a:t>
            </a:r>
          </a:p>
          <a:p>
            <a:pPr lvl="1" rtl="0"/>
            <a:r>
              <a:rPr lang="so"/>
              <a:t>Second level</a:t>
            </a:r>
          </a:p>
          <a:p>
            <a:pPr lvl="2" rtl="0"/>
            <a:r>
              <a:rPr lang="so"/>
              <a:t>Third level</a:t>
            </a:r>
          </a:p>
          <a:p>
            <a:pPr lvl="3" rtl="0"/>
            <a:r>
              <a:rPr lang="so"/>
              <a:t>Fourth level</a:t>
            </a:r>
          </a:p>
          <a:p>
            <a:pPr lvl="4" rtl="0"/>
            <a:r>
              <a:rPr lang="so"/>
              <a:t>Fifth level</a:t>
            </a:r>
          </a:p>
        </p:txBody>
      </p:sp>
      <p:sp>
        <p:nvSpPr>
          <p:cNvPr id="4" name="Date Placeholder 3">
            <a:extLst>
              <a:ext uri="{FF2B5EF4-FFF2-40B4-BE49-F238E27FC236}">
                <a16:creationId xmlns:a16="http://schemas.microsoft.com/office/drawing/2014/main" id="{D2E3F453-8E7F-4B10-8F47-9844BF6F017A}"/>
              </a:ext>
            </a:extLst>
          </p:cNvPr>
          <p:cNvSpPr>
            <a:spLocks noGrp="1"/>
          </p:cNvSpPr>
          <p:nvPr>
            <p:ph type="dt" sz="half" idx="10"/>
          </p:nvPr>
        </p:nvSpPr>
        <p:spPr/>
        <p:txBody>
          <a:bodyPr rtlCol="0"/>
          <a:lstStyle>
            <a:lvl1pPr>
              <a:defRPr/>
            </a:lvl1pPr>
          </a:lstStyle>
          <a:p>
            <a:pPr rtl="0">
              <a:defRPr/>
            </a:pPr>
            <a:fld id="{5FDDC284-0DD2-4DA5-9084-8026106F80A8}" type="datetimeFigureOut">
              <a:rPr lang="en-US"/>
              <a:pPr rtl="0">
                <a:defRPr/>
              </a:pPr>
              <a:t>10/15/2021</a:t>
            </a:fld>
            <a:endParaRPr lang="en-US" dirty="0"/>
          </a:p>
        </p:txBody>
      </p:sp>
      <p:sp>
        <p:nvSpPr>
          <p:cNvPr id="5" name="Footer Placeholder 4">
            <a:extLst>
              <a:ext uri="{FF2B5EF4-FFF2-40B4-BE49-F238E27FC236}">
                <a16:creationId xmlns:a16="http://schemas.microsoft.com/office/drawing/2014/main" id="{D9E8272B-9A1D-4FC0-843A-C7B6448D828A}"/>
              </a:ext>
            </a:extLst>
          </p:cNvPr>
          <p:cNvSpPr>
            <a:spLocks noGrp="1"/>
          </p:cNvSpPr>
          <p:nvPr>
            <p:ph type="ftr" sz="quarter" idx="11"/>
          </p:nvPr>
        </p:nvSpPr>
        <p:spPr/>
        <p:txBody>
          <a:bodyPr rtlCol="0"/>
          <a:lstStyle>
            <a:lvl1pPr>
              <a:defRPr/>
            </a:lvl1pPr>
          </a:lstStyle>
          <a:p>
            <a:pPr rtl="0">
              <a:defRPr/>
            </a:pPr>
            <a:endParaRPr lang="en-US"/>
          </a:p>
        </p:txBody>
      </p:sp>
      <p:sp>
        <p:nvSpPr>
          <p:cNvPr id="6" name="Slide Number Placeholder 5">
            <a:extLst>
              <a:ext uri="{FF2B5EF4-FFF2-40B4-BE49-F238E27FC236}">
                <a16:creationId xmlns:a16="http://schemas.microsoft.com/office/drawing/2014/main" id="{9A7167C6-BD5D-4974-A630-BBFB2F46813F}"/>
              </a:ext>
            </a:extLst>
          </p:cNvPr>
          <p:cNvSpPr>
            <a:spLocks noGrp="1"/>
          </p:cNvSpPr>
          <p:nvPr>
            <p:ph type="sldNum" sz="quarter" idx="12"/>
          </p:nvPr>
        </p:nvSpPr>
        <p:spPr/>
        <p:txBody>
          <a:bodyPr rtlCol="0"/>
          <a:lstStyle>
            <a:lvl1pPr>
              <a:defRPr/>
            </a:lvl1pPr>
          </a:lstStyle>
          <a:p>
            <a:pPr rtl="0"/>
            <a:fld id="{42BC2DE5-914A-4684-BA93-DB8F52B96B04}" type="slidenum">
              <a:rPr lang="en-US" altLang="en-US"/>
              <a:pPr rtl="0"/>
              <a:t>‹Nº›</a:t>
            </a:fld>
            <a:endParaRPr lang="en-US" altLang="en-US"/>
          </a:p>
        </p:txBody>
      </p:sp>
    </p:spTree>
    <p:extLst>
      <p:ext uri="{BB962C8B-B14F-4D97-AF65-F5344CB8AC3E}">
        <p14:creationId xmlns:p14="http://schemas.microsoft.com/office/powerpoint/2010/main" val="5997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rtlCol="0"/>
          <a:lstStyle>
            <a:lvl1pPr>
              <a:defRPr>
                <a:solidFill>
                  <a:schemeClr val="bg1"/>
                </a:solidFill>
              </a:defRPr>
            </a:lvl1pPr>
          </a:lstStyle>
          <a:p>
            <a:pPr rtl="0"/>
            <a:r>
              <a:rPr lang="so"/>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rtlCol="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so"/>
              <a:t>Click to edit Master text styles</a:t>
            </a:r>
          </a:p>
          <a:p>
            <a:pPr lvl="1" rtl="0"/>
            <a:r>
              <a:rPr lang="so"/>
              <a:t>Second level</a:t>
            </a:r>
          </a:p>
          <a:p>
            <a:pPr lvl="2" rtl="0"/>
            <a:r>
              <a:rPr lang="so"/>
              <a:t>Third level</a:t>
            </a:r>
          </a:p>
          <a:p>
            <a:pPr lvl="3" rtl="0"/>
            <a:r>
              <a:rPr lang="so"/>
              <a:t>Fourth level</a:t>
            </a:r>
          </a:p>
          <a:p>
            <a:pPr lvl="4" rtl="0"/>
            <a:r>
              <a:rPr lang="so"/>
              <a:t>Fifth level</a:t>
            </a:r>
          </a:p>
        </p:txBody>
      </p:sp>
      <p:sp>
        <p:nvSpPr>
          <p:cNvPr id="4" name="Date Placeholder 3">
            <a:extLst>
              <a:ext uri="{FF2B5EF4-FFF2-40B4-BE49-F238E27FC236}">
                <a16:creationId xmlns:a16="http://schemas.microsoft.com/office/drawing/2014/main" id="{274C8866-6EE9-4F35-B5E4-331570C4DF0D}"/>
              </a:ext>
            </a:extLst>
          </p:cNvPr>
          <p:cNvSpPr>
            <a:spLocks noGrp="1"/>
          </p:cNvSpPr>
          <p:nvPr>
            <p:ph type="dt" sz="half" idx="10"/>
          </p:nvPr>
        </p:nvSpPr>
        <p:spPr/>
        <p:txBody>
          <a:bodyPr rtlCol="0"/>
          <a:lstStyle>
            <a:lvl1pPr>
              <a:defRPr sz="800">
                <a:solidFill>
                  <a:schemeClr val="bg1"/>
                </a:solidFill>
              </a:defRPr>
            </a:lvl1pPr>
          </a:lstStyle>
          <a:p>
            <a:pPr rtl="0">
              <a:defRPr/>
            </a:pPr>
            <a:endParaRPr lang="en-US"/>
          </a:p>
        </p:txBody>
      </p:sp>
      <p:sp>
        <p:nvSpPr>
          <p:cNvPr id="5" name="Footer Placeholder 4">
            <a:extLst>
              <a:ext uri="{FF2B5EF4-FFF2-40B4-BE49-F238E27FC236}">
                <a16:creationId xmlns:a16="http://schemas.microsoft.com/office/drawing/2014/main" id="{09062D77-EDF7-4636-9145-5CFA696CF16A}"/>
              </a:ext>
            </a:extLst>
          </p:cNvPr>
          <p:cNvSpPr>
            <a:spLocks noGrp="1"/>
          </p:cNvSpPr>
          <p:nvPr>
            <p:ph type="ftr" sz="quarter" idx="11"/>
          </p:nvPr>
        </p:nvSpPr>
        <p:spPr/>
        <p:txBody>
          <a:bodyPr rtlCol="0"/>
          <a:lstStyle>
            <a:lvl1pPr>
              <a:defRPr/>
            </a:lvl1pPr>
          </a:lstStyle>
          <a:p>
            <a:pPr rtl="0">
              <a:defRPr/>
            </a:pPr>
            <a:endParaRPr lang="en-US"/>
          </a:p>
        </p:txBody>
      </p:sp>
      <p:sp>
        <p:nvSpPr>
          <p:cNvPr id="6" name="Slide Number Placeholder 5">
            <a:extLst>
              <a:ext uri="{FF2B5EF4-FFF2-40B4-BE49-F238E27FC236}">
                <a16:creationId xmlns:a16="http://schemas.microsoft.com/office/drawing/2014/main" id="{19D17DE4-D027-4181-9283-449A913FDABE}"/>
              </a:ext>
            </a:extLst>
          </p:cNvPr>
          <p:cNvSpPr>
            <a:spLocks noGrp="1"/>
          </p:cNvSpPr>
          <p:nvPr>
            <p:ph type="sldNum" sz="quarter" idx="12"/>
          </p:nvPr>
        </p:nvSpPr>
        <p:spPr/>
        <p:txBody>
          <a:bodyPr rtlCol="0"/>
          <a:lstStyle>
            <a:lvl1pPr fontAlgn="auto">
              <a:spcBef>
                <a:spcPts val="0"/>
              </a:spcBef>
              <a:spcAft>
                <a:spcPts val="0"/>
              </a:spcAft>
              <a:defRPr>
                <a:solidFill>
                  <a:schemeClr val="tx1">
                    <a:tint val="75000"/>
                  </a:schemeClr>
                </a:solidFill>
                <a:latin typeface="+mn-lt"/>
                <a:cs typeface="+mn-cs"/>
              </a:defRPr>
            </a:lvl1pPr>
          </a:lstStyle>
          <a:p>
            <a:pPr rtl="0">
              <a:defRPr/>
            </a:pPr>
            <a:endParaRPr lang="en-US"/>
          </a:p>
        </p:txBody>
      </p:sp>
    </p:spTree>
    <p:extLst>
      <p:ext uri="{BB962C8B-B14F-4D97-AF65-F5344CB8AC3E}">
        <p14:creationId xmlns:p14="http://schemas.microsoft.com/office/powerpoint/2010/main" val="2061552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solidFill>
                  <a:schemeClr val="bg1"/>
                </a:solidFill>
              </a:defRPr>
            </a:lvl1pPr>
          </a:lstStyle>
          <a:p>
            <a:pPr rtl="0"/>
            <a:r>
              <a:rPr lang="so"/>
              <a:t>Click to edit Master title style</a:t>
            </a:r>
          </a:p>
        </p:txBody>
      </p:sp>
      <p:sp>
        <p:nvSpPr>
          <p:cNvPr id="7" name="Table Placeholder 6"/>
          <p:cNvSpPr>
            <a:spLocks noGrp="1"/>
          </p:cNvSpPr>
          <p:nvPr>
            <p:ph type="tbl" sz="quarter" idx="13"/>
          </p:nvPr>
        </p:nvSpPr>
        <p:spPr>
          <a:xfrm>
            <a:off x="457200" y="1447800"/>
            <a:ext cx="8229600" cy="4572000"/>
          </a:xfrm>
        </p:spPr>
        <p:txBody>
          <a:bodyPr rtlCol="0">
            <a:normAutofit/>
          </a:bodyPr>
          <a:lstStyle>
            <a:lvl1pPr>
              <a:defRPr>
                <a:solidFill>
                  <a:schemeClr val="bg1"/>
                </a:solidFill>
              </a:defRPr>
            </a:lvl1pPr>
          </a:lstStyle>
          <a:p>
            <a:pPr lvl="0" rtl="0"/>
            <a:endParaRPr lang="en-US" noProof="0" dirty="0"/>
          </a:p>
        </p:txBody>
      </p:sp>
      <p:sp>
        <p:nvSpPr>
          <p:cNvPr id="4" name="Date Placeholder 3">
            <a:extLst>
              <a:ext uri="{FF2B5EF4-FFF2-40B4-BE49-F238E27FC236}">
                <a16:creationId xmlns:a16="http://schemas.microsoft.com/office/drawing/2014/main" id="{02D860E1-53AB-4DD5-92DD-707778848EC0}"/>
              </a:ext>
            </a:extLst>
          </p:cNvPr>
          <p:cNvSpPr>
            <a:spLocks noGrp="1"/>
          </p:cNvSpPr>
          <p:nvPr>
            <p:ph type="dt" sz="half" idx="14"/>
          </p:nvPr>
        </p:nvSpPr>
        <p:spPr/>
        <p:txBody>
          <a:bodyPr rtlCol="0"/>
          <a:lstStyle>
            <a:lvl1pPr>
              <a:defRPr/>
            </a:lvl1pPr>
          </a:lstStyle>
          <a:p>
            <a:pPr rtl="0">
              <a:defRPr/>
            </a:pPr>
            <a:fld id="{64E7344A-89FB-4048-A80B-EBD7E39DBBFE}" type="datetimeFigureOut">
              <a:rPr lang="en-US"/>
              <a:pPr rtl="0">
                <a:defRPr/>
              </a:pPr>
              <a:t>10/15/2021</a:t>
            </a:fld>
            <a:endParaRPr lang="en-US" dirty="0"/>
          </a:p>
        </p:txBody>
      </p:sp>
      <p:sp>
        <p:nvSpPr>
          <p:cNvPr id="5" name="Footer Placeholder 4">
            <a:extLst>
              <a:ext uri="{FF2B5EF4-FFF2-40B4-BE49-F238E27FC236}">
                <a16:creationId xmlns:a16="http://schemas.microsoft.com/office/drawing/2014/main" id="{B9192C67-38D4-450C-A19C-FDA85DA28F98}"/>
              </a:ext>
            </a:extLst>
          </p:cNvPr>
          <p:cNvSpPr>
            <a:spLocks noGrp="1"/>
          </p:cNvSpPr>
          <p:nvPr>
            <p:ph type="ftr" sz="quarter" idx="15"/>
          </p:nvPr>
        </p:nvSpPr>
        <p:spPr/>
        <p:txBody>
          <a:bodyPr rtlCol="0"/>
          <a:lstStyle>
            <a:lvl1pPr>
              <a:defRPr/>
            </a:lvl1pPr>
          </a:lstStyle>
          <a:p>
            <a:pPr rtl="0">
              <a:defRPr/>
            </a:pPr>
            <a:endParaRPr lang="en-US"/>
          </a:p>
        </p:txBody>
      </p:sp>
      <p:sp>
        <p:nvSpPr>
          <p:cNvPr id="6" name="Slide Number Placeholder 5">
            <a:extLst>
              <a:ext uri="{FF2B5EF4-FFF2-40B4-BE49-F238E27FC236}">
                <a16:creationId xmlns:a16="http://schemas.microsoft.com/office/drawing/2014/main" id="{3AD3E6BC-FFF4-4D34-8E31-39084CEF4500}"/>
              </a:ext>
            </a:extLst>
          </p:cNvPr>
          <p:cNvSpPr>
            <a:spLocks noGrp="1"/>
          </p:cNvSpPr>
          <p:nvPr>
            <p:ph type="sldNum" sz="quarter" idx="16"/>
          </p:nvPr>
        </p:nvSpPr>
        <p:spPr/>
        <p:txBody>
          <a:bodyPr rtlCol="0"/>
          <a:lstStyle>
            <a:lvl1pPr>
              <a:defRPr/>
            </a:lvl1pPr>
          </a:lstStyle>
          <a:p>
            <a:pPr rtl="0"/>
            <a:fld id="{21ABBD4D-9D67-4ACD-8BF6-59EBEAB25800}" type="slidenum">
              <a:rPr lang="en-US" altLang="en-US"/>
              <a:pPr rtl="0"/>
              <a:t>‹Nº›</a:t>
            </a:fld>
            <a:endParaRPr lang="en-US" altLang="en-US"/>
          </a:p>
        </p:txBody>
      </p:sp>
    </p:spTree>
    <p:extLst>
      <p:ext uri="{BB962C8B-B14F-4D97-AF65-F5344CB8AC3E}">
        <p14:creationId xmlns:p14="http://schemas.microsoft.com/office/powerpoint/2010/main" val="1999224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so"/>
              <a:t>Click to edit Master title style</a:t>
            </a:r>
          </a:p>
        </p:txBody>
      </p:sp>
      <p:sp>
        <p:nvSpPr>
          <p:cNvPr id="3" name="Content Placeholder 2"/>
          <p:cNvSpPr>
            <a:spLocks noGrp="1"/>
          </p:cNvSpPr>
          <p:nvPr>
            <p:ph idx="1"/>
          </p:nvPr>
        </p:nvSpPr>
        <p:spPr/>
        <p:txBody>
          <a:bodyPr rtlCol="0"/>
          <a:lstStyle/>
          <a:p>
            <a:pPr lvl="0" rtl="0"/>
            <a:r>
              <a:rPr lang="so"/>
              <a:t>Click to edit Master text styles</a:t>
            </a:r>
          </a:p>
          <a:p>
            <a:pPr lvl="1" rtl="0"/>
            <a:r>
              <a:rPr lang="so"/>
              <a:t>Second level</a:t>
            </a:r>
          </a:p>
          <a:p>
            <a:pPr lvl="2" rtl="0"/>
            <a:r>
              <a:rPr lang="so"/>
              <a:t>Third level</a:t>
            </a:r>
          </a:p>
          <a:p>
            <a:pPr lvl="3" rtl="0"/>
            <a:r>
              <a:rPr lang="so"/>
              <a:t>Fourth level</a:t>
            </a:r>
          </a:p>
          <a:p>
            <a:pPr lvl="4" rtl="0"/>
            <a:r>
              <a:rPr lang="so"/>
              <a:t>Fifth level</a:t>
            </a:r>
          </a:p>
        </p:txBody>
      </p:sp>
      <p:sp>
        <p:nvSpPr>
          <p:cNvPr id="4" name="Date Placeholder 3">
            <a:extLst>
              <a:ext uri="{FF2B5EF4-FFF2-40B4-BE49-F238E27FC236}">
                <a16:creationId xmlns:a16="http://schemas.microsoft.com/office/drawing/2014/main" id="{ADC0E8C9-252C-41AD-A661-D9F4774610BF}"/>
              </a:ext>
            </a:extLst>
          </p:cNvPr>
          <p:cNvSpPr>
            <a:spLocks noGrp="1"/>
          </p:cNvSpPr>
          <p:nvPr>
            <p:ph type="dt" sz="half" idx="10"/>
          </p:nvPr>
        </p:nvSpPr>
        <p:spPr/>
        <p:txBody>
          <a:bodyPr rtlCol="0"/>
          <a:lstStyle>
            <a:lvl1pPr>
              <a:defRPr/>
            </a:lvl1pPr>
          </a:lstStyle>
          <a:p>
            <a:pPr rtl="0">
              <a:defRPr/>
            </a:pPr>
            <a:fld id="{3BD114C3-1DF3-4EEC-B084-958FC1E3508B}" type="datetimeFigureOut">
              <a:rPr lang="en-US"/>
              <a:pPr rtl="0">
                <a:defRPr/>
              </a:pPr>
              <a:t>10/15/2021</a:t>
            </a:fld>
            <a:endParaRPr lang="en-US" dirty="0"/>
          </a:p>
        </p:txBody>
      </p:sp>
      <p:sp>
        <p:nvSpPr>
          <p:cNvPr id="5" name="Footer Placeholder 4">
            <a:extLst>
              <a:ext uri="{FF2B5EF4-FFF2-40B4-BE49-F238E27FC236}">
                <a16:creationId xmlns:a16="http://schemas.microsoft.com/office/drawing/2014/main" id="{46594BA1-6DDE-4A60-AEDC-493848BF22B8}"/>
              </a:ext>
            </a:extLst>
          </p:cNvPr>
          <p:cNvSpPr>
            <a:spLocks noGrp="1"/>
          </p:cNvSpPr>
          <p:nvPr>
            <p:ph type="ftr" sz="quarter" idx="11"/>
          </p:nvPr>
        </p:nvSpPr>
        <p:spPr/>
        <p:txBody>
          <a:bodyPr rtlCol="0"/>
          <a:lstStyle>
            <a:lvl1pPr>
              <a:defRPr/>
            </a:lvl1pPr>
          </a:lstStyle>
          <a:p>
            <a:pPr rtl="0">
              <a:defRPr/>
            </a:pPr>
            <a:endParaRPr lang="en-US"/>
          </a:p>
        </p:txBody>
      </p:sp>
      <p:sp>
        <p:nvSpPr>
          <p:cNvPr id="6" name="Slide Number Placeholder 5">
            <a:extLst>
              <a:ext uri="{FF2B5EF4-FFF2-40B4-BE49-F238E27FC236}">
                <a16:creationId xmlns:a16="http://schemas.microsoft.com/office/drawing/2014/main" id="{72C98532-A654-42D0-B9F1-49185FBBA193}"/>
              </a:ext>
            </a:extLst>
          </p:cNvPr>
          <p:cNvSpPr>
            <a:spLocks noGrp="1"/>
          </p:cNvSpPr>
          <p:nvPr>
            <p:ph type="sldNum" sz="quarter" idx="12"/>
          </p:nvPr>
        </p:nvSpPr>
        <p:spPr/>
        <p:txBody>
          <a:bodyPr rtlCol="0"/>
          <a:lstStyle>
            <a:lvl1pPr>
              <a:defRPr/>
            </a:lvl1pPr>
          </a:lstStyle>
          <a:p>
            <a:pPr rtl="0"/>
            <a:fld id="{2A1E58C9-B033-4607-8DE0-2EDE7D70F870}" type="slidenum">
              <a:rPr lang="en-US" altLang="en-US"/>
              <a:pPr rtl="0"/>
              <a:t>‹Nº›</a:t>
            </a:fld>
            <a:endParaRPr lang="en-US" altLang="en-US"/>
          </a:p>
        </p:txBody>
      </p:sp>
    </p:spTree>
    <p:extLst>
      <p:ext uri="{BB962C8B-B14F-4D97-AF65-F5344CB8AC3E}">
        <p14:creationId xmlns:p14="http://schemas.microsoft.com/office/powerpoint/2010/main" val="2541584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rtlCol="0" anchor="t"/>
          <a:lstStyle>
            <a:lvl1pPr algn="l">
              <a:defRPr sz="4000" b="1" cap="all"/>
            </a:lvl1pPr>
          </a:lstStyle>
          <a:p>
            <a:pPr rtl="0"/>
            <a:r>
              <a:rPr lang="so"/>
              <a:t>Click to edit Master title style</a:t>
            </a:r>
          </a:p>
        </p:txBody>
      </p:sp>
      <p:sp>
        <p:nvSpPr>
          <p:cNvPr id="3" name="Text Placeholder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so"/>
              <a:t>Click to edit Master text styles</a:t>
            </a:r>
          </a:p>
        </p:txBody>
      </p:sp>
      <p:sp>
        <p:nvSpPr>
          <p:cNvPr id="4" name="Date Placeholder 3">
            <a:extLst>
              <a:ext uri="{FF2B5EF4-FFF2-40B4-BE49-F238E27FC236}">
                <a16:creationId xmlns:a16="http://schemas.microsoft.com/office/drawing/2014/main" id="{650323ED-FAF4-43A7-8EA2-77BFCBFA8FF7}"/>
              </a:ext>
            </a:extLst>
          </p:cNvPr>
          <p:cNvSpPr>
            <a:spLocks noGrp="1"/>
          </p:cNvSpPr>
          <p:nvPr>
            <p:ph type="dt" sz="half" idx="10"/>
          </p:nvPr>
        </p:nvSpPr>
        <p:spPr/>
        <p:txBody>
          <a:bodyPr rtlCol="0"/>
          <a:lstStyle>
            <a:lvl1pPr>
              <a:defRPr/>
            </a:lvl1pPr>
          </a:lstStyle>
          <a:p>
            <a:pPr rtl="0">
              <a:defRPr/>
            </a:pPr>
            <a:fld id="{66F0E7C6-E072-4610-A685-C47C74D440D7}" type="datetimeFigureOut">
              <a:rPr lang="en-US"/>
              <a:pPr rtl="0">
                <a:defRPr/>
              </a:pPr>
              <a:t>10/15/2021</a:t>
            </a:fld>
            <a:endParaRPr lang="en-US" dirty="0"/>
          </a:p>
        </p:txBody>
      </p:sp>
      <p:sp>
        <p:nvSpPr>
          <p:cNvPr id="5" name="Footer Placeholder 4">
            <a:extLst>
              <a:ext uri="{FF2B5EF4-FFF2-40B4-BE49-F238E27FC236}">
                <a16:creationId xmlns:a16="http://schemas.microsoft.com/office/drawing/2014/main" id="{3922D992-41B3-450C-94A5-88ED4FB11274}"/>
              </a:ext>
            </a:extLst>
          </p:cNvPr>
          <p:cNvSpPr>
            <a:spLocks noGrp="1"/>
          </p:cNvSpPr>
          <p:nvPr>
            <p:ph type="ftr" sz="quarter" idx="11"/>
          </p:nvPr>
        </p:nvSpPr>
        <p:spPr/>
        <p:txBody>
          <a:bodyPr rtlCol="0"/>
          <a:lstStyle>
            <a:lvl1pPr>
              <a:defRPr/>
            </a:lvl1pPr>
          </a:lstStyle>
          <a:p>
            <a:pPr rtl="0">
              <a:defRPr/>
            </a:pPr>
            <a:endParaRPr lang="en-US"/>
          </a:p>
        </p:txBody>
      </p:sp>
      <p:sp>
        <p:nvSpPr>
          <p:cNvPr id="6" name="Slide Number Placeholder 5">
            <a:extLst>
              <a:ext uri="{FF2B5EF4-FFF2-40B4-BE49-F238E27FC236}">
                <a16:creationId xmlns:a16="http://schemas.microsoft.com/office/drawing/2014/main" id="{441B2138-7B55-46D5-81A1-4FA99DC9384D}"/>
              </a:ext>
            </a:extLst>
          </p:cNvPr>
          <p:cNvSpPr>
            <a:spLocks noGrp="1"/>
          </p:cNvSpPr>
          <p:nvPr>
            <p:ph type="sldNum" sz="quarter" idx="12"/>
          </p:nvPr>
        </p:nvSpPr>
        <p:spPr/>
        <p:txBody>
          <a:bodyPr rtlCol="0"/>
          <a:lstStyle>
            <a:lvl1pPr>
              <a:defRPr/>
            </a:lvl1pPr>
          </a:lstStyle>
          <a:p>
            <a:pPr rtl="0"/>
            <a:fld id="{247B310B-1876-45C0-8024-868E303A26F1}" type="slidenum">
              <a:rPr lang="en-US" altLang="en-US"/>
              <a:pPr rtl="0"/>
              <a:t>‹Nº›</a:t>
            </a:fld>
            <a:endParaRPr lang="en-US" altLang="en-US"/>
          </a:p>
        </p:txBody>
      </p:sp>
    </p:spTree>
    <p:extLst>
      <p:ext uri="{BB962C8B-B14F-4D97-AF65-F5344CB8AC3E}">
        <p14:creationId xmlns:p14="http://schemas.microsoft.com/office/powerpoint/2010/main" val="3155860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so"/>
              <a:t>Click to edit Master title style</a:t>
            </a:r>
          </a:p>
        </p:txBody>
      </p:sp>
      <p:sp>
        <p:nvSpPr>
          <p:cNvPr id="3" name="Content Placeholder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so"/>
              <a:t>Click to edit Master text styles</a:t>
            </a:r>
          </a:p>
          <a:p>
            <a:pPr lvl="1" rtl="0"/>
            <a:r>
              <a:rPr lang="so"/>
              <a:t>Second level</a:t>
            </a:r>
          </a:p>
          <a:p>
            <a:pPr lvl="2" rtl="0"/>
            <a:r>
              <a:rPr lang="so"/>
              <a:t>Third level</a:t>
            </a:r>
          </a:p>
          <a:p>
            <a:pPr lvl="3" rtl="0"/>
            <a:r>
              <a:rPr lang="so"/>
              <a:t>Fourth level</a:t>
            </a:r>
          </a:p>
          <a:p>
            <a:pPr lvl="4" rtl="0"/>
            <a:r>
              <a:rPr lang="so"/>
              <a:t>Fifth level</a:t>
            </a:r>
          </a:p>
        </p:txBody>
      </p:sp>
      <p:sp>
        <p:nvSpPr>
          <p:cNvPr id="4" name="Content Placeholder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so"/>
              <a:t>Click to edit Master text styles</a:t>
            </a:r>
          </a:p>
          <a:p>
            <a:pPr lvl="1" rtl="0"/>
            <a:r>
              <a:rPr lang="so"/>
              <a:t>Second level</a:t>
            </a:r>
          </a:p>
          <a:p>
            <a:pPr lvl="2" rtl="0"/>
            <a:r>
              <a:rPr lang="so"/>
              <a:t>Third level</a:t>
            </a:r>
          </a:p>
          <a:p>
            <a:pPr lvl="3" rtl="0"/>
            <a:r>
              <a:rPr lang="so"/>
              <a:t>Fourth level</a:t>
            </a:r>
          </a:p>
          <a:p>
            <a:pPr lvl="4" rtl="0"/>
            <a:r>
              <a:rPr lang="so"/>
              <a:t>Fifth level</a:t>
            </a:r>
          </a:p>
        </p:txBody>
      </p:sp>
      <p:sp>
        <p:nvSpPr>
          <p:cNvPr id="5" name="Date Placeholder 3">
            <a:extLst>
              <a:ext uri="{FF2B5EF4-FFF2-40B4-BE49-F238E27FC236}">
                <a16:creationId xmlns:a16="http://schemas.microsoft.com/office/drawing/2014/main" id="{7DE52001-82A3-4C38-A2BD-764EEE437B6D}"/>
              </a:ext>
            </a:extLst>
          </p:cNvPr>
          <p:cNvSpPr>
            <a:spLocks noGrp="1"/>
          </p:cNvSpPr>
          <p:nvPr>
            <p:ph type="dt" sz="half" idx="10"/>
          </p:nvPr>
        </p:nvSpPr>
        <p:spPr/>
        <p:txBody>
          <a:bodyPr rtlCol="0"/>
          <a:lstStyle>
            <a:lvl1pPr>
              <a:defRPr/>
            </a:lvl1pPr>
          </a:lstStyle>
          <a:p>
            <a:pPr rtl="0">
              <a:defRPr/>
            </a:pPr>
            <a:fld id="{F14150E8-48B3-4D98-BAEA-0C3F269074A9}" type="datetimeFigureOut">
              <a:rPr lang="en-US"/>
              <a:pPr rtl="0">
                <a:defRPr/>
              </a:pPr>
              <a:t>10/15/2021</a:t>
            </a:fld>
            <a:endParaRPr lang="en-US" dirty="0"/>
          </a:p>
        </p:txBody>
      </p:sp>
      <p:sp>
        <p:nvSpPr>
          <p:cNvPr id="6" name="Footer Placeholder 4">
            <a:extLst>
              <a:ext uri="{FF2B5EF4-FFF2-40B4-BE49-F238E27FC236}">
                <a16:creationId xmlns:a16="http://schemas.microsoft.com/office/drawing/2014/main" id="{712EF43A-759C-42C1-AE0D-C033A3432ED9}"/>
              </a:ext>
            </a:extLst>
          </p:cNvPr>
          <p:cNvSpPr>
            <a:spLocks noGrp="1"/>
          </p:cNvSpPr>
          <p:nvPr>
            <p:ph type="ftr" sz="quarter" idx="11"/>
          </p:nvPr>
        </p:nvSpPr>
        <p:spPr/>
        <p:txBody>
          <a:bodyPr rtlCol="0"/>
          <a:lstStyle>
            <a:lvl1pPr>
              <a:defRPr/>
            </a:lvl1pPr>
          </a:lstStyle>
          <a:p>
            <a:pPr rtl="0">
              <a:defRPr/>
            </a:pPr>
            <a:endParaRPr lang="en-US"/>
          </a:p>
        </p:txBody>
      </p:sp>
      <p:sp>
        <p:nvSpPr>
          <p:cNvPr id="7" name="Slide Number Placeholder 5">
            <a:extLst>
              <a:ext uri="{FF2B5EF4-FFF2-40B4-BE49-F238E27FC236}">
                <a16:creationId xmlns:a16="http://schemas.microsoft.com/office/drawing/2014/main" id="{79058E65-07DF-4520-BB01-40F3338AB149}"/>
              </a:ext>
            </a:extLst>
          </p:cNvPr>
          <p:cNvSpPr>
            <a:spLocks noGrp="1"/>
          </p:cNvSpPr>
          <p:nvPr>
            <p:ph type="sldNum" sz="quarter" idx="12"/>
          </p:nvPr>
        </p:nvSpPr>
        <p:spPr/>
        <p:txBody>
          <a:bodyPr rtlCol="0"/>
          <a:lstStyle>
            <a:lvl1pPr>
              <a:defRPr/>
            </a:lvl1pPr>
          </a:lstStyle>
          <a:p>
            <a:pPr rtl="0"/>
            <a:fld id="{49995E6B-6C67-4536-B756-E293CC12123E}" type="slidenum">
              <a:rPr lang="en-US" altLang="en-US"/>
              <a:pPr rtl="0"/>
              <a:t>‹Nº›</a:t>
            </a:fld>
            <a:endParaRPr lang="en-US" altLang="en-US"/>
          </a:p>
        </p:txBody>
      </p:sp>
    </p:spTree>
    <p:extLst>
      <p:ext uri="{BB962C8B-B14F-4D97-AF65-F5344CB8AC3E}">
        <p14:creationId xmlns:p14="http://schemas.microsoft.com/office/powerpoint/2010/main" val="2512850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pPr rtl="0"/>
            <a:r>
              <a:rPr lang="so"/>
              <a:t>Click to edit Master title style</a:t>
            </a:r>
          </a:p>
        </p:txBody>
      </p:sp>
      <p:sp>
        <p:nvSpPr>
          <p:cNvPr id="3" name="Text Placeholder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so"/>
              <a:t>Click to edit Master text styles</a:t>
            </a:r>
          </a:p>
        </p:txBody>
      </p:sp>
      <p:sp>
        <p:nvSpPr>
          <p:cNvPr id="4" name="Content Placeholder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so"/>
              <a:t>Click to edit Master text styles</a:t>
            </a:r>
          </a:p>
          <a:p>
            <a:pPr lvl="1" rtl="0"/>
            <a:r>
              <a:rPr lang="so"/>
              <a:t>Second level</a:t>
            </a:r>
          </a:p>
          <a:p>
            <a:pPr lvl="2" rtl="0"/>
            <a:r>
              <a:rPr lang="so"/>
              <a:t>Third level</a:t>
            </a:r>
          </a:p>
          <a:p>
            <a:pPr lvl="3" rtl="0"/>
            <a:r>
              <a:rPr lang="so"/>
              <a:t>Fourth level</a:t>
            </a:r>
          </a:p>
          <a:p>
            <a:pPr lvl="4" rtl="0"/>
            <a:r>
              <a:rPr lang="so"/>
              <a:t>Fifth level</a:t>
            </a:r>
          </a:p>
        </p:txBody>
      </p:sp>
      <p:sp>
        <p:nvSpPr>
          <p:cNvPr id="5" name="Text Placeholder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so"/>
              <a:t>Click to edit Master text styles</a:t>
            </a:r>
          </a:p>
        </p:txBody>
      </p:sp>
      <p:sp>
        <p:nvSpPr>
          <p:cNvPr id="6" name="Content Placeholder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so"/>
              <a:t>Click to edit Master text styles</a:t>
            </a:r>
          </a:p>
          <a:p>
            <a:pPr lvl="1" rtl="0"/>
            <a:r>
              <a:rPr lang="so"/>
              <a:t>Second level</a:t>
            </a:r>
          </a:p>
          <a:p>
            <a:pPr lvl="2" rtl="0"/>
            <a:r>
              <a:rPr lang="so"/>
              <a:t>Third level</a:t>
            </a:r>
          </a:p>
          <a:p>
            <a:pPr lvl="3" rtl="0"/>
            <a:r>
              <a:rPr lang="so"/>
              <a:t>Fourth level</a:t>
            </a:r>
          </a:p>
          <a:p>
            <a:pPr lvl="4" rtl="0"/>
            <a:r>
              <a:rPr lang="so"/>
              <a:t>Fifth level</a:t>
            </a:r>
          </a:p>
        </p:txBody>
      </p:sp>
      <p:sp>
        <p:nvSpPr>
          <p:cNvPr id="7" name="Date Placeholder 3">
            <a:extLst>
              <a:ext uri="{FF2B5EF4-FFF2-40B4-BE49-F238E27FC236}">
                <a16:creationId xmlns:a16="http://schemas.microsoft.com/office/drawing/2014/main" id="{84D92EE8-380B-4FD2-8BFA-B84A287292DC}"/>
              </a:ext>
            </a:extLst>
          </p:cNvPr>
          <p:cNvSpPr>
            <a:spLocks noGrp="1"/>
          </p:cNvSpPr>
          <p:nvPr>
            <p:ph type="dt" sz="half" idx="10"/>
          </p:nvPr>
        </p:nvSpPr>
        <p:spPr/>
        <p:txBody>
          <a:bodyPr rtlCol="0"/>
          <a:lstStyle>
            <a:lvl1pPr>
              <a:defRPr/>
            </a:lvl1pPr>
          </a:lstStyle>
          <a:p>
            <a:pPr rtl="0">
              <a:defRPr/>
            </a:pPr>
            <a:fld id="{0BC6508B-59A0-4E7F-BD00-4F4F78A239CF}" type="datetimeFigureOut">
              <a:rPr lang="en-US"/>
              <a:pPr rtl="0">
                <a:defRPr/>
              </a:pPr>
              <a:t>10/15/2021</a:t>
            </a:fld>
            <a:endParaRPr lang="en-US" dirty="0"/>
          </a:p>
        </p:txBody>
      </p:sp>
      <p:sp>
        <p:nvSpPr>
          <p:cNvPr id="8" name="Footer Placeholder 4">
            <a:extLst>
              <a:ext uri="{FF2B5EF4-FFF2-40B4-BE49-F238E27FC236}">
                <a16:creationId xmlns:a16="http://schemas.microsoft.com/office/drawing/2014/main" id="{3316B124-4972-46A8-A7DB-33A2C68E0724}"/>
              </a:ext>
            </a:extLst>
          </p:cNvPr>
          <p:cNvSpPr>
            <a:spLocks noGrp="1"/>
          </p:cNvSpPr>
          <p:nvPr>
            <p:ph type="ftr" sz="quarter" idx="11"/>
          </p:nvPr>
        </p:nvSpPr>
        <p:spPr/>
        <p:txBody>
          <a:bodyPr rtlCol="0"/>
          <a:lstStyle>
            <a:lvl1pPr>
              <a:defRPr/>
            </a:lvl1pPr>
          </a:lstStyle>
          <a:p>
            <a:pPr rtl="0">
              <a:defRPr/>
            </a:pPr>
            <a:endParaRPr lang="en-US"/>
          </a:p>
        </p:txBody>
      </p:sp>
      <p:sp>
        <p:nvSpPr>
          <p:cNvPr id="9" name="Slide Number Placeholder 5">
            <a:extLst>
              <a:ext uri="{FF2B5EF4-FFF2-40B4-BE49-F238E27FC236}">
                <a16:creationId xmlns:a16="http://schemas.microsoft.com/office/drawing/2014/main" id="{9F53707F-C838-415E-A648-65C0E98E0DFC}"/>
              </a:ext>
            </a:extLst>
          </p:cNvPr>
          <p:cNvSpPr>
            <a:spLocks noGrp="1"/>
          </p:cNvSpPr>
          <p:nvPr>
            <p:ph type="sldNum" sz="quarter" idx="12"/>
          </p:nvPr>
        </p:nvSpPr>
        <p:spPr/>
        <p:txBody>
          <a:bodyPr rtlCol="0"/>
          <a:lstStyle>
            <a:lvl1pPr>
              <a:defRPr/>
            </a:lvl1pPr>
          </a:lstStyle>
          <a:p>
            <a:pPr rtl="0"/>
            <a:fld id="{BCDDE51C-26F3-4F4D-A3AB-AA343585E697}" type="slidenum">
              <a:rPr lang="en-US" altLang="en-US"/>
              <a:pPr rtl="0"/>
              <a:t>‹Nº›</a:t>
            </a:fld>
            <a:endParaRPr lang="en-US" altLang="en-US"/>
          </a:p>
        </p:txBody>
      </p:sp>
    </p:spTree>
    <p:extLst>
      <p:ext uri="{BB962C8B-B14F-4D97-AF65-F5344CB8AC3E}">
        <p14:creationId xmlns:p14="http://schemas.microsoft.com/office/powerpoint/2010/main" val="2631046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so"/>
              <a:t>Click to edit Master title style</a:t>
            </a:r>
          </a:p>
        </p:txBody>
      </p:sp>
      <p:sp>
        <p:nvSpPr>
          <p:cNvPr id="3" name="Date Placeholder 3">
            <a:extLst>
              <a:ext uri="{FF2B5EF4-FFF2-40B4-BE49-F238E27FC236}">
                <a16:creationId xmlns:a16="http://schemas.microsoft.com/office/drawing/2014/main" id="{6435F6E0-1D0D-4C10-A833-06A2B217C36A}"/>
              </a:ext>
            </a:extLst>
          </p:cNvPr>
          <p:cNvSpPr>
            <a:spLocks noGrp="1"/>
          </p:cNvSpPr>
          <p:nvPr>
            <p:ph type="dt" sz="half" idx="10"/>
          </p:nvPr>
        </p:nvSpPr>
        <p:spPr/>
        <p:txBody>
          <a:bodyPr rtlCol="0"/>
          <a:lstStyle>
            <a:lvl1pPr>
              <a:defRPr/>
            </a:lvl1pPr>
          </a:lstStyle>
          <a:p>
            <a:pPr rtl="0">
              <a:defRPr/>
            </a:pPr>
            <a:fld id="{E9D5C516-0B58-4728-9B0C-244F01541BBC}" type="datetimeFigureOut">
              <a:rPr lang="en-US"/>
              <a:pPr rtl="0">
                <a:defRPr/>
              </a:pPr>
              <a:t>10/15/2021</a:t>
            </a:fld>
            <a:endParaRPr lang="en-US" dirty="0"/>
          </a:p>
        </p:txBody>
      </p:sp>
      <p:sp>
        <p:nvSpPr>
          <p:cNvPr id="4" name="Footer Placeholder 4">
            <a:extLst>
              <a:ext uri="{FF2B5EF4-FFF2-40B4-BE49-F238E27FC236}">
                <a16:creationId xmlns:a16="http://schemas.microsoft.com/office/drawing/2014/main" id="{607AC12E-EBE5-48A8-89D3-648D453EE00A}"/>
              </a:ext>
            </a:extLst>
          </p:cNvPr>
          <p:cNvSpPr>
            <a:spLocks noGrp="1"/>
          </p:cNvSpPr>
          <p:nvPr>
            <p:ph type="ftr" sz="quarter" idx="11"/>
          </p:nvPr>
        </p:nvSpPr>
        <p:spPr/>
        <p:txBody>
          <a:bodyPr rtlCol="0"/>
          <a:lstStyle>
            <a:lvl1pPr>
              <a:defRPr/>
            </a:lvl1pPr>
          </a:lstStyle>
          <a:p>
            <a:pPr rtl="0">
              <a:defRPr/>
            </a:pPr>
            <a:endParaRPr lang="en-US"/>
          </a:p>
        </p:txBody>
      </p:sp>
      <p:sp>
        <p:nvSpPr>
          <p:cNvPr id="5" name="Slide Number Placeholder 5">
            <a:extLst>
              <a:ext uri="{FF2B5EF4-FFF2-40B4-BE49-F238E27FC236}">
                <a16:creationId xmlns:a16="http://schemas.microsoft.com/office/drawing/2014/main" id="{E3E0FF48-3792-40EA-A591-0454C6300864}"/>
              </a:ext>
            </a:extLst>
          </p:cNvPr>
          <p:cNvSpPr>
            <a:spLocks noGrp="1"/>
          </p:cNvSpPr>
          <p:nvPr>
            <p:ph type="sldNum" sz="quarter" idx="12"/>
          </p:nvPr>
        </p:nvSpPr>
        <p:spPr/>
        <p:txBody>
          <a:bodyPr rtlCol="0"/>
          <a:lstStyle>
            <a:lvl1pPr>
              <a:defRPr/>
            </a:lvl1pPr>
          </a:lstStyle>
          <a:p>
            <a:pPr rtl="0"/>
            <a:fld id="{11A1BCBA-1838-4E2B-8556-734978EF499F}" type="slidenum">
              <a:rPr lang="en-US" altLang="en-US"/>
              <a:pPr rtl="0"/>
              <a:t>‹Nº›</a:t>
            </a:fld>
            <a:endParaRPr lang="en-US" altLang="en-US"/>
          </a:p>
        </p:txBody>
      </p:sp>
    </p:spTree>
    <p:extLst>
      <p:ext uri="{BB962C8B-B14F-4D97-AF65-F5344CB8AC3E}">
        <p14:creationId xmlns:p14="http://schemas.microsoft.com/office/powerpoint/2010/main" val="1024677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2CA6200-F69F-4F13-930D-978C727502EC}"/>
              </a:ext>
            </a:extLst>
          </p:cNvPr>
          <p:cNvSpPr>
            <a:spLocks noGrp="1"/>
          </p:cNvSpPr>
          <p:nvPr>
            <p:ph type="dt" sz="half" idx="10"/>
          </p:nvPr>
        </p:nvSpPr>
        <p:spPr/>
        <p:txBody>
          <a:bodyPr rtlCol="0"/>
          <a:lstStyle>
            <a:lvl1pPr>
              <a:defRPr/>
            </a:lvl1pPr>
          </a:lstStyle>
          <a:p>
            <a:pPr rtl="0">
              <a:defRPr/>
            </a:pPr>
            <a:fld id="{FABF2E4B-6210-4CC2-A023-644866E0F69A}" type="datetimeFigureOut">
              <a:rPr lang="en-US"/>
              <a:pPr rtl="0">
                <a:defRPr/>
              </a:pPr>
              <a:t>10/15/2021</a:t>
            </a:fld>
            <a:endParaRPr lang="en-US" dirty="0"/>
          </a:p>
        </p:txBody>
      </p:sp>
      <p:sp>
        <p:nvSpPr>
          <p:cNvPr id="3" name="Footer Placeholder 4">
            <a:extLst>
              <a:ext uri="{FF2B5EF4-FFF2-40B4-BE49-F238E27FC236}">
                <a16:creationId xmlns:a16="http://schemas.microsoft.com/office/drawing/2014/main" id="{8F35ADFE-83C1-434B-BDE8-7D90C5709F5A}"/>
              </a:ext>
            </a:extLst>
          </p:cNvPr>
          <p:cNvSpPr>
            <a:spLocks noGrp="1"/>
          </p:cNvSpPr>
          <p:nvPr>
            <p:ph type="ftr" sz="quarter" idx="11"/>
          </p:nvPr>
        </p:nvSpPr>
        <p:spPr/>
        <p:txBody>
          <a:bodyPr rtlCol="0"/>
          <a:lstStyle>
            <a:lvl1pPr>
              <a:defRPr/>
            </a:lvl1pPr>
          </a:lstStyle>
          <a:p>
            <a:pPr rtl="0">
              <a:defRPr/>
            </a:pPr>
            <a:endParaRPr lang="en-US"/>
          </a:p>
        </p:txBody>
      </p:sp>
      <p:sp>
        <p:nvSpPr>
          <p:cNvPr id="4" name="Slide Number Placeholder 5">
            <a:extLst>
              <a:ext uri="{FF2B5EF4-FFF2-40B4-BE49-F238E27FC236}">
                <a16:creationId xmlns:a16="http://schemas.microsoft.com/office/drawing/2014/main" id="{D4E355B6-9F5A-4D84-B23B-D59C6186366E}"/>
              </a:ext>
            </a:extLst>
          </p:cNvPr>
          <p:cNvSpPr>
            <a:spLocks noGrp="1"/>
          </p:cNvSpPr>
          <p:nvPr>
            <p:ph type="sldNum" sz="quarter" idx="12"/>
          </p:nvPr>
        </p:nvSpPr>
        <p:spPr/>
        <p:txBody>
          <a:bodyPr rtlCol="0"/>
          <a:lstStyle>
            <a:lvl1pPr>
              <a:defRPr/>
            </a:lvl1pPr>
          </a:lstStyle>
          <a:p>
            <a:pPr rtl="0"/>
            <a:fld id="{EBA62D80-7422-426A-A91C-D3548A543CEC}" type="slidenum">
              <a:rPr lang="en-US" altLang="en-US"/>
              <a:pPr rtl="0"/>
              <a:t>‹Nº›</a:t>
            </a:fld>
            <a:endParaRPr lang="en-US" altLang="en-US"/>
          </a:p>
        </p:txBody>
      </p:sp>
    </p:spTree>
    <p:extLst>
      <p:ext uri="{BB962C8B-B14F-4D97-AF65-F5344CB8AC3E}">
        <p14:creationId xmlns:p14="http://schemas.microsoft.com/office/powerpoint/2010/main" val="2309585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rtlCol="0" anchor="b"/>
          <a:lstStyle>
            <a:lvl1pPr algn="l">
              <a:defRPr sz="2000" b="1">
                <a:solidFill>
                  <a:schemeClr val="bg1"/>
                </a:solidFill>
              </a:defRPr>
            </a:lvl1pPr>
          </a:lstStyle>
          <a:p>
            <a:pPr rtl="0"/>
            <a:r>
              <a:rPr lang="so"/>
              <a:t>Click to edit Master title style</a:t>
            </a:r>
          </a:p>
        </p:txBody>
      </p:sp>
      <p:sp>
        <p:nvSpPr>
          <p:cNvPr id="3" name="Content Placeholder 2"/>
          <p:cNvSpPr>
            <a:spLocks noGrp="1"/>
          </p:cNvSpPr>
          <p:nvPr>
            <p:ph idx="1"/>
          </p:nvPr>
        </p:nvSpPr>
        <p:spPr>
          <a:xfrm>
            <a:off x="3575050" y="273050"/>
            <a:ext cx="5111750" cy="5853113"/>
          </a:xfrm>
        </p:spPr>
        <p:txBody>
          <a:bodyPr rtlCol="0"/>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rtl="0"/>
            <a:r>
              <a:rPr lang="so"/>
              <a:t>Click to edit Master text styles</a:t>
            </a:r>
          </a:p>
          <a:p>
            <a:pPr lvl="1" rtl="0"/>
            <a:r>
              <a:rPr lang="so"/>
              <a:t>Second level</a:t>
            </a:r>
          </a:p>
          <a:p>
            <a:pPr lvl="2" rtl="0"/>
            <a:r>
              <a:rPr lang="so"/>
              <a:t>Third level</a:t>
            </a:r>
          </a:p>
          <a:p>
            <a:pPr lvl="3" rtl="0"/>
            <a:r>
              <a:rPr lang="so"/>
              <a:t>Fourth level</a:t>
            </a:r>
          </a:p>
          <a:p>
            <a:pPr lvl="4" rtl="0"/>
            <a:r>
              <a:rPr lang="so"/>
              <a:t>Fifth level</a:t>
            </a:r>
          </a:p>
        </p:txBody>
      </p:sp>
      <p:sp>
        <p:nvSpPr>
          <p:cNvPr id="4" name="Text Placeholder 3"/>
          <p:cNvSpPr>
            <a:spLocks noGrp="1"/>
          </p:cNvSpPr>
          <p:nvPr>
            <p:ph type="body" sz="half" idx="2"/>
          </p:nvPr>
        </p:nvSpPr>
        <p:spPr>
          <a:xfrm>
            <a:off x="457200" y="1435100"/>
            <a:ext cx="3008313" cy="4691063"/>
          </a:xfrm>
        </p:spPr>
        <p:txBody>
          <a:bodyPr rtlCol="0"/>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so"/>
              <a:t>Click to edit Master text styles</a:t>
            </a:r>
          </a:p>
        </p:txBody>
      </p:sp>
      <p:sp>
        <p:nvSpPr>
          <p:cNvPr id="5" name="Date Placeholder 3">
            <a:extLst>
              <a:ext uri="{FF2B5EF4-FFF2-40B4-BE49-F238E27FC236}">
                <a16:creationId xmlns:a16="http://schemas.microsoft.com/office/drawing/2014/main" id="{7089A6AB-36C8-43C3-81EA-C1F3B3D6152F}"/>
              </a:ext>
            </a:extLst>
          </p:cNvPr>
          <p:cNvSpPr>
            <a:spLocks noGrp="1"/>
          </p:cNvSpPr>
          <p:nvPr>
            <p:ph type="dt" sz="half" idx="10"/>
          </p:nvPr>
        </p:nvSpPr>
        <p:spPr/>
        <p:txBody>
          <a:bodyPr rtlCol="0"/>
          <a:lstStyle>
            <a:lvl1pPr>
              <a:defRPr/>
            </a:lvl1pPr>
          </a:lstStyle>
          <a:p>
            <a:pPr rtl="0">
              <a:defRPr/>
            </a:pPr>
            <a:fld id="{FB104FE3-0354-4E43-ADF1-8636C483078F}" type="datetimeFigureOut">
              <a:rPr lang="en-US"/>
              <a:pPr rtl="0">
                <a:defRPr/>
              </a:pPr>
              <a:t>10/15/2021</a:t>
            </a:fld>
            <a:endParaRPr lang="en-US" dirty="0"/>
          </a:p>
        </p:txBody>
      </p:sp>
      <p:sp>
        <p:nvSpPr>
          <p:cNvPr id="6" name="Footer Placeholder 4">
            <a:extLst>
              <a:ext uri="{FF2B5EF4-FFF2-40B4-BE49-F238E27FC236}">
                <a16:creationId xmlns:a16="http://schemas.microsoft.com/office/drawing/2014/main" id="{6A38CFF5-AB06-4028-87E8-263E995BF4B9}"/>
              </a:ext>
            </a:extLst>
          </p:cNvPr>
          <p:cNvSpPr>
            <a:spLocks noGrp="1"/>
          </p:cNvSpPr>
          <p:nvPr>
            <p:ph type="ftr" sz="quarter" idx="11"/>
          </p:nvPr>
        </p:nvSpPr>
        <p:spPr/>
        <p:txBody>
          <a:bodyPr rtlCol="0"/>
          <a:lstStyle>
            <a:lvl1pPr>
              <a:defRPr/>
            </a:lvl1pPr>
          </a:lstStyle>
          <a:p>
            <a:pPr rtl="0">
              <a:defRPr/>
            </a:pPr>
            <a:endParaRPr lang="en-US"/>
          </a:p>
        </p:txBody>
      </p:sp>
      <p:sp>
        <p:nvSpPr>
          <p:cNvPr id="7" name="Slide Number Placeholder 5">
            <a:extLst>
              <a:ext uri="{FF2B5EF4-FFF2-40B4-BE49-F238E27FC236}">
                <a16:creationId xmlns:a16="http://schemas.microsoft.com/office/drawing/2014/main" id="{141CF009-F8F7-46F1-975B-B477A28A4B81}"/>
              </a:ext>
            </a:extLst>
          </p:cNvPr>
          <p:cNvSpPr>
            <a:spLocks noGrp="1"/>
          </p:cNvSpPr>
          <p:nvPr>
            <p:ph type="sldNum" sz="quarter" idx="12"/>
          </p:nvPr>
        </p:nvSpPr>
        <p:spPr/>
        <p:txBody>
          <a:bodyPr rtlCol="0"/>
          <a:lstStyle>
            <a:lvl1pPr>
              <a:defRPr/>
            </a:lvl1pPr>
          </a:lstStyle>
          <a:p>
            <a:pPr rtl="0"/>
            <a:fld id="{44882EB0-BA5F-438C-BD44-BD3809E85E8E}" type="slidenum">
              <a:rPr lang="en-US" altLang="en-US"/>
              <a:pPr rtl="0"/>
              <a:t>‹Nº›</a:t>
            </a:fld>
            <a:endParaRPr lang="en-US" altLang="en-US"/>
          </a:p>
        </p:txBody>
      </p:sp>
    </p:spTree>
    <p:extLst>
      <p:ext uri="{BB962C8B-B14F-4D97-AF65-F5344CB8AC3E}">
        <p14:creationId xmlns:p14="http://schemas.microsoft.com/office/powerpoint/2010/main" val="3169627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a:defRPr sz="2000" b="1"/>
            </a:lvl1pPr>
          </a:lstStyle>
          <a:p>
            <a:pPr rtl="0"/>
            <a:r>
              <a:rPr lang="so"/>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rtl="0"/>
            <a:endParaRPr lang="en-US" noProof="0" dirty="0"/>
          </a:p>
        </p:txBody>
      </p:sp>
      <p:sp>
        <p:nvSpPr>
          <p:cNvPr id="4" name="Text Placeholder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so"/>
              <a:t>Click to edit Master text styles</a:t>
            </a:r>
          </a:p>
        </p:txBody>
      </p:sp>
      <p:sp>
        <p:nvSpPr>
          <p:cNvPr id="5" name="Date Placeholder 3">
            <a:extLst>
              <a:ext uri="{FF2B5EF4-FFF2-40B4-BE49-F238E27FC236}">
                <a16:creationId xmlns:a16="http://schemas.microsoft.com/office/drawing/2014/main" id="{E9A021A8-20E1-4E08-9A7F-E8B06633409A}"/>
              </a:ext>
            </a:extLst>
          </p:cNvPr>
          <p:cNvSpPr>
            <a:spLocks noGrp="1"/>
          </p:cNvSpPr>
          <p:nvPr>
            <p:ph type="dt" sz="half" idx="10"/>
          </p:nvPr>
        </p:nvSpPr>
        <p:spPr/>
        <p:txBody>
          <a:bodyPr rtlCol="0"/>
          <a:lstStyle>
            <a:lvl1pPr>
              <a:defRPr/>
            </a:lvl1pPr>
          </a:lstStyle>
          <a:p>
            <a:pPr rtl="0">
              <a:defRPr/>
            </a:pPr>
            <a:fld id="{ACEF4D8C-5CAF-457C-B133-080231D8058A}" type="datetimeFigureOut">
              <a:rPr lang="en-US"/>
              <a:pPr rtl="0">
                <a:defRPr/>
              </a:pPr>
              <a:t>10/15/2021</a:t>
            </a:fld>
            <a:endParaRPr lang="en-US" dirty="0"/>
          </a:p>
        </p:txBody>
      </p:sp>
      <p:sp>
        <p:nvSpPr>
          <p:cNvPr id="6" name="Footer Placeholder 4">
            <a:extLst>
              <a:ext uri="{FF2B5EF4-FFF2-40B4-BE49-F238E27FC236}">
                <a16:creationId xmlns:a16="http://schemas.microsoft.com/office/drawing/2014/main" id="{EDD1199B-AAA3-4103-99C3-D1BF8D17C469}"/>
              </a:ext>
            </a:extLst>
          </p:cNvPr>
          <p:cNvSpPr>
            <a:spLocks noGrp="1"/>
          </p:cNvSpPr>
          <p:nvPr>
            <p:ph type="ftr" sz="quarter" idx="11"/>
          </p:nvPr>
        </p:nvSpPr>
        <p:spPr/>
        <p:txBody>
          <a:bodyPr rtlCol="0"/>
          <a:lstStyle>
            <a:lvl1pPr>
              <a:defRPr/>
            </a:lvl1pPr>
          </a:lstStyle>
          <a:p>
            <a:pPr rtl="0">
              <a:defRPr/>
            </a:pPr>
            <a:endParaRPr lang="en-US"/>
          </a:p>
        </p:txBody>
      </p:sp>
      <p:sp>
        <p:nvSpPr>
          <p:cNvPr id="7" name="Slide Number Placeholder 5">
            <a:extLst>
              <a:ext uri="{FF2B5EF4-FFF2-40B4-BE49-F238E27FC236}">
                <a16:creationId xmlns:a16="http://schemas.microsoft.com/office/drawing/2014/main" id="{7BB0DC8A-73CC-4AFD-A3D4-F3FE32D36EB9}"/>
              </a:ext>
            </a:extLst>
          </p:cNvPr>
          <p:cNvSpPr>
            <a:spLocks noGrp="1"/>
          </p:cNvSpPr>
          <p:nvPr>
            <p:ph type="sldNum" sz="quarter" idx="12"/>
          </p:nvPr>
        </p:nvSpPr>
        <p:spPr/>
        <p:txBody>
          <a:bodyPr rtlCol="0"/>
          <a:lstStyle>
            <a:lvl1pPr>
              <a:defRPr/>
            </a:lvl1pPr>
          </a:lstStyle>
          <a:p>
            <a:pPr rtl="0"/>
            <a:fld id="{537BFEBC-6BF6-4697-B365-CA5B69FEA608}" type="slidenum">
              <a:rPr lang="en-US" altLang="en-US"/>
              <a:pPr rtl="0"/>
              <a:t>‹Nº›</a:t>
            </a:fld>
            <a:endParaRPr lang="en-US" altLang="en-US"/>
          </a:p>
        </p:txBody>
      </p:sp>
    </p:spTree>
    <p:extLst>
      <p:ext uri="{BB962C8B-B14F-4D97-AF65-F5344CB8AC3E}">
        <p14:creationId xmlns:p14="http://schemas.microsoft.com/office/powerpoint/2010/main" val="874805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558ED5"/>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E3AFBD9-0361-47D7-92E5-2077DB322DD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p>
            <a:pPr lvl="0" rtl="0"/>
            <a:r>
              <a:rPr lang="so"/>
              <a:t>Click to edit Master title style</a:t>
            </a:r>
          </a:p>
        </p:txBody>
      </p:sp>
      <p:sp>
        <p:nvSpPr>
          <p:cNvPr id="1027" name="Text Placeholder 2">
            <a:extLst>
              <a:ext uri="{FF2B5EF4-FFF2-40B4-BE49-F238E27FC236}">
                <a16:creationId xmlns:a16="http://schemas.microsoft.com/office/drawing/2014/main" id="{A1A2E779-30EB-45BB-B704-FC31F674BD2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p>
            <a:pPr lvl="0" rtl="0"/>
            <a:r>
              <a:rPr lang="so"/>
              <a:t>Click to edit Master text styles</a:t>
            </a:r>
          </a:p>
          <a:p>
            <a:pPr lvl="1" rtl="0"/>
            <a:r>
              <a:rPr lang="so"/>
              <a:t>Second level</a:t>
            </a:r>
          </a:p>
          <a:p>
            <a:pPr lvl="2" rtl="0"/>
            <a:r>
              <a:rPr lang="so"/>
              <a:t>Third level</a:t>
            </a:r>
          </a:p>
          <a:p>
            <a:pPr lvl="3" rtl="0"/>
            <a:r>
              <a:rPr lang="so"/>
              <a:t>Fourth level</a:t>
            </a:r>
          </a:p>
          <a:p>
            <a:pPr lvl="4" rtl="0"/>
            <a:r>
              <a:rPr lang="so"/>
              <a:t>Fifth level</a:t>
            </a:r>
          </a:p>
        </p:txBody>
      </p:sp>
      <p:sp>
        <p:nvSpPr>
          <p:cNvPr id="4" name="Date Placeholder 3">
            <a:extLst>
              <a:ext uri="{FF2B5EF4-FFF2-40B4-BE49-F238E27FC236}">
                <a16:creationId xmlns:a16="http://schemas.microsoft.com/office/drawing/2014/main" id="{688A7AB8-9D27-46DF-8930-1EAD166BC40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rtl="0">
              <a:defRPr/>
            </a:pPr>
            <a:fld id="{A753A8EE-731E-4213-8874-E8DF3568CACB}" type="datetimeFigureOut">
              <a:rPr lang="en-US"/>
              <a:pPr rtl="0">
                <a:defRPr/>
              </a:pPr>
              <a:t>10/15/2021</a:t>
            </a:fld>
            <a:endParaRPr lang="en-US" dirty="0"/>
          </a:p>
        </p:txBody>
      </p:sp>
      <p:sp>
        <p:nvSpPr>
          <p:cNvPr id="5" name="Footer Placeholder 4">
            <a:extLst>
              <a:ext uri="{FF2B5EF4-FFF2-40B4-BE49-F238E27FC236}">
                <a16:creationId xmlns:a16="http://schemas.microsoft.com/office/drawing/2014/main" id="{1A7501BC-4AAA-4965-AF33-AAD00A1CC7E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rtl="0">
              <a:defRPr/>
            </a:pPr>
            <a:endParaRPr lang="en-US"/>
          </a:p>
        </p:txBody>
      </p:sp>
      <p:sp>
        <p:nvSpPr>
          <p:cNvPr id="6" name="Slide Number Placeholder 5">
            <a:extLst>
              <a:ext uri="{FF2B5EF4-FFF2-40B4-BE49-F238E27FC236}">
                <a16:creationId xmlns:a16="http://schemas.microsoft.com/office/drawing/2014/main" id="{F85AEE11-B1C4-49DE-94AD-60C51B60513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rtlCol="0"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rtl="0"/>
            <a:fld id="{84BAB321-FFB3-4C3D-A586-CD289F3E2FCF}" type="slidenum">
              <a:rPr lang="en-US" altLang="en-US"/>
              <a:pPr rtl="0"/>
              <a:t>‹Nº›</a:t>
            </a:fld>
            <a:endParaRPr lang="en-US" altLang="en-US"/>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3" r:id="rId11"/>
    <p:sldLayoutId id="2147483802" r:id="rId12"/>
  </p:sldLayoutIdLst>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haredsystems.dhsoha.state.or.us/DHSForms/Served/le3897.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ultco.us/novel-coronavirus-covid-19/how-covid-19-vaccines-protect-yo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multco.us/novel-coronavirus-covid-19/how-covid-19-vaccines-protect-yo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cdc.gov/coronavirus/2019-ncov/variants/variant.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multco.us/novel-coronavirus-covid-19/how-covid-19-vaccines-protect-you"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43.xml"/><Relationship Id="rId13" Type="http://schemas.openxmlformats.org/officeDocument/2006/relationships/slide" Target="slide37.xml"/><Relationship Id="rId18" Type="http://schemas.openxmlformats.org/officeDocument/2006/relationships/slide" Target="slide31.xml"/><Relationship Id="rId26" Type="http://schemas.openxmlformats.org/officeDocument/2006/relationships/slide" Target="slide49.xml"/><Relationship Id="rId3" Type="http://schemas.openxmlformats.org/officeDocument/2006/relationships/slide" Target="slide3.xml"/><Relationship Id="rId21" Type="http://schemas.openxmlformats.org/officeDocument/2006/relationships/slide" Target="slide9.xml"/><Relationship Id="rId7" Type="http://schemas.openxmlformats.org/officeDocument/2006/relationships/slide" Target="slide35.xml"/><Relationship Id="rId12" Type="http://schemas.openxmlformats.org/officeDocument/2006/relationships/slide" Target="slide29.xml"/><Relationship Id="rId17" Type="http://schemas.openxmlformats.org/officeDocument/2006/relationships/slide" Target="slide23.xml"/><Relationship Id="rId25" Type="http://schemas.openxmlformats.org/officeDocument/2006/relationships/slide" Target="slide41.xml"/><Relationship Id="rId2" Type="http://schemas.openxmlformats.org/officeDocument/2006/relationships/notesSlide" Target="../notesSlides/notesSlide2.xml"/><Relationship Id="rId16" Type="http://schemas.openxmlformats.org/officeDocument/2006/relationships/slide" Target="slide15.xml"/><Relationship Id="rId20" Type="http://schemas.openxmlformats.org/officeDocument/2006/relationships/slide" Target="slide47.xml"/><Relationship Id="rId1" Type="http://schemas.openxmlformats.org/officeDocument/2006/relationships/slideLayout" Target="../slideLayouts/slideLayout7.xml"/><Relationship Id="rId6" Type="http://schemas.openxmlformats.org/officeDocument/2006/relationships/slide" Target="slide27.xml"/><Relationship Id="rId11" Type="http://schemas.openxmlformats.org/officeDocument/2006/relationships/slide" Target="slide21.xml"/><Relationship Id="rId24" Type="http://schemas.openxmlformats.org/officeDocument/2006/relationships/slide" Target="slide33.xml"/><Relationship Id="rId5" Type="http://schemas.openxmlformats.org/officeDocument/2006/relationships/slide" Target="slide19.xml"/><Relationship Id="rId15" Type="http://schemas.openxmlformats.org/officeDocument/2006/relationships/slide" Target="slide7.xml"/><Relationship Id="rId23" Type="http://schemas.openxmlformats.org/officeDocument/2006/relationships/slide" Target="slide25.xml"/><Relationship Id="rId10" Type="http://schemas.openxmlformats.org/officeDocument/2006/relationships/slide" Target="slide13.xml"/><Relationship Id="rId19" Type="http://schemas.openxmlformats.org/officeDocument/2006/relationships/slide" Target="slide39.xml"/><Relationship Id="rId4" Type="http://schemas.openxmlformats.org/officeDocument/2006/relationships/slide" Target="slide11.xml"/><Relationship Id="rId9" Type="http://schemas.openxmlformats.org/officeDocument/2006/relationships/slide" Target="slide5.xml"/><Relationship Id="rId14" Type="http://schemas.openxmlformats.org/officeDocument/2006/relationships/slide" Target="slide45.xml"/><Relationship Id="rId22" Type="http://schemas.openxmlformats.org/officeDocument/2006/relationships/slide" Target="slide17.xml"/></Relationships>
</file>

<file path=ppt/slides/_rels/slide20.xml.rels><?xml version="1.0" encoding="UTF-8" standalone="yes"?>
<Relationships xmlns="http://schemas.openxmlformats.org/package/2006/relationships"><Relationship Id="rId3" Type="http://schemas.openxmlformats.org/officeDocument/2006/relationships/hyperlink" Target="https://www.multco.us/novel-coronavirus-covid-19/how-covid-19-vaccines-protect-you"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multco.us/novel-coronavirus-covid-19/vaccine-safety-and-development"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multco.us/novel-coronavirus-covid-19/diversity-vaccine-studies"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fda.gov/news-events/press-announcements/fda-approves-first-covid-19-vaccine"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cdc.gov/coronavirus/2019-ncov/vaccines/faq.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multco.us/novel-coronavirus-covid-19/pregnancy-and-breastfeeding-and-covid-19-vaccine"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npr.org/sections/coronavirus-live-updates/2021/09/20/1038832951/pfizer-and-biontech-vaccine-trials-for-kids-show-the-shots-are-safe-and-effectiv"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sharedsystems.dhsoha.state.or.us/DHSForms/Served/le3898B.pdf"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multco.us/novel-coronavirus-covid-19/you-were-vaccinated-covid-19-what-now"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multco.us/novel-coronavirus-covid-19/you-were-vaccinated-covid-19-what-now"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dc.gov/coronavirus/2019-ncov/need-extra-precautions/people-with-medical-condition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40.xml.rels><?xml version="1.0" encoding="UTF-8" standalone="yes"?>
<Relationships xmlns="http://schemas.openxmlformats.org/package/2006/relationships"><Relationship Id="rId3" Type="http://schemas.openxmlformats.org/officeDocument/2006/relationships/hyperlink" Target="https://www.cdc.gov/coronavirus/2019-ncov/variants/delta-variant.html"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2.xml"/><Relationship Id="rId4" Type="http://schemas.openxmlformats.org/officeDocument/2006/relationships/hyperlink" Target="https://multco-web7-psh-files-usw2.s3-us-west-2.amazonaws.com/s3fs-public/Keeping%20Students%20Healthy%20(1).pdf"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cdc.gov/coronavirus/2019-ncov/vaccines/effectiveness/why-measure-effectiveness/breakthrough-cases.html"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multco.us/novel-coronavirus-covid-19/home-self-testing-covid-19" TargetMode="External"/><Relationship Id="rId2" Type="http://schemas.openxmlformats.org/officeDocument/2006/relationships/hyperlink" Target="https://www.cdc.gov/coronavirus/2019-ncov/symptoms-testing/testing.html"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www.multco.us/novel-coronavirus-covid-19/how-long-should-you-quarantine"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www.multco.us/novel-coronavirus-covid-19/how-long-should-you-quarantine"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oregon.gov/ode/students-and-family/healthsafety/Documents/COVID-19%20Exclusion%20Summary%20Chart.pdf" TargetMode="External"/><Relationship Id="rId2" Type="http://schemas.openxmlformats.org/officeDocument/2006/relationships/hyperlink" Target="https://www.multco.us/novel-coronavirus-covid-19/how-long-should-you-quarantine"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hyperlink" Target="https://www.nih.gov/news-events/nih-research-matters/lasting-immunity-found-after-recovery-covid-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dc.gov/coronavirus/2019-ncov/long-term-effect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JeopardyIcon5.png">
            <a:extLst>
              <a:ext uri="{FF2B5EF4-FFF2-40B4-BE49-F238E27FC236}">
                <a16:creationId xmlns:a16="http://schemas.microsoft.com/office/drawing/2014/main" id="{E373136B-C6AC-4610-8FC8-BE8CA9EA033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71450"/>
            <a:ext cx="9280525" cy="386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182CE18A-CE6D-4E8A-B2E7-9529D2B8F4D5}"/>
              </a:ext>
            </a:extLst>
          </p:cNvPr>
          <p:cNvSpPr txBox="1">
            <a:spLocks noChangeArrowheads="1"/>
          </p:cNvSpPr>
          <p:nvPr/>
        </p:nvSpPr>
        <p:spPr bwMode="auto">
          <a:xfrm>
            <a:off x="990600" y="4191000"/>
            <a:ext cx="7086600" cy="523875"/>
          </a:xfrm>
          <a:prstGeom prst="rect">
            <a:avLst/>
          </a:prstGeom>
          <a:noFill/>
          <a:ln w="9525">
            <a:noFill/>
            <a:miter lim="800000"/>
            <a:headEnd/>
            <a:tailEnd/>
          </a:ln>
        </p:spPr>
        <p:txBody>
          <a:bodyPr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eaLnBrk="1" hangingPunct="1">
              <a:defRPr/>
            </a:pPr>
            <a:r>
              <a:rPr lang="so" sz="2800" b="1">
                <a:ln w="11430"/>
                <a:gradFill>
                  <a:gsLst>
                    <a:gs pos="0">
                      <a:srgbClr val="FFEFD1"/>
                    </a:gs>
                    <a:gs pos="64999">
                      <a:srgbClr val="F0EBD5"/>
                    </a:gs>
                    <a:gs pos="100000">
                      <a:srgbClr val="D1C39F"/>
                    </a:gs>
                  </a:gsLst>
                  <a:lin ang="5400000" scaled="0"/>
                </a:gradFill>
                <a:effectLst>
                  <a:outerShdw blurRad="80000" dist="40000" dir="5040000" algn="tl">
                    <a:srgbClr val="000000">
                      <a:alpha val="30000"/>
                    </a:srgbClr>
                  </a:outerShdw>
                </a:effectLst>
                <a:latin typeface="Arial" charset="0"/>
                <a:cs typeface="Arial" charset="0"/>
              </a:rPr>
              <a:t>Talaalka COVID19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10FF0472-33F6-441A-8BA6-08D2D457FBE6}"/>
              </a:ext>
            </a:extLst>
          </p:cNvPr>
          <p:cNvSpPr>
            <a:spLocks noGrp="1"/>
          </p:cNvSpPr>
          <p:nvPr>
            <p:ph type="title"/>
          </p:nvPr>
        </p:nvSpPr>
        <p:spPr/>
        <p:txBody>
          <a:bodyPr rtlCol="0"/>
          <a:lstStyle/>
          <a:p>
            <a:pPr rtl="0" eaLnBrk="1" hangingPunct="1"/>
            <a:r>
              <a:rPr lang="so"/>
              <a:t>Jawaabta Xanuunka – 40 </a:t>
            </a:r>
          </a:p>
        </p:txBody>
      </p:sp>
      <p:sp>
        <p:nvSpPr>
          <p:cNvPr id="22531" name="Content Placeholder 3">
            <a:extLst>
              <a:ext uri="{FF2B5EF4-FFF2-40B4-BE49-F238E27FC236}">
                <a16:creationId xmlns:a16="http://schemas.microsoft.com/office/drawing/2014/main" id="{FAB52BE7-30FD-488D-9363-7A6110B38BFE}"/>
              </a:ext>
            </a:extLst>
          </p:cNvPr>
          <p:cNvSpPr>
            <a:spLocks noGrp="1"/>
          </p:cNvSpPr>
          <p:nvPr>
            <p:ph idx="1"/>
          </p:nvPr>
        </p:nvSpPr>
        <p:spPr/>
        <p:txBody>
          <a:bodyPr rtlCol="0"/>
          <a:lstStyle/>
          <a:p>
            <a:pPr marL="0" indent="0" rtl="0">
              <a:buFont typeface="Arial" panose="020B0604020202020204" pitchFamily="34" charset="0"/>
              <a:buNone/>
              <a:defRPr/>
            </a:pPr>
            <a:r>
              <a:rPr lang="so" sz="2400" b="1" dirty="0"/>
              <a:t>D.  Dhamaan kuwa kore</a:t>
            </a:r>
          </a:p>
          <a:p>
            <a:pPr rtl="0">
              <a:defRPr/>
            </a:pPr>
            <a:r>
              <a:rPr lang="so" sz="2400" dirty="0"/>
              <a:t>Macluumaad: </a:t>
            </a:r>
            <a:r>
              <a:rPr lang="so" sz="2400" dirty="0">
                <a:hlinkClick r:id="rId3"/>
              </a:rPr>
              <a:t>Daawooyinka antibody-ga monoclonal </a:t>
            </a:r>
            <a:r>
              <a:rPr lang="so" sz="2400" dirty="0"/>
              <a:t>waxa ay isku ekeysiiyaan jawaab celinta hanaanka difaaceena ee ku aadan fayraska sababa COVID19.  Marka laga soo tago in loo isticmaalo dadka laga helay COVID, antibody-yada monoclonal sidoo kale waxaa loo isticmaalaa dadka jira 12 iyo ka wayn iyo dadka u baylahay ama khatar aad u saraysa ugu jira in ay u baylahaan (sida meelaha la is kugu yimaado) waana kuwo: aan talaalnayn ama talaalka qaar qaatay AMA kuwa sida buuxda u talaalan laakiin la rajeeynayo in aysan lahayn falcelin xoog leh oo difaaca jirka sababo la xariira xanuunka difaacyarida ama in uu yahahay mid qaata daawooyinka difaaca jirka. </a:t>
            </a:r>
          </a:p>
        </p:txBody>
      </p:sp>
      <p:pic>
        <p:nvPicPr>
          <p:cNvPr id="22532"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123320DF-11D4-409C-BB7A-1F0E3517FA9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BB6775CD-2FFA-42C8-BDA3-5B523F6C47C9}"/>
              </a:ext>
            </a:extLst>
          </p:cNvPr>
          <p:cNvSpPr>
            <a:spLocks noGrp="1"/>
          </p:cNvSpPr>
          <p:nvPr>
            <p:ph type="title"/>
          </p:nvPr>
        </p:nvSpPr>
        <p:spPr/>
        <p:txBody>
          <a:bodyPr rtlCol="0"/>
          <a:lstStyle/>
          <a:p>
            <a:pPr rtl="0" eaLnBrk="1" hangingPunct="1"/>
            <a:r>
              <a:rPr lang="so"/>
              <a:t>Sida ay Talaaladu u Shaqeeyaan Su’aasha - 10</a:t>
            </a:r>
          </a:p>
        </p:txBody>
      </p:sp>
      <p:sp>
        <p:nvSpPr>
          <p:cNvPr id="24579" name="Content Placeholder 2">
            <a:extLst>
              <a:ext uri="{FF2B5EF4-FFF2-40B4-BE49-F238E27FC236}">
                <a16:creationId xmlns:a16="http://schemas.microsoft.com/office/drawing/2014/main" id="{87F31063-4373-4BD6-9C75-3DA53E995E6F}"/>
              </a:ext>
            </a:extLst>
          </p:cNvPr>
          <p:cNvSpPr>
            <a:spLocks noGrp="1"/>
          </p:cNvSpPr>
          <p:nvPr>
            <p:ph idx="1"/>
          </p:nvPr>
        </p:nvSpPr>
        <p:spPr/>
        <p:txBody>
          <a:bodyPr rtlCol="0"/>
          <a:lstStyle/>
          <a:p>
            <a:pPr marL="0" indent="0" rtl="0">
              <a:buFont typeface="Arial" panose="020B0604020202020204" pitchFamily="34" charset="0"/>
              <a:buNone/>
            </a:pPr>
            <a:r>
              <a:rPr lang="so"/>
              <a:t>Talaalka COVID19 waxa uu ka kooban yahay:</a:t>
            </a:r>
          </a:p>
          <a:p>
            <a:pPr lvl="1" rtl="0"/>
            <a:r>
              <a:rPr lang="so"/>
              <a:t>A.  Fayraska </a:t>
            </a:r>
          </a:p>
          <a:p>
            <a:pPr lvl="1" rtl="0"/>
            <a:r>
              <a:rPr lang="so"/>
              <a:t>B.  Hilibka doofaarka iyo waxyaabha laga sameeyo </a:t>
            </a:r>
          </a:p>
          <a:p>
            <a:pPr lvl="1" rtl="0"/>
            <a:r>
              <a:rPr lang="so"/>
              <a:t>C.  Qalabka yar ee jirka la dhex galiyo (Microchips) </a:t>
            </a:r>
          </a:p>
          <a:p>
            <a:pPr lvl="1" rtl="0"/>
            <a:r>
              <a:rPr lang="so"/>
              <a:t>D.  A, B &amp; C </a:t>
            </a:r>
          </a:p>
          <a:p>
            <a:pPr lvl="1" rtl="0"/>
            <a:r>
              <a:rPr lang="so"/>
              <a:t>E.  Midna kuwa sare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4CB7F0DA-9ED3-49EF-9967-5A854A9785D4}"/>
              </a:ext>
            </a:extLst>
          </p:cNvPr>
          <p:cNvSpPr>
            <a:spLocks noGrp="1"/>
          </p:cNvSpPr>
          <p:nvPr>
            <p:ph type="title"/>
          </p:nvPr>
        </p:nvSpPr>
        <p:spPr/>
        <p:txBody>
          <a:bodyPr rtlCol="0"/>
          <a:lstStyle/>
          <a:p>
            <a:pPr rtl="0" eaLnBrk="1" hangingPunct="1"/>
            <a:r>
              <a:rPr lang="so"/>
              <a:t>Sidee ayaa ay Tallaaladu u Shaqeeyaan Jawaabta – 10 </a:t>
            </a:r>
          </a:p>
        </p:txBody>
      </p:sp>
      <p:sp>
        <p:nvSpPr>
          <p:cNvPr id="26627" name="Content Placeholder 3">
            <a:extLst>
              <a:ext uri="{FF2B5EF4-FFF2-40B4-BE49-F238E27FC236}">
                <a16:creationId xmlns:a16="http://schemas.microsoft.com/office/drawing/2014/main" id="{8DE572FC-8138-49E4-95BB-68AEE7158CA9}"/>
              </a:ext>
            </a:extLst>
          </p:cNvPr>
          <p:cNvSpPr>
            <a:spLocks noGrp="1"/>
          </p:cNvSpPr>
          <p:nvPr>
            <p:ph idx="1"/>
          </p:nvPr>
        </p:nvSpPr>
        <p:spPr/>
        <p:txBody>
          <a:bodyPr rtlCol="0"/>
          <a:lstStyle/>
          <a:p>
            <a:pPr marL="0" indent="0" rtl="0">
              <a:buFont typeface="Arial" panose="020B0604020202020204" pitchFamily="34" charset="0"/>
              <a:buNone/>
              <a:defRPr/>
            </a:pPr>
            <a:r>
              <a:rPr lang="so" b="1"/>
              <a:t>E.  Midna kuwa sare</a:t>
            </a:r>
          </a:p>
          <a:p>
            <a:pPr rtl="0">
              <a:defRPr/>
            </a:pPr>
            <a:r>
              <a:rPr lang="so"/>
              <a:t>Macluumaad: </a:t>
            </a:r>
            <a:r>
              <a:rPr lang="so">
                <a:hlinkClick r:id="rId3"/>
              </a:rPr>
              <a:t>Talaalku</a:t>
            </a:r>
            <a:r>
              <a:rPr lang="so"/>
              <a:t> kuma jiro hilib doofaar, wax soo saarka xayawaanka, qalabka yar ee jirka la dhex galiyo (microchips,) unugyada uur jiifka ama fayras nool.  Kuguma ridayo COVID19 ama ma bedelayo dheecaankaga hida sidaha (DNA).</a:t>
            </a:r>
          </a:p>
        </p:txBody>
      </p:sp>
      <p:pic>
        <p:nvPicPr>
          <p:cNvPr id="26628"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670108D2-4ACA-45D3-85E0-D4FF034B1A9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8BC5040A-039E-41AF-BFB6-89543CD41D4D}"/>
              </a:ext>
            </a:extLst>
          </p:cNvPr>
          <p:cNvSpPr>
            <a:spLocks noGrp="1"/>
          </p:cNvSpPr>
          <p:nvPr>
            <p:ph type="title"/>
          </p:nvPr>
        </p:nvSpPr>
        <p:spPr/>
        <p:txBody>
          <a:bodyPr rtlCol="0"/>
          <a:lstStyle/>
          <a:p>
            <a:pPr rtl="0" eaLnBrk="1" hangingPunct="1"/>
            <a:r>
              <a:rPr lang="so"/>
              <a:t>Sida ay Talaaladu u Shaqeeyaan Su’aasha - 20</a:t>
            </a:r>
          </a:p>
        </p:txBody>
      </p:sp>
      <p:sp>
        <p:nvSpPr>
          <p:cNvPr id="28675" name="Content Placeholder 2">
            <a:extLst>
              <a:ext uri="{FF2B5EF4-FFF2-40B4-BE49-F238E27FC236}">
                <a16:creationId xmlns:a16="http://schemas.microsoft.com/office/drawing/2014/main" id="{E05054F8-B4EE-4559-87B4-3E92A4406342}"/>
              </a:ext>
            </a:extLst>
          </p:cNvPr>
          <p:cNvSpPr>
            <a:spLocks noGrp="1"/>
          </p:cNvSpPr>
          <p:nvPr>
            <p:ph idx="1"/>
          </p:nvPr>
        </p:nvSpPr>
        <p:spPr/>
        <p:txBody>
          <a:bodyPr rtlCol="0"/>
          <a:lstStyle/>
          <a:p>
            <a:pPr marL="0" indent="0" rtl="0">
              <a:buFont typeface="Arial" panose="020B0604020202020204" pitchFamily="34" charset="0"/>
              <a:buNone/>
            </a:pPr>
            <a:r>
              <a:rPr lang="so"/>
              <a:t>Noocee ayaa u baahan in la isku talaalo hal mar?</a:t>
            </a:r>
          </a:p>
          <a:p>
            <a:pPr lvl="1" rtl="0"/>
            <a:r>
              <a:rPr lang="so"/>
              <a:t>A. J &amp; J </a:t>
            </a:r>
          </a:p>
          <a:p>
            <a:pPr lvl="1" rtl="0"/>
            <a:r>
              <a:rPr lang="so"/>
              <a:t>B. Pfizer/Comirnaty</a:t>
            </a:r>
          </a:p>
          <a:p>
            <a:pPr lvl="1" rtl="0"/>
            <a:r>
              <a:rPr lang="so"/>
              <a:t>C. Moderna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851D0011-490F-48C4-A609-598187CCCD76}"/>
              </a:ext>
            </a:extLst>
          </p:cNvPr>
          <p:cNvSpPr>
            <a:spLocks noGrp="1"/>
          </p:cNvSpPr>
          <p:nvPr>
            <p:ph type="title"/>
          </p:nvPr>
        </p:nvSpPr>
        <p:spPr/>
        <p:txBody>
          <a:bodyPr rtlCol="0"/>
          <a:lstStyle/>
          <a:p>
            <a:pPr rtl="0" eaLnBrk="1" hangingPunct="1"/>
            <a:r>
              <a:rPr lang="so"/>
              <a:t>Sidee ayaa ay Tallaaladu u Shaqeeyaan Jawaabta – 20 </a:t>
            </a:r>
          </a:p>
        </p:txBody>
      </p:sp>
      <p:sp>
        <p:nvSpPr>
          <p:cNvPr id="30723" name="Content Placeholder 3">
            <a:extLst>
              <a:ext uri="{FF2B5EF4-FFF2-40B4-BE49-F238E27FC236}">
                <a16:creationId xmlns:a16="http://schemas.microsoft.com/office/drawing/2014/main" id="{CD03CAE4-87F9-4491-B669-886E04D1206E}"/>
              </a:ext>
            </a:extLst>
          </p:cNvPr>
          <p:cNvSpPr>
            <a:spLocks noGrp="1"/>
          </p:cNvSpPr>
          <p:nvPr>
            <p:ph idx="1"/>
          </p:nvPr>
        </p:nvSpPr>
        <p:spPr/>
        <p:txBody>
          <a:bodyPr rtlCol="0"/>
          <a:lstStyle/>
          <a:p>
            <a:pPr marL="0" indent="0" rtl="0">
              <a:buFont typeface="Arial" panose="020B0604020202020204" pitchFamily="34" charset="0"/>
              <a:buNone/>
              <a:defRPr/>
            </a:pPr>
            <a:r>
              <a:rPr lang="so" b="1"/>
              <a:t>A. J &amp; J </a:t>
            </a:r>
          </a:p>
          <a:p>
            <a:pPr rtl="0">
              <a:defRPr/>
            </a:pPr>
            <a:r>
              <a:rPr lang="so"/>
              <a:t>Macluumaad: </a:t>
            </a:r>
            <a:r>
              <a:rPr lang="so">
                <a:hlinkClick r:id="rId3"/>
              </a:rPr>
              <a:t>J&amp;J</a:t>
            </a:r>
            <a:r>
              <a:rPr lang="so"/>
              <a:t> waxaa looga baahanyahay kaliya hal talaal.  Pfizer/Comirnaty iyo Moderna waxaa loo baahanyhay talaal labaad 3 ama 4 todobaad iyo ilaa 6 todobaad ka dib talaalkii koobaad.</a:t>
            </a:r>
          </a:p>
          <a:p>
            <a:pPr rtl="0" eaLnBrk="1" hangingPunct="1">
              <a:defRPr/>
            </a:pPr>
            <a:endParaRPr lang="en-US" altLang="en-US" dirty="0"/>
          </a:p>
        </p:txBody>
      </p:sp>
      <p:pic>
        <p:nvPicPr>
          <p:cNvPr id="30724"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3704D7B5-189B-45E7-9504-D09911C68E3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62A4C9BA-F459-4C93-A9CA-DA52E3580CD8}"/>
              </a:ext>
            </a:extLst>
          </p:cNvPr>
          <p:cNvSpPr>
            <a:spLocks noGrp="1"/>
          </p:cNvSpPr>
          <p:nvPr>
            <p:ph type="title"/>
          </p:nvPr>
        </p:nvSpPr>
        <p:spPr/>
        <p:txBody>
          <a:bodyPr rtlCol="0"/>
          <a:lstStyle/>
          <a:p>
            <a:pPr rtl="0" eaLnBrk="1" hangingPunct="1"/>
            <a:r>
              <a:rPr lang="so"/>
              <a:t>Sida ay Talaaladu u Shaqeeyaan Su’aasha - 30</a:t>
            </a:r>
          </a:p>
        </p:txBody>
      </p:sp>
      <p:sp>
        <p:nvSpPr>
          <p:cNvPr id="32771" name="Content Placeholder 2">
            <a:extLst>
              <a:ext uri="{FF2B5EF4-FFF2-40B4-BE49-F238E27FC236}">
                <a16:creationId xmlns:a16="http://schemas.microsoft.com/office/drawing/2014/main" id="{E7F44406-A934-42ED-9816-71158E7CA1D1}"/>
              </a:ext>
            </a:extLst>
          </p:cNvPr>
          <p:cNvSpPr>
            <a:spLocks noGrp="1"/>
          </p:cNvSpPr>
          <p:nvPr>
            <p:ph idx="1"/>
          </p:nvPr>
        </p:nvSpPr>
        <p:spPr/>
        <p:txBody>
          <a:bodyPr rtlCol="0"/>
          <a:lstStyle/>
          <a:p>
            <a:pPr marL="0" indent="0" rtl="0">
              <a:buFont typeface="Arial" panose="020B0604020202020204" pitchFamily="34" charset="0"/>
              <a:buNone/>
            </a:pPr>
            <a:r>
              <a:rPr lang="so"/>
              <a:t>Run ama Been: Waa wax aan caadi ahayn in fayraska COVID19 uu yeesho noocyo badan oo kala duwan kuwaas oo soo baxaya.  </a:t>
            </a:r>
          </a:p>
          <a:p>
            <a:pPr marL="0" indent="0" rtl="0" eaLnBrk="1" hangingPunct="1">
              <a:buFont typeface="Arial" panose="020B0604020202020204" pitchFamily="34" charset="0"/>
              <a:buNone/>
            </a:pPr>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757D5A5A-A08D-437D-93DA-03D10F465164}"/>
              </a:ext>
            </a:extLst>
          </p:cNvPr>
          <p:cNvSpPr>
            <a:spLocks noGrp="1"/>
          </p:cNvSpPr>
          <p:nvPr>
            <p:ph type="title"/>
          </p:nvPr>
        </p:nvSpPr>
        <p:spPr/>
        <p:txBody>
          <a:bodyPr rtlCol="0"/>
          <a:lstStyle/>
          <a:p>
            <a:pPr rtl="0" eaLnBrk="1" hangingPunct="1"/>
            <a:r>
              <a:rPr lang="so"/>
              <a:t>Sidee ayaa ay tallaaladu u Shaqeeyaan Jawaabta – 30 </a:t>
            </a:r>
          </a:p>
        </p:txBody>
      </p:sp>
      <p:sp>
        <p:nvSpPr>
          <p:cNvPr id="34819" name="Content Placeholder 3">
            <a:extLst>
              <a:ext uri="{FF2B5EF4-FFF2-40B4-BE49-F238E27FC236}">
                <a16:creationId xmlns:a16="http://schemas.microsoft.com/office/drawing/2014/main" id="{9BE84E02-BF02-4553-9BCA-F0070ACB27D0}"/>
              </a:ext>
            </a:extLst>
          </p:cNvPr>
          <p:cNvSpPr>
            <a:spLocks noGrp="1"/>
          </p:cNvSpPr>
          <p:nvPr>
            <p:ph idx="1"/>
          </p:nvPr>
        </p:nvSpPr>
        <p:spPr/>
        <p:txBody>
          <a:bodyPr rtlCol="0"/>
          <a:lstStyle/>
          <a:p>
            <a:pPr marL="0" indent="0" rtl="0" eaLnBrk="1" hangingPunct="1">
              <a:buFont typeface="Arial" panose="020B0604020202020204" pitchFamily="34" charset="0"/>
              <a:buNone/>
              <a:defRPr/>
            </a:pPr>
            <a:r>
              <a:rPr lang="so" b="1"/>
              <a:t>BEEN.</a:t>
            </a:r>
          </a:p>
          <a:p>
            <a:pPr rtl="0" eaLnBrk="1" hangingPunct="1">
              <a:defRPr/>
            </a:pPr>
            <a:r>
              <a:rPr lang="so"/>
              <a:t>Macluumaad: Fayrasyada waxa ay iskugu bedelaan si joogta ah ayaka oo is dhalan rogaya.  Mararka qaar </a:t>
            </a:r>
            <a:r>
              <a:rPr lang="so">
                <a:hlinkClick r:id="rId3"/>
              </a:rPr>
              <a:t>noocyo</a:t>
            </a:r>
            <a:r>
              <a:rPr lang="so"/>
              <a:t> cusub ayaa soo baxa hadana waa la waayaa.  Waqtiyada qaar, noocyada cusub waa sii jiraan.  Sida ugu wanaagsan ee hoos loogu dhigikaro noocyada cusub ee xaalada dagdaga ah waa in la yareeyo faafitaanka caabuqa, oo ay ka mid tahay in la is talaalo.</a:t>
            </a:r>
          </a:p>
        </p:txBody>
      </p:sp>
      <p:pic>
        <p:nvPicPr>
          <p:cNvPr id="34820"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EE541EAF-0AE7-4C86-8E5D-C3E6575110A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2B4509F5-D643-4A53-A3FA-A16624A319FB}"/>
              </a:ext>
            </a:extLst>
          </p:cNvPr>
          <p:cNvSpPr>
            <a:spLocks noGrp="1"/>
          </p:cNvSpPr>
          <p:nvPr>
            <p:ph type="title"/>
          </p:nvPr>
        </p:nvSpPr>
        <p:spPr/>
        <p:txBody>
          <a:bodyPr rtlCol="0"/>
          <a:lstStyle/>
          <a:p>
            <a:pPr rtl="0" eaLnBrk="1" hangingPunct="1"/>
            <a:r>
              <a:rPr lang="so"/>
              <a:t>Sida ay Talaaladu u Shaqeeyaan Su’aasha - 40</a:t>
            </a:r>
          </a:p>
        </p:txBody>
      </p:sp>
      <p:sp>
        <p:nvSpPr>
          <p:cNvPr id="36867" name="Content Placeholder 2">
            <a:extLst>
              <a:ext uri="{FF2B5EF4-FFF2-40B4-BE49-F238E27FC236}">
                <a16:creationId xmlns:a16="http://schemas.microsoft.com/office/drawing/2014/main" id="{6068D4D9-5DAF-4253-88BF-69BD4FAE244A}"/>
              </a:ext>
            </a:extLst>
          </p:cNvPr>
          <p:cNvSpPr>
            <a:spLocks noGrp="1"/>
          </p:cNvSpPr>
          <p:nvPr>
            <p:ph idx="1"/>
          </p:nvPr>
        </p:nvSpPr>
        <p:spPr>
          <a:xfrm>
            <a:off x="533400" y="1676400"/>
            <a:ext cx="8229600" cy="4525963"/>
          </a:xfrm>
        </p:spPr>
        <p:txBody>
          <a:bodyPr rtlCol="0"/>
          <a:lstStyle/>
          <a:p>
            <a:pPr marL="0" indent="0" rtl="0">
              <a:buFont typeface="Arial" panose="020B0604020202020204" pitchFamily="34" charset="0"/>
              <a:buNone/>
            </a:pPr>
            <a:r>
              <a:rPr lang="so"/>
              <a:t>Sida talaalada kale, talaalka COVID19 waxa uu jirkeena baraa sida___________ iyo _________ karoona fayraska (coronavirus) kaas oo sababa COVID19.  </a:t>
            </a:r>
          </a:p>
          <a:p>
            <a:pPr lvl="1" rtl="0"/>
            <a:r>
              <a:rPr lang="so"/>
              <a:t>A. Abuur/korniin </a:t>
            </a:r>
          </a:p>
          <a:p>
            <a:pPr lvl="1" rtl="0"/>
            <a:r>
              <a:rPr lang="so"/>
              <a:t>B. Aqoonso/kordhi </a:t>
            </a:r>
          </a:p>
          <a:p>
            <a:pPr lvl="1" rtl="0"/>
            <a:r>
              <a:rPr lang="so"/>
              <a:t>C. Aqoonso/la dagaal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19FF59E5-25D4-4448-B8B3-DFCE7D9A4881}"/>
              </a:ext>
            </a:extLst>
          </p:cNvPr>
          <p:cNvSpPr>
            <a:spLocks noGrp="1"/>
          </p:cNvSpPr>
          <p:nvPr>
            <p:ph type="title"/>
          </p:nvPr>
        </p:nvSpPr>
        <p:spPr/>
        <p:txBody>
          <a:bodyPr rtlCol="0"/>
          <a:lstStyle/>
          <a:p>
            <a:pPr rtl="0" eaLnBrk="1" hangingPunct="1"/>
            <a:r>
              <a:rPr lang="so"/>
              <a:t>Sidee ayaa ay Tallaaladu u Shaqeeyaan Jawaabta – 40 </a:t>
            </a:r>
          </a:p>
        </p:txBody>
      </p:sp>
      <p:sp>
        <p:nvSpPr>
          <p:cNvPr id="20483" name="Content Placeholder 3">
            <a:extLst>
              <a:ext uri="{FF2B5EF4-FFF2-40B4-BE49-F238E27FC236}">
                <a16:creationId xmlns:a16="http://schemas.microsoft.com/office/drawing/2014/main" id="{CA3C05F9-0BAF-4832-A4B2-526C6E46D2E6}"/>
              </a:ext>
            </a:extLst>
          </p:cNvPr>
          <p:cNvSpPr>
            <a:spLocks noGrp="1"/>
          </p:cNvSpPr>
          <p:nvPr>
            <p:ph idx="1"/>
          </p:nvPr>
        </p:nvSpPr>
        <p:spPr/>
        <p:txBody>
          <a:bodyPr rtlCol="0"/>
          <a:lstStyle/>
          <a:p>
            <a:pPr marL="0" indent="0" rtl="0">
              <a:buFont typeface="Arial" panose="020B0604020202020204" pitchFamily="34" charset="0"/>
              <a:buNone/>
              <a:defRPr/>
            </a:pPr>
            <a:r>
              <a:rPr lang="so" b="1" dirty="0"/>
              <a:t>C. Aqoonso/la dagaal</a:t>
            </a:r>
          </a:p>
          <a:p>
            <a:pPr rtl="0">
              <a:defRPr/>
            </a:pPr>
            <a:r>
              <a:rPr lang="so" dirty="0"/>
              <a:t>Macluumaad: </a:t>
            </a:r>
            <a:r>
              <a:rPr lang="so" dirty="0">
                <a:hlinkClick r:id="rId3"/>
              </a:rPr>
              <a:t>Talaaladu waxa ay jirkaaga barayaan</a:t>
            </a:r>
            <a:r>
              <a:rPr lang="so" dirty="0"/>
              <a:t> in ay sameeyaan borotiin aan dhibaato lahayn kaas oo u eg borotiinka ku jira fayraska COVID19.  Jirkaagu waxa uu jawaab celin ka sameeyaa borotiinka waxa uuna abuuraa unugyada la dagaalanka cudurka iyo antibody-yada kuwaas oo aqoonsan kara lana dagaalami kara fayraska COVID19.</a:t>
            </a:r>
          </a:p>
          <a:p>
            <a:pPr marL="0" indent="0" rtl="0">
              <a:buFont typeface="Arial" panose="020B0604020202020204" pitchFamily="34" charset="0"/>
              <a:buNone/>
              <a:defRPr/>
            </a:pPr>
            <a:br>
              <a:rPr lang="en-US" dirty="0"/>
            </a:br>
            <a:endParaRPr lang="en-US" altLang="en-US" dirty="0"/>
          </a:p>
        </p:txBody>
      </p:sp>
      <p:pic>
        <p:nvPicPr>
          <p:cNvPr id="38916"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1AAEFD1D-5C13-4A6B-BA8E-DF123B7D8D3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EDD8DDE9-3832-40A7-B2A0-363B250DA3F5}"/>
              </a:ext>
            </a:extLst>
          </p:cNvPr>
          <p:cNvSpPr>
            <a:spLocks noGrp="1"/>
          </p:cNvSpPr>
          <p:nvPr>
            <p:ph type="title"/>
          </p:nvPr>
        </p:nvSpPr>
        <p:spPr/>
        <p:txBody>
          <a:bodyPr rtlCol="0"/>
          <a:lstStyle/>
          <a:p>
            <a:pPr rtl="0" eaLnBrk="1" hangingPunct="1"/>
            <a:r>
              <a:rPr lang="so"/>
              <a:t>Soo saarista Talaalka Su’aasha - 10</a:t>
            </a:r>
          </a:p>
        </p:txBody>
      </p:sp>
      <p:sp>
        <p:nvSpPr>
          <p:cNvPr id="40963" name="Content Placeholder 2">
            <a:extLst>
              <a:ext uri="{FF2B5EF4-FFF2-40B4-BE49-F238E27FC236}">
                <a16:creationId xmlns:a16="http://schemas.microsoft.com/office/drawing/2014/main" id="{8BD4F76E-F0CD-4A9F-8E6C-C381DFCFCF00}"/>
              </a:ext>
            </a:extLst>
          </p:cNvPr>
          <p:cNvSpPr>
            <a:spLocks noGrp="1"/>
          </p:cNvSpPr>
          <p:nvPr>
            <p:ph idx="1"/>
          </p:nvPr>
        </p:nvSpPr>
        <p:spPr/>
        <p:txBody>
          <a:bodyPr rtlCol="0"/>
          <a:lstStyle/>
          <a:p>
            <a:pPr marL="0" indent="0" rtl="0">
              <a:buFont typeface="Arial" panose="020B0604020202020204" pitchFamily="34" charset="0"/>
              <a:buNone/>
              <a:defRPr/>
            </a:pPr>
            <a:r>
              <a:rPr lang="so"/>
              <a:t>Talaalada Johnson &amp; Johnson waxa lagu saleeyey cilmibaaris tobonaan sano ah oo lagu sameeyey tallaalada ku salaysan____________.</a:t>
            </a:r>
          </a:p>
          <a:p>
            <a:pPr rtl="0">
              <a:defRPr/>
            </a:pPr>
            <a:r>
              <a:rPr lang="so"/>
              <a:t>A. Adenovirus </a:t>
            </a:r>
          </a:p>
          <a:p>
            <a:pPr rtl="0">
              <a:defRPr/>
            </a:pPr>
            <a:r>
              <a:rPr lang="so"/>
              <a:t>B. mRNA </a:t>
            </a:r>
          </a:p>
          <a:p>
            <a:pPr rtl="0">
              <a:defRPr/>
            </a:pPr>
            <a:r>
              <a:rPr lang="so"/>
              <a:t>C. Taranka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3C2EF4A-ACD7-4F02-84F0-448E07397217}"/>
              </a:ext>
            </a:extLst>
          </p:cNvPr>
          <p:cNvGraphicFramePr>
            <a:graphicFrameLocks noGrp="1"/>
          </p:cNvGraphicFramePr>
          <p:nvPr>
            <p:extLst>
              <p:ext uri="{D42A27DB-BD31-4B8C-83A1-F6EECF244321}">
                <p14:modId xmlns:p14="http://schemas.microsoft.com/office/powerpoint/2010/main" val="1471778593"/>
              </p:ext>
            </p:extLst>
          </p:nvPr>
        </p:nvGraphicFramePr>
        <p:xfrm>
          <a:off x="0" y="0"/>
          <a:ext cx="9144000" cy="6705600"/>
        </p:xfrm>
        <a:graphic>
          <a:graphicData uri="http://schemas.openxmlformats.org/drawingml/2006/table">
            <a:tbl>
              <a:tblPr firstRow="1" bandRow="1">
                <a:tableStyleId>{5940675A-B579-460E-94D1-54222C63F5DA}</a:tableStyleId>
              </a:tblPr>
              <a:tblGrid>
                <a:gridCol w="14478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524000">
                  <a:extLst>
                    <a:ext uri="{9D8B030D-6E8A-4147-A177-3AD203B41FA5}">
                      <a16:colId xmlns:a16="http://schemas.microsoft.com/office/drawing/2014/main" val="758243267"/>
                    </a:ext>
                  </a:extLst>
                </a:gridCol>
              </a:tblGrid>
              <a:tr h="1341120">
                <a:tc>
                  <a:txBody>
                    <a:bodyPr/>
                    <a:lstStyle/>
                    <a:p>
                      <a:pPr algn="ctr" rtl="0"/>
                      <a:r>
                        <a:rPr lang="so" sz="2200" dirty="0">
                          <a:solidFill>
                            <a:schemeClr val="bg1"/>
                          </a:solidFill>
                        </a:rPr>
                        <a:t>Xanuunka</a:t>
                      </a:r>
                      <a:endParaRPr lang="en-US" sz="2200" dirty="0">
                        <a:solidFill>
                          <a:schemeClr val="bg1"/>
                        </a:solidFill>
                      </a:endParaRPr>
                    </a:p>
                  </a:txBody>
                  <a:tcPr anchor="ctr"/>
                </a:tc>
                <a:tc>
                  <a:txBody>
                    <a:bodyPr/>
                    <a:lstStyle/>
                    <a:p>
                      <a:pPr algn="ctr" rtl="0"/>
                      <a:r>
                        <a:rPr lang="so" sz="2200" dirty="0">
                          <a:solidFill>
                            <a:schemeClr val="bg1"/>
                          </a:solidFill>
                        </a:rPr>
                        <a:t>Sida ay Talaaladu u Shaqeeyaan</a:t>
                      </a:r>
                    </a:p>
                  </a:txBody>
                  <a:tcPr anchor="ctr"/>
                </a:tc>
                <a:tc>
                  <a:txBody>
                    <a:bodyPr/>
                    <a:lstStyle/>
                    <a:p>
                      <a:pPr algn="ctr" rtl="0"/>
                      <a:r>
                        <a:rPr lang="so" sz="2200">
                          <a:solidFill>
                            <a:schemeClr val="bg1"/>
                          </a:solidFill>
                        </a:rPr>
                        <a:t>Soo saarista Talaalka</a:t>
                      </a:r>
                    </a:p>
                  </a:txBody>
                  <a:tcPr anchor="ctr"/>
                </a:tc>
                <a:tc>
                  <a:txBody>
                    <a:bodyPr/>
                    <a:lstStyle/>
                    <a:p>
                      <a:pPr algn="ctr" rtl="0"/>
                      <a:r>
                        <a:rPr lang="so" sz="2200" dirty="0">
                          <a:solidFill>
                            <a:schemeClr val="bg1"/>
                          </a:solidFill>
                        </a:rPr>
                        <a:t>Goorta ay tahay in la is Talaalo</a:t>
                      </a:r>
                    </a:p>
                  </a:txBody>
                  <a:tcPr anchor="ctr"/>
                </a:tc>
                <a:tc>
                  <a:txBody>
                    <a:bodyPr/>
                    <a:lstStyle/>
                    <a:p>
                      <a:pPr algn="ctr" rtl="0"/>
                      <a:r>
                        <a:rPr lang="so" sz="2200">
                          <a:solidFill>
                            <a:schemeClr val="bg1"/>
                          </a:solidFill>
                        </a:rPr>
                        <a:t>Talaalka ka dib</a:t>
                      </a:r>
                      <a:endParaRPr lang="en-US" sz="2200" dirty="0">
                        <a:solidFill>
                          <a:schemeClr val="bg1"/>
                        </a:solidFill>
                      </a:endParaRPr>
                    </a:p>
                  </a:txBody>
                  <a:tcPr anchor="ctr"/>
                </a:tc>
                <a:tc>
                  <a:txBody>
                    <a:bodyPr/>
                    <a:lstStyle/>
                    <a:p>
                      <a:pPr algn="ctr" rtl="0"/>
                      <a:r>
                        <a:rPr lang="so" sz="2200">
                          <a:solidFill>
                            <a:schemeClr val="bg1"/>
                          </a:solidFill>
                        </a:rPr>
                        <a:t>Isbaarista iyo Karantiilka</a:t>
                      </a:r>
                    </a:p>
                  </a:txBody>
                  <a:tcPr anchor="ctr"/>
                </a:tc>
                <a:extLst>
                  <a:ext uri="{0D108BD9-81ED-4DB2-BD59-A6C34878D82A}">
                    <a16:rowId xmlns:a16="http://schemas.microsoft.com/office/drawing/2014/main" val="10000"/>
                  </a:ext>
                </a:extLst>
              </a:tr>
              <a:tr h="1341120">
                <a:tc>
                  <a:txBody>
                    <a:bodyPr/>
                    <a:lstStyle/>
                    <a:p>
                      <a:pPr algn="ctr" rtl="0"/>
                      <a:r>
                        <a:rPr lang="so" sz="2800">
                          <a:solidFill>
                            <a:schemeClr val="bg1"/>
                          </a:solidFill>
                          <a:hlinkClick r:id="rId3" action="ppaction://hlinksldjump"/>
                        </a:rPr>
                        <a:t>10</a:t>
                      </a:r>
                      <a:endParaRPr lang="en-US" sz="2800" dirty="0">
                        <a:solidFill>
                          <a:schemeClr val="bg1"/>
                        </a:solidFill>
                      </a:endParaRPr>
                    </a:p>
                  </a:txBody>
                  <a:tcPr anchor="ctr"/>
                </a:tc>
                <a:tc>
                  <a:txBody>
                    <a:bodyPr/>
                    <a:lstStyle/>
                    <a:p>
                      <a:pPr algn="ctr" rtl="0"/>
                      <a:r>
                        <a:rPr lang="so" sz="2800">
                          <a:solidFill>
                            <a:schemeClr val="bg1"/>
                          </a:solidFill>
                          <a:hlinkClick r:id="rId4" action="ppaction://hlinksldjump"/>
                        </a:rPr>
                        <a:t>10</a:t>
                      </a:r>
                      <a:endParaRPr lang="en-US" sz="2800" dirty="0">
                        <a:solidFill>
                          <a:schemeClr val="bg1"/>
                        </a:solidFill>
                      </a:endParaRPr>
                    </a:p>
                  </a:txBody>
                  <a:tcPr anchor="ctr"/>
                </a:tc>
                <a:tc>
                  <a:txBody>
                    <a:bodyPr/>
                    <a:lstStyle/>
                    <a:p>
                      <a:pPr algn="ctr" rtl="0"/>
                      <a:r>
                        <a:rPr lang="so" sz="2800" dirty="0">
                          <a:solidFill>
                            <a:schemeClr val="bg1"/>
                          </a:solidFill>
                          <a:hlinkClick r:id="rId5" action="ppaction://hlinksldjump"/>
                        </a:rPr>
                        <a:t>10</a:t>
                      </a:r>
                      <a:endParaRPr lang="en-US" sz="2800" dirty="0">
                        <a:solidFill>
                          <a:schemeClr val="bg1"/>
                        </a:solidFill>
                      </a:endParaRPr>
                    </a:p>
                  </a:txBody>
                  <a:tcPr anchor="ctr"/>
                </a:tc>
                <a:tc>
                  <a:txBody>
                    <a:bodyPr/>
                    <a:lstStyle/>
                    <a:p>
                      <a:pPr algn="ctr" rtl="0"/>
                      <a:r>
                        <a:rPr lang="so" sz="2800">
                          <a:solidFill>
                            <a:schemeClr val="bg1"/>
                          </a:solidFill>
                          <a:hlinkClick r:id="rId6" action="ppaction://hlinksldjump"/>
                        </a:rPr>
                        <a:t>10</a:t>
                      </a:r>
                      <a:endParaRPr lang="en-US" sz="2800" dirty="0">
                        <a:solidFill>
                          <a:schemeClr val="bg1"/>
                        </a:solidFill>
                      </a:endParaRPr>
                    </a:p>
                  </a:txBody>
                  <a:tcPr anchor="ctr"/>
                </a:tc>
                <a:tc>
                  <a:txBody>
                    <a:bodyPr/>
                    <a:lstStyle/>
                    <a:p>
                      <a:pPr algn="ctr" rtl="0"/>
                      <a:r>
                        <a:rPr lang="so" sz="2800">
                          <a:solidFill>
                            <a:schemeClr val="bg1"/>
                          </a:solidFill>
                          <a:hlinkClick r:id="rId7" action="ppaction://hlinksldjump"/>
                        </a:rPr>
                        <a:t>10</a:t>
                      </a:r>
                      <a:endParaRPr lang="en-US" sz="2800" dirty="0">
                        <a:solidFill>
                          <a:schemeClr val="bg1"/>
                        </a:solidFill>
                      </a:endParaRPr>
                    </a:p>
                  </a:txBody>
                  <a:tcPr anchor="ctr"/>
                </a:tc>
                <a:tc>
                  <a:txBody>
                    <a:bodyPr/>
                    <a:lstStyle/>
                    <a:p>
                      <a:pPr algn="ctr" rtl="0"/>
                      <a:r>
                        <a:rPr lang="so" sz="2800">
                          <a:solidFill>
                            <a:schemeClr val="bg1"/>
                          </a:solidFill>
                          <a:hlinkClick r:id="rId8" action="ppaction://hlinksldjump"/>
                        </a:rPr>
                        <a:t>10</a:t>
                      </a:r>
                      <a:endParaRPr lang="en-US" sz="2800" dirty="0">
                        <a:solidFill>
                          <a:schemeClr val="bg1"/>
                        </a:solidFill>
                      </a:endParaRPr>
                    </a:p>
                  </a:txBody>
                  <a:tcPr anchor="ctr"/>
                </a:tc>
                <a:extLst>
                  <a:ext uri="{0D108BD9-81ED-4DB2-BD59-A6C34878D82A}">
                    <a16:rowId xmlns:a16="http://schemas.microsoft.com/office/drawing/2014/main" val="10001"/>
                  </a:ext>
                </a:extLst>
              </a:tr>
              <a:tr h="1341120">
                <a:tc>
                  <a:txBody>
                    <a:bodyPr/>
                    <a:lstStyle/>
                    <a:p>
                      <a:pPr algn="ctr" rtl="0"/>
                      <a:r>
                        <a:rPr lang="so" sz="2800">
                          <a:solidFill>
                            <a:schemeClr val="bg1"/>
                          </a:solidFill>
                          <a:hlinkClick r:id="rId9" action="ppaction://hlinksldjump"/>
                        </a:rPr>
                        <a:t>20</a:t>
                      </a:r>
                      <a:endParaRPr lang="en-US" sz="2800" dirty="0">
                        <a:solidFill>
                          <a:schemeClr val="bg1"/>
                        </a:solidFill>
                      </a:endParaRPr>
                    </a:p>
                  </a:txBody>
                  <a:tcPr anchor="ctr"/>
                </a:tc>
                <a:tc>
                  <a:txBody>
                    <a:bodyPr/>
                    <a:lstStyle/>
                    <a:p>
                      <a:pPr algn="ctr" rtl="0"/>
                      <a:r>
                        <a:rPr lang="so" sz="2800">
                          <a:solidFill>
                            <a:schemeClr val="bg1"/>
                          </a:solidFill>
                          <a:hlinkClick r:id="rId10" action="ppaction://hlinksldjump"/>
                        </a:rPr>
                        <a:t>20</a:t>
                      </a:r>
                      <a:endParaRPr lang="en-US" sz="2800" dirty="0">
                        <a:solidFill>
                          <a:schemeClr val="bg1"/>
                        </a:solidFill>
                      </a:endParaRPr>
                    </a:p>
                  </a:txBody>
                  <a:tcPr anchor="ctr"/>
                </a:tc>
                <a:tc>
                  <a:txBody>
                    <a:bodyPr/>
                    <a:lstStyle/>
                    <a:p>
                      <a:pPr algn="ctr" rtl="0"/>
                      <a:r>
                        <a:rPr lang="so" sz="2800">
                          <a:solidFill>
                            <a:schemeClr val="bg1"/>
                          </a:solidFill>
                          <a:hlinkClick r:id="rId11" action="ppaction://hlinksldjump"/>
                        </a:rPr>
                        <a:t>20</a:t>
                      </a:r>
                      <a:endParaRPr lang="en-US" sz="2800" dirty="0">
                        <a:solidFill>
                          <a:schemeClr val="bg1"/>
                        </a:solidFill>
                      </a:endParaRPr>
                    </a:p>
                  </a:txBody>
                  <a:tcPr anchor="ctr"/>
                </a:tc>
                <a:tc>
                  <a:txBody>
                    <a:bodyPr/>
                    <a:lstStyle/>
                    <a:p>
                      <a:pPr algn="ctr" rtl="0"/>
                      <a:r>
                        <a:rPr lang="so" sz="2800">
                          <a:solidFill>
                            <a:schemeClr val="bg1"/>
                          </a:solidFill>
                          <a:hlinkClick r:id="rId12" action="ppaction://hlinksldjump"/>
                        </a:rPr>
                        <a:t>20</a:t>
                      </a:r>
                      <a:endParaRPr lang="en-US" sz="2800" dirty="0">
                        <a:solidFill>
                          <a:schemeClr val="bg1"/>
                        </a:solidFill>
                      </a:endParaRPr>
                    </a:p>
                  </a:txBody>
                  <a:tcPr anchor="ctr"/>
                </a:tc>
                <a:tc>
                  <a:txBody>
                    <a:bodyPr/>
                    <a:lstStyle/>
                    <a:p>
                      <a:pPr algn="ctr" rtl="0"/>
                      <a:r>
                        <a:rPr lang="so" sz="2800">
                          <a:solidFill>
                            <a:schemeClr val="bg1"/>
                          </a:solidFill>
                          <a:hlinkClick r:id="rId13" action="ppaction://hlinksldjump"/>
                        </a:rPr>
                        <a:t>20</a:t>
                      </a:r>
                      <a:endParaRPr lang="en-US" sz="2800" dirty="0">
                        <a:solidFill>
                          <a:schemeClr val="bg1"/>
                        </a:solidFill>
                      </a:endParaRPr>
                    </a:p>
                  </a:txBody>
                  <a:tcPr anchor="ctr"/>
                </a:tc>
                <a:tc>
                  <a:txBody>
                    <a:bodyPr/>
                    <a:lstStyle/>
                    <a:p>
                      <a:pPr algn="ctr" rtl="0"/>
                      <a:r>
                        <a:rPr lang="so" sz="2800">
                          <a:solidFill>
                            <a:schemeClr val="bg1"/>
                          </a:solidFill>
                          <a:hlinkClick r:id="rId14" action="ppaction://hlinksldjump"/>
                        </a:rPr>
                        <a:t>20</a:t>
                      </a:r>
                      <a:endParaRPr lang="en-US" sz="2800" dirty="0">
                        <a:solidFill>
                          <a:schemeClr val="bg1"/>
                        </a:solidFill>
                      </a:endParaRPr>
                    </a:p>
                  </a:txBody>
                  <a:tcPr anchor="ctr"/>
                </a:tc>
                <a:extLst>
                  <a:ext uri="{0D108BD9-81ED-4DB2-BD59-A6C34878D82A}">
                    <a16:rowId xmlns:a16="http://schemas.microsoft.com/office/drawing/2014/main" val="10002"/>
                  </a:ext>
                </a:extLst>
              </a:tr>
              <a:tr h="1341120">
                <a:tc>
                  <a:txBody>
                    <a:bodyPr/>
                    <a:lstStyle/>
                    <a:p>
                      <a:pPr algn="ctr" rtl="0"/>
                      <a:r>
                        <a:rPr lang="so" sz="2800">
                          <a:solidFill>
                            <a:schemeClr val="bg1"/>
                          </a:solidFill>
                          <a:hlinkClick r:id="rId15" action="ppaction://hlinksldjump"/>
                        </a:rPr>
                        <a:t>30</a:t>
                      </a:r>
                      <a:endParaRPr lang="en-US" sz="2800" dirty="0">
                        <a:solidFill>
                          <a:schemeClr val="bg1"/>
                        </a:solidFill>
                      </a:endParaRPr>
                    </a:p>
                  </a:txBody>
                  <a:tcPr anchor="ctr"/>
                </a:tc>
                <a:tc>
                  <a:txBody>
                    <a:bodyPr/>
                    <a:lstStyle/>
                    <a:p>
                      <a:pPr algn="ctr" rtl="0"/>
                      <a:r>
                        <a:rPr lang="so" sz="2800">
                          <a:solidFill>
                            <a:schemeClr val="bg1"/>
                          </a:solidFill>
                          <a:hlinkClick r:id="rId16" action="ppaction://hlinksldjump"/>
                        </a:rPr>
                        <a:t>30</a:t>
                      </a:r>
                      <a:endParaRPr lang="en-US" sz="2800" dirty="0">
                        <a:solidFill>
                          <a:schemeClr val="bg1"/>
                        </a:solidFill>
                      </a:endParaRPr>
                    </a:p>
                  </a:txBody>
                  <a:tcPr anchor="ctr"/>
                </a:tc>
                <a:tc>
                  <a:txBody>
                    <a:bodyPr/>
                    <a:lstStyle/>
                    <a:p>
                      <a:pPr algn="ctr" rtl="0"/>
                      <a:r>
                        <a:rPr lang="so" sz="2800">
                          <a:solidFill>
                            <a:schemeClr val="bg1"/>
                          </a:solidFill>
                          <a:hlinkClick r:id="rId17" action="ppaction://hlinksldjump"/>
                        </a:rPr>
                        <a:t>30</a:t>
                      </a:r>
                      <a:endParaRPr lang="en-US" sz="2800" dirty="0">
                        <a:solidFill>
                          <a:schemeClr val="bg1"/>
                        </a:solidFill>
                      </a:endParaRPr>
                    </a:p>
                  </a:txBody>
                  <a:tcPr anchor="ctr"/>
                </a:tc>
                <a:tc>
                  <a:txBody>
                    <a:bodyPr/>
                    <a:lstStyle/>
                    <a:p>
                      <a:pPr algn="ctr" rtl="0"/>
                      <a:r>
                        <a:rPr lang="so" sz="2800">
                          <a:solidFill>
                            <a:schemeClr val="bg1"/>
                          </a:solidFill>
                          <a:hlinkClick r:id="rId18" action="ppaction://hlinksldjump"/>
                        </a:rPr>
                        <a:t>30</a:t>
                      </a:r>
                      <a:endParaRPr lang="en-US" sz="2800" dirty="0">
                        <a:solidFill>
                          <a:schemeClr val="bg1"/>
                        </a:solidFill>
                      </a:endParaRPr>
                    </a:p>
                  </a:txBody>
                  <a:tcPr anchor="ctr"/>
                </a:tc>
                <a:tc>
                  <a:txBody>
                    <a:bodyPr/>
                    <a:lstStyle/>
                    <a:p>
                      <a:pPr algn="ctr" rtl="0"/>
                      <a:r>
                        <a:rPr lang="so" sz="2800">
                          <a:solidFill>
                            <a:schemeClr val="bg1"/>
                          </a:solidFill>
                          <a:hlinkClick r:id="rId19" action="ppaction://hlinksldjump"/>
                        </a:rPr>
                        <a:t>30</a:t>
                      </a:r>
                      <a:endParaRPr lang="en-US" sz="2800" dirty="0">
                        <a:solidFill>
                          <a:schemeClr val="bg1"/>
                        </a:solidFill>
                      </a:endParaRPr>
                    </a:p>
                  </a:txBody>
                  <a:tcPr anchor="ctr"/>
                </a:tc>
                <a:tc>
                  <a:txBody>
                    <a:bodyPr/>
                    <a:lstStyle/>
                    <a:p>
                      <a:pPr algn="ctr" rtl="0"/>
                      <a:r>
                        <a:rPr lang="so" sz="2800">
                          <a:solidFill>
                            <a:schemeClr val="bg1"/>
                          </a:solidFill>
                          <a:hlinkClick r:id="rId20" action="ppaction://hlinksldjump"/>
                        </a:rPr>
                        <a:t>30</a:t>
                      </a:r>
                      <a:endParaRPr lang="en-US" sz="2800" dirty="0">
                        <a:solidFill>
                          <a:schemeClr val="bg1"/>
                        </a:solidFill>
                      </a:endParaRPr>
                    </a:p>
                  </a:txBody>
                  <a:tcPr anchor="ctr"/>
                </a:tc>
                <a:extLst>
                  <a:ext uri="{0D108BD9-81ED-4DB2-BD59-A6C34878D82A}">
                    <a16:rowId xmlns:a16="http://schemas.microsoft.com/office/drawing/2014/main" val="10003"/>
                  </a:ext>
                </a:extLst>
              </a:tr>
              <a:tr h="1341120">
                <a:tc>
                  <a:txBody>
                    <a:bodyPr/>
                    <a:lstStyle/>
                    <a:p>
                      <a:pPr algn="ctr" rtl="0"/>
                      <a:r>
                        <a:rPr lang="so" sz="2800">
                          <a:solidFill>
                            <a:schemeClr val="bg1"/>
                          </a:solidFill>
                          <a:hlinkClick r:id="rId21" action="ppaction://hlinksldjump"/>
                        </a:rPr>
                        <a:t>40</a:t>
                      </a:r>
                      <a:endParaRPr lang="en-US" sz="2800" dirty="0">
                        <a:solidFill>
                          <a:schemeClr val="bg1"/>
                        </a:solidFill>
                      </a:endParaRPr>
                    </a:p>
                  </a:txBody>
                  <a:tcPr anchor="ctr"/>
                </a:tc>
                <a:tc>
                  <a:txBody>
                    <a:bodyPr/>
                    <a:lstStyle/>
                    <a:p>
                      <a:pPr algn="ctr" rtl="0"/>
                      <a:r>
                        <a:rPr lang="so" sz="2800">
                          <a:solidFill>
                            <a:schemeClr val="bg1"/>
                          </a:solidFill>
                          <a:hlinkClick r:id="rId22" action="ppaction://hlinksldjump"/>
                        </a:rPr>
                        <a:t>40</a:t>
                      </a:r>
                      <a:endParaRPr lang="en-US" sz="2800" dirty="0">
                        <a:solidFill>
                          <a:schemeClr val="bg1"/>
                        </a:solidFill>
                      </a:endParaRPr>
                    </a:p>
                  </a:txBody>
                  <a:tcPr anchor="ctr"/>
                </a:tc>
                <a:tc>
                  <a:txBody>
                    <a:bodyPr/>
                    <a:lstStyle/>
                    <a:p>
                      <a:pPr algn="ctr" rtl="0"/>
                      <a:r>
                        <a:rPr lang="so" sz="2800">
                          <a:solidFill>
                            <a:schemeClr val="bg1"/>
                          </a:solidFill>
                          <a:hlinkClick r:id="rId23" action="ppaction://hlinksldjump"/>
                        </a:rPr>
                        <a:t>40</a:t>
                      </a:r>
                      <a:endParaRPr lang="en-US" sz="2800" dirty="0">
                        <a:solidFill>
                          <a:schemeClr val="bg1"/>
                        </a:solidFill>
                      </a:endParaRPr>
                    </a:p>
                  </a:txBody>
                  <a:tcPr anchor="ctr"/>
                </a:tc>
                <a:tc>
                  <a:txBody>
                    <a:bodyPr/>
                    <a:lstStyle/>
                    <a:p>
                      <a:pPr algn="ctr" rtl="0"/>
                      <a:r>
                        <a:rPr lang="so" sz="2800">
                          <a:solidFill>
                            <a:schemeClr val="bg1"/>
                          </a:solidFill>
                          <a:hlinkClick r:id="rId24" action="ppaction://hlinksldjump"/>
                        </a:rPr>
                        <a:t>40</a:t>
                      </a:r>
                      <a:endParaRPr lang="en-US" sz="2800" dirty="0">
                        <a:solidFill>
                          <a:schemeClr val="bg1"/>
                        </a:solidFill>
                      </a:endParaRPr>
                    </a:p>
                  </a:txBody>
                  <a:tcPr anchor="ctr"/>
                </a:tc>
                <a:tc>
                  <a:txBody>
                    <a:bodyPr/>
                    <a:lstStyle/>
                    <a:p>
                      <a:pPr algn="ctr" rtl="0"/>
                      <a:r>
                        <a:rPr lang="so" sz="2800">
                          <a:solidFill>
                            <a:schemeClr val="bg1"/>
                          </a:solidFill>
                          <a:hlinkClick r:id="rId25" action="ppaction://hlinksldjump"/>
                        </a:rPr>
                        <a:t>40</a:t>
                      </a:r>
                      <a:endParaRPr lang="en-US" sz="2800" dirty="0">
                        <a:solidFill>
                          <a:schemeClr val="bg1"/>
                        </a:solidFill>
                      </a:endParaRPr>
                    </a:p>
                  </a:txBody>
                  <a:tcPr anchor="ctr"/>
                </a:tc>
                <a:tc>
                  <a:txBody>
                    <a:bodyPr/>
                    <a:lstStyle/>
                    <a:p>
                      <a:pPr algn="ctr" rtl="0"/>
                      <a:r>
                        <a:rPr lang="so" sz="2800" dirty="0">
                          <a:solidFill>
                            <a:schemeClr val="bg1"/>
                          </a:solidFill>
                          <a:hlinkClick r:id="rId26" action="ppaction://hlinksldjump"/>
                        </a:rPr>
                        <a:t>40</a:t>
                      </a:r>
                      <a:endParaRPr lang="en-US" sz="2800" dirty="0">
                        <a:solidFill>
                          <a:schemeClr val="bg1"/>
                        </a:solidFill>
                      </a:endParaRPr>
                    </a:p>
                  </a:txBody>
                  <a:tcPr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607BE654-AC6E-4EA4-931E-79F09D958ACB}"/>
              </a:ext>
            </a:extLst>
          </p:cNvPr>
          <p:cNvSpPr>
            <a:spLocks noGrp="1"/>
          </p:cNvSpPr>
          <p:nvPr>
            <p:ph type="title"/>
          </p:nvPr>
        </p:nvSpPr>
        <p:spPr/>
        <p:txBody>
          <a:bodyPr rtlCol="0"/>
          <a:lstStyle/>
          <a:p>
            <a:pPr rtl="0" eaLnBrk="1" hangingPunct="1"/>
            <a:r>
              <a:rPr lang="so"/>
              <a:t>Soo Saarista Talaalka Jawaabta – 10 </a:t>
            </a:r>
          </a:p>
        </p:txBody>
      </p:sp>
      <p:sp>
        <p:nvSpPr>
          <p:cNvPr id="43011" name="Content Placeholder 3">
            <a:extLst>
              <a:ext uri="{FF2B5EF4-FFF2-40B4-BE49-F238E27FC236}">
                <a16:creationId xmlns:a16="http://schemas.microsoft.com/office/drawing/2014/main" id="{306017EF-6DE8-49D1-B437-F0F09291209D}"/>
              </a:ext>
            </a:extLst>
          </p:cNvPr>
          <p:cNvSpPr>
            <a:spLocks noGrp="1"/>
          </p:cNvSpPr>
          <p:nvPr>
            <p:ph idx="1"/>
          </p:nvPr>
        </p:nvSpPr>
        <p:spPr/>
        <p:txBody>
          <a:bodyPr rtlCol="0"/>
          <a:lstStyle/>
          <a:p>
            <a:pPr marL="0" indent="0" rtl="0">
              <a:buFont typeface="Arial" panose="020B0604020202020204" pitchFamily="34" charset="0"/>
              <a:buNone/>
              <a:defRPr/>
            </a:pPr>
            <a:r>
              <a:rPr lang="so" b="1"/>
              <a:t>A. Adenovirus </a:t>
            </a:r>
          </a:p>
          <a:p>
            <a:pPr rtl="0">
              <a:defRPr/>
            </a:pPr>
            <a:r>
              <a:rPr lang="so"/>
              <a:t>Macluumaad: Talaalka J&amp;J waxaa lagu saleeyey cilmi baaris adenovirus, halka talaalada Pfizer/Comirnaty iyo Moderna lagu saleeyey </a:t>
            </a:r>
            <a:r>
              <a:rPr lang="so">
                <a:hlinkClick r:id="rId3"/>
              </a:rPr>
              <a:t>cilimi baaris</a:t>
            </a:r>
            <a:r>
              <a:rPr lang="so"/>
              <a:t> mRNA.</a:t>
            </a:r>
          </a:p>
        </p:txBody>
      </p:sp>
      <p:pic>
        <p:nvPicPr>
          <p:cNvPr id="43012"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ACB80CD0-0E03-4364-B3E3-AAAE25294E1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8F904F09-EBC4-43E6-B63C-5D4C680C935E}"/>
              </a:ext>
            </a:extLst>
          </p:cNvPr>
          <p:cNvSpPr>
            <a:spLocks noGrp="1"/>
          </p:cNvSpPr>
          <p:nvPr>
            <p:ph type="title"/>
          </p:nvPr>
        </p:nvSpPr>
        <p:spPr/>
        <p:txBody>
          <a:bodyPr rtlCol="0"/>
          <a:lstStyle/>
          <a:p>
            <a:pPr rtl="0" eaLnBrk="1" hangingPunct="1"/>
            <a:r>
              <a:rPr lang="so"/>
              <a:t>Soo Saarista Talaalka Su’aasha - 20</a:t>
            </a:r>
          </a:p>
        </p:txBody>
      </p:sp>
      <p:sp>
        <p:nvSpPr>
          <p:cNvPr id="45059" name="Content Placeholder 2">
            <a:extLst>
              <a:ext uri="{FF2B5EF4-FFF2-40B4-BE49-F238E27FC236}">
                <a16:creationId xmlns:a16="http://schemas.microsoft.com/office/drawing/2014/main" id="{6CE383E5-D79F-47E5-BC71-75264CBFF1AB}"/>
              </a:ext>
            </a:extLst>
          </p:cNvPr>
          <p:cNvSpPr>
            <a:spLocks noGrp="1"/>
          </p:cNvSpPr>
          <p:nvPr>
            <p:ph idx="1"/>
          </p:nvPr>
        </p:nvSpPr>
        <p:spPr/>
        <p:txBody>
          <a:bodyPr rtlCol="0"/>
          <a:lstStyle/>
          <a:p>
            <a:pPr marL="0" indent="0" rtl="0">
              <a:buFont typeface="Arial" panose="020B0604020202020204" pitchFamily="34" charset="0"/>
              <a:buNone/>
            </a:pPr>
            <a:r>
              <a:rPr lang="so"/>
              <a:t>Run ama Been: Talaalada COVID19 waxa ay mareen dhamaan talaabooyinka tijaabada iyo baarista bedqabka, mana jirto wax talaabo ah oo laga booday.  </a:t>
            </a:r>
          </a:p>
          <a:p>
            <a:pPr marL="0" indent="0" rtl="0" eaLnBrk="1" hangingPunct="1">
              <a:buFont typeface="Arial" panose="020B0604020202020204" pitchFamily="34" charset="0"/>
              <a:buNone/>
            </a:pPr>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3608F8E7-3ACC-4029-B048-FAC70CDCDC66}"/>
              </a:ext>
            </a:extLst>
          </p:cNvPr>
          <p:cNvSpPr>
            <a:spLocks noGrp="1"/>
          </p:cNvSpPr>
          <p:nvPr>
            <p:ph type="title"/>
          </p:nvPr>
        </p:nvSpPr>
        <p:spPr/>
        <p:txBody>
          <a:bodyPr rtlCol="0"/>
          <a:lstStyle/>
          <a:p>
            <a:pPr rtl="0" eaLnBrk="1" hangingPunct="1"/>
            <a:r>
              <a:rPr lang="so" dirty="0"/>
              <a:t>Soo Saarista Talaalka Jawaabta – 20 </a:t>
            </a:r>
          </a:p>
        </p:txBody>
      </p:sp>
      <p:sp>
        <p:nvSpPr>
          <p:cNvPr id="47107" name="Content Placeholder 3">
            <a:extLst>
              <a:ext uri="{FF2B5EF4-FFF2-40B4-BE49-F238E27FC236}">
                <a16:creationId xmlns:a16="http://schemas.microsoft.com/office/drawing/2014/main" id="{548FB6B6-F6C6-4172-B637-AB6F7B4C3508}"/>
              </a:ext>
            </a:extLst>
          </p:cNvPr>
          <p:cNvSpPr>
            <a:spLocks noGrp="1"/>
          </p:cNvSpPr>
          <p:nvPr>
            <p:ph idx="1"/>
          </p:nvPr>
        </p:nvSpPr>
        <p:spPr/>
        <p:txBody>
          <a:bodyPr rtlCol="0"/>
          <a:lstStyle/>
          <a:p>
            <a:pPr marL="0" indent="0" rtl="0">
              <a:buFont typeface="Arial" panose="020B0604020202020204" pitchFamily="34" charset="0"/>
              <a:buNone/>
              <a:defRPr/>
            </a:pPr>
            <a:r>
              <a:rPr lang="so" sz="2800" b="1" dirty="0"/>
              <a:t>Run</a:t>
            </a:r>
            <a:endParaRPr lang="en-US" altLang="en-US" sz="2800" dirty="0"/>
          </a:p>
          <a:p>
            <a:pPr rtl="0">
              <a:defRPr/>
            </a:pPr>
            <a:r>
              <a:rPr lang="so" sz="2800" dirty="0"/>
              <a:t>Macluumaad: Cilmi baaris hore, maalgalinta fadaraalka, iyo heerarka sare ee COVID19 bulshada dhexdeeda ayaa u ogolaanaya talaalada in si dhaqsaa loo soo saaro.  Marka talaaladu ka soo gudbeen tijaabooyinka caafimaad, waxaa loo diray Waaxda Maamulka Cuntada iyo Dawada (FDA) si ay u fasaxdo.  </a:t>
            </a:r>
            <a:r>
              <a:rPr lang="so" sz="2800" dirty="0">
                <a:hlinkClick r:id="rId3"/>
              </a:rPr>
              <a:t>Ma jirto wax walaac ah oo lala kulmay</a:t>
            </a:r>
            <a:r>
              <a:rPr lang="so" sz="2800" dirty="0"/>
              <a:t> inta lagu guda jiray soo saarista, dib u eegista bedqabka, ama hawshii fasixida talaalada</a:t>
            </a:r>
            <a:r>
              <a:rPr lang="so" dirty="0"/>
              <a:t>.</a:t>
            </a:r>
          </a:p>
        </p:txBody>
      </p:sp>
      <p:pic>
        <p:nvPicPr>
          <p:cNvPr id="47108"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6B9B9644-9800-40BB-A665-3FF1A876F7D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60BD6A02-2A7E-4431-AE0A-BF0C30AC0D32}"/>
              </a:ext>
            </a:extLst>
          </p:cNvPr>
          <p:cNvSpPr>
            <a:spLocks noGrp="1"/>
          </p:cNvSpPr>
          <p:nvPr>
            <p:ph type="title"/>
          </p:nvPr>
        </p:nvSpPr>
        <p:spPr/>
        <p:txBody>
          <a:bodyPr rtlCol="0"/>
          <a:lstStyle/>
          <a:p>
            <a:pPr rtl="0" eaLnBrk="1" hangingPunct="1"/>
            <a:r>
              <a:rPr lang="so"/>
              <a:t>Soo Saarista Talaalka Su’aasha - 30</a:t>
            </a:r>
          </a:p>
        </p:txBody>
      </p:sp>
      <p:sp>
        <p:nvSpPr>
          <p:cNvPr id="49155" name="Content Placeholder 2">
            <a:extLst>
              <a:ext uri="{FF2B5EF4-FFF2-40B4-BE49-F238E27FC236}">
                <a16:creationId xmlns:a16="http://schemas.microsoft.com/office/drawing/2014/main" id="{B0F9DED4-0520-40CD-9E72-35BA8323534B}"/>
              </a:ext>
            </a:extLst>
          </p:cNvPr>
          <p:cNvSpPr>
            <a:spLocks noGrp="1"/>
          </p:cNvSpPr>
          <p:nvPr>
            <p:ph idx="1"/>
          </p:nvPr>
        </p:nvSpPr>
        <p:spPr/>
        <p:txBody>
          <a:bodyPr rtlCol="0"/>
          <a:lstStyle/>
          <a:p>
            <a:pPr marL="0" indent="0" rtl="0">
              <a:buFont typeface="Arial" panose="020B0604020202020204" pitchFamily="34" charset="0"/>
              <a:buNone/>
              <a:defRPr/>
            </a:pPr>
            <a:r>
              <a:rPr lang="so"/>
              <a:t>Waxaa jiray dadaal qoto dheer oo ah in la qoro_________________ si ay uga qayb qaataan tijaabooyinkan caafimaad. </a:t>
            </a:r>
          </a:p>
          <a:p>
            <a:pPr rtl="0">
              <a:defRPr/>
            </a:pPr>
            <a:r>
              <a:rPr lang="so"/>
              <a:t>A. Dadka aan caddaanka ahayn </a:t>
            </a:r>
          </a:p>
          <a:p>
            <a:pPr rtl="0">
              <a:defRPr/>
            </a:pPr>
            <a:r>
              <a:rPr lang="so"/>
              <a:t>b. Loo shaqeeyayaasha dowlada </a:t>
            </a:r>
          </a:p>
          <a:p>
            <a:pPr rtl="0">
              <a:defRPr/>
            </a:pPr>
            <a:r>
              <a:rPr lang="so"/>
              <a:t>c. Shaqaalaha daryeelka caafimaad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CAC52505-9724-4A5E-B93A-AF3EE6433E45}"/>
              </a:ext>
            </a:extLst>
          </p:cNvPr>
          <p:cNvSpPr>
            <a:spLocks noGrp="1"/>
          </p:cNvSpPr>
          <p:nvPr>
            <p:ph type="title"/>
          </p:nvPr>
        </p:nvSpPr>
        <p:spPr/>
        <p:txBody>
          <a:bodyPr rtlCol="0"/>
          <a:lstStyle/>
          <a:p>
            <a:pPr rtl="0" eaLnBrk="1" hangingPunct="1"/>
            <a:r>
              <a:rPr lang="so"/>
              <a:t>Soo Saarista Talaalka Jawaabta – 30 </a:t>
            </a:r>
          </a:p>
        </p:txBody>
      </p:sp>
      <p:sp>
        <p:nvSpPr>
          <p:cNvPr id="51203" name="Content Placeholder 3">
            <a:extLst>
              <a:ext uri="{FF2B5EF4-FFF2-40B4-BE49-F238E27FC236}">
                <a16:creationId xmlns:a16="http://schemas.microsoft.com/office/drawing/2014/main" id="{F5E880DD-A837-49CB-AEE8-457C74E004D9}"/>
              </a:ext>
            </a:extLst>
          </p:cNvPr>
          <p:cNvSpPr>
            <a:spLocks noGrp="1"/>
          </p:cNvSpPr>
          <p:nvPr>
            <p:ph idx="1"/>
          </p:nvPr>
        </p:nvSpPr>
        <p:spPr/>
        <p:txBody>
          <a:bodyPr rtlCol="0"/>
          <a:lstStyle/>
          <a:p>
            <a:pPr marL="0" indent="0" rtl="0">
              <a:buFont typeface="Arial" panose="020B0604020202020204" pitchFamily="34" charset="0"/>
              <a:buNone/>
              <a:defRPr/>
            </a:pPr>
            <a:r>
              <a:rPr lang="so" b="1"/>
              <a:t>A. Dadka aan caddaanka ahayn </a:t>
            </a:r>
          </a:p>
          <a:p>
            <a:pPr rtl="0">
              <a:defRPr/>
            </a:pPr>
            <a:r>
              <a:rPr lang="so"/>
              <a:t>Macluumaad: Talaalada Pfizer/Comirnaty, Moderna iyo J&amp;J ugu yaraan sadex meelood meel (1/3) ee </a:t>
            </a:r>
            <a:r>
              <a:rPr lang="so">
                <a:hlinkClick r:id="rId3"/>
              </a:rPr>
              <a:t>ka qaybqaatayaasha cilmi baaristsa Maraykanka gudihiisa waxa ay ahaayeen dad aan ahayn caddaan</a:t>
            </a:r>
            <a:r>
              <a:rPr lang="so"/>
              <a:t>.</a:t>
            </a:r>
          </a:p>
        </p:txBody>
      </p:sp>
      <p:pic>
        <p:nvPicPr>
          <p:cNvPr id="51204"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F65EEB36-9EBE-44A9-A519-0D873107B8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5073FF94-EAA7-4508-AF0D-61E29B6CD375}"/>
              </a:ext>
            </a:extLst>
          </p:cNvPr>
          <p:cNvSpPr>
            <a:spLocks noGrp="1"/>
          </p:cNvSpPr>
          <p:nvPr>
            <p:ph type="title"/>
          </p:nvPr>
        </p:nvSpPr>
        <p:spPr/>
        <p:txBody>
          <a:bodyPr rtlCol="0"/>
          <a:lstStyle/>
          <a:p>
            <a:pPr rtl="0" eaLnBrk="1" hangingPunct="1"/>
            <a:r>
              <a:rPr lang="so"/>
              <a:t>Soo Saarista Talaalka Su’aasha - 40</a:t>
            </a:r>
          </a:p>
        </p:txBody>
      </p:sp>
      <p:sp>
        <p:nvSpPr>
          <p:cNvPr id="53251" name="Content Placeholder 2">
            <a:extLst>
              <a:ext uri="{FF2B5EF4-FFF2-40B4-BE49-F238E27FC236}">
                <a16:creationId xmlns:a16="http://schemas.microsoft.com/office/drawing/2014/main" id="{0431A6AD-8A37-4620-8374-9728B50C2062}"/>
              </a:ext>
            </a:extLst>
          </p:cNvPr>
          <p:cNvSpPr>
            <a:spLocks noGrp="1"/>
          </p:cNvSpPr>
          <p:nvPr>
            <p:ph idx="1"/>
          </p:nvPr>
        </p:nvSpPr>
        <p:spPr/>
        <p:txBody>
          <a:bodyPr rtlCol="0"/>
          <a:lstStyle/>
          <a:p>
            <a:pPr marL="0" indent="0" rtl="0">
              <a:buFont typeface="Arial" panose="020B0604020202020204" pitchFamily="34" charset="0"/>
              <a:buNone/>
              <a:defRPr/>
            </a:pPr>
            <a:r>
              <a:rPr lang="so"/>
              <a:t>FDA waxa ay bixisay wax loogu yeero________________________si loo isticmaalo talaal kasta.  </a:t>
            </a:r>
          </a:p>
          <a:p>
            <a:pPr rtl="0">
              <a:defRPr/>
            </a:pPr>
            <a:r>
              <a:rPr lang="so"/>
              <a:t>A. Fasaxitaanka Dagdaga ah </a:t>
            </a:r>
          </a:p>
          <a:p>
            <a:pPr rtl="0">
              <a:defRPr/>
            </a:pPr>
            <a:r>
              <a:rPr lang="so"/>
              <a:t>B. Fasixitaan Isticmaalka Dhexdhexaadka ah </a:t>
            </a:r>
          </a:p>
          <a:p>
            <a:pPr rtl="0">
              <a:defRPr/>
            </a:pPr>
            <a:r>
              <a:rPr lang="so"/>
              <a:t>C. Fasixitaan Isticmaalka Xaalada dagdaga ah</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B3F60F9B-4B3F-4065-9E23-6D43E0D037A8}"/>
              </a:ext>
            </a:extLst>
          </p:cNvPr>
          <p:cNvSpPr>
            <a:spLocks noGrp="1"/>
          </p:cNvSpPr>
          <p:nvPr>
            <p:ph type="title"/>
          </p:nvPr>
        </p:nvSpPr>
        <p:spPr/>
        <p:txBody>
          <a:bodyPr rtlCol="0"/>
          <a:lstStyle/>
          <a:p>
            <a:pPr rtl="0" eaLnBrk="1" hangingPunct="1"/>
            <a:r>
              <a:rPr lang="so"/>
              <a:t>Soo Saarista Talaalka Jawaabta – 40 </a:t>
            </a:r>
          </a:p>
        </p:txBody>
      </p:sp>
      <p:sp>
        <p:nvSpPr>
          <p:cNvPr id="55299" name="Content Placeholder 3">
            <a:extLst>
              <a:ext uri="{FF2B5EF4-FFF2-40B4-BE49-F238E27FC236}">
                <a16:creationId xmlns:a16="http://schemas.microsoft.com/office/drawing/2014/main" id="{79A233C9-58F8-4CCE-90DC-1799E6D0EE39}"/>
              </a:ext>
            </a:extLst>
          </p:cNvPr>
          <p:cNvSpPr>
            <a:spLocks noGrp="1"/>
          </p:cNvSpPr>
          <p:nvPr>
            <p:ph idx="1"/>
          </p:nvPr>
        </p:nvSpPr>
        <p:spPr/>
        <p:txBody>
          <a:bodyPr rtlCol="0"/>
          <a:lstStyle/>
          <a:p>
            <a:pPr marL="0" indent="0" rtl="0">
              <a:buFont typeface="Arial" panose="020B0604020202020204" pitchFamily="34" charset="0"/>
              <a:buNone/>
              <a:defRPr/>
            </a:pPr>
            <a:r>
              <a:rPr lang="so" b="1"/>
              <a:t>C. Fasixitaan Isticmaalka Xaalada dagdaga ah</a:t>
            </a:r>
          </a:p>
          <a:p>
            <a:pPr rtl="0">
              <a:defRPr/>
            </a:pPr>
            <a:r>
              <a:rPr lang="so"/>
              <a:t>Macluumaad: </a:t>
            </a:r>
            <a:r>
              <a:rPr lang="so">
                <a:hlinkClick r:id="rId3"/>
              </a:rPr>
              <a:t>Pfizer/Comirnaty</a:t>
            </a:r>
            <a:r>
              <a:rPr lang="so"/>
              <a:t> waxa ay hada fasax buuxa ka haystaan FDA waxaana loogu talagalay dadka da’doodu tahay 16 iyo ka wayn.  Wali waxa ay haysataa Fasaxa Adeegsiga Xaaladda Degdegga ah oo loogu talagalay dhalinyarada da’doodu tahay 12-15 iyo talaalada 3 aad oo loogu talagalay dadka difaaca jirkoodu yar yahay.</a:t>
            </a:r>
          </a:p>
        </p:txBody>
      </p:sp>
      <p:pic>
        <p:nvPicPr>
          <p:cNvPr id="55300"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C2E460C4-9A42-48E4-A967-1E44C9D8221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DD13F125-1261-4C3E-A9AC-D32FE9000A87}"/>
              </a:ext>
            </a:extLst>
          </p:cNvPr>
          <p:cNvSpPr>
            <a:spLocks noGrp="1"/>
          </p:cNvSpPr>
          <p:nvPr>
            <p:ph type="title"/>
          </p:nvPr>
        </p:nvSpPr>
        <p:spPr/>
        <p:txBody>
          <a:bodyPr rtlCol="0"/>
          <a:lstStyle/>
          <a:p>
            <a:pPr rtl="0" eaLnBrk="1" hangingPunct="1"/>
            <a:r>
              <a:rPr lang="so"/>
              <a:t>Goorta ay Tahay in la is Talaalo Su’aasha - 10</a:t>
            </a:r>
          </a:p>
        </p:txBody>
      </p:sp>
      <p:sp>
        <p:nvSpPr>
          <p:cNvPr id="57347" name="Content Placeholder 2">
            <a:extLst>
              <a:ext uri="{FF2B5EF4-FFF2-40B4-BE49-F238E27FC236}">
                <a16:creationId xmlns:a16="http://schemas.microsoft.com/office/drawing/2014/main" id="{7AC74A1E-435B-4A03-A3D9-2DC8826E58C3}"/>
              </a:ext>
            </a:extLst>
          </p:cNvPr>
          <p:cNvSpPr>
            <a:spLocks noGrp="1"/>
          </p:cNvSpPr>
          <p:nvPr>
            <p:ph idx="1"/>
          </p:nvPr>
        </p:nvSpPr>
        <p:spPr/>
        <p:txBody>
          <a:bodyPr rtlCol="0"/>
          <a:lstStyle/>
          <a:p>
            <a:pPr marL="0" indent="0" rtl="0">
              <a:buFont typeface="Arial" panose="020B0604020202020204" pitchFamily="34" charset="0"/>
              <a:buNone/>
            </a:pPr>
            <a:r>
              <a:rPr lang="so"/>
              <a:t>Run ama Been: Waxa aad talaalkaaga COVID19 qaadan kartaa adiga oo la xanuunsan COVID19. </a:t>
            </a:r>
          </a:p>
          <a:p>
            <a:pPr marL="0" indent="0" rtl="0" eaLnBrk="1" hangingPunct="1">
              <a:buFont typeface="Arial" panose="020B0604020202020204" pitchFamily="34" charset="0"/>
              <a:buNone/>
            </a:pPr>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82000211-D322-47B0-84E8-9939DF98E0EB}"/>
              </a:ext>
            </a:extLst>
          </p:cNvPr>
          <p:cNvSpPr>
            <a:spLocks noGrp="1"/>
          </p:cNvSpPr>
          <p:nvPr>
            <p:ph type="title"/>
          </p:nvPr>
        </p:nvSpPr>
        <p:spPr/>
        <p:txBody>
          <a:bodyPr rtlCol="0"/>
          <a:lstStyle/>
          <a:p>
            <a:pPr rtl="0" eaLnBrk="1" hangingPunct="1"/>
            <a:r>
              <a:rPr lang="so"/>
              <a:t>Goorta ay Tahay in la is Talaalo Jawaabta – 10 </a:t>
            </a:r>
          </a:p>
        </p:txBody>
      </p:sp>
      <p:sp>
        <p:nvSpPr>
          <p:cNvPr id="59395" name="Content Placeholder 3">
            <a:extLst>
              <a:ext uri="{FF2B5EF4-FFF2-40B4-BE49-F238E27FC236}">
                <a16:creationId xmlns:a16="http://schemas.microsoft.com/office/drawing/2014/main" id="{F6C92418-1652-4256-9237-5679510432C8}"/>
              </a:ext>
            </a:extLst>
          </p:cNvPr>
          <p:cNvSpPr>
            <a:spLocks noGrp="1"/>
          </p:cNvSpPr>
          <p:nvPr>
            <p:ph idx="1"/>
          </p:nvPr>
        </p:nvSpPr>
        <p:spPr/>
        <p:txBody>
          <a:bodyPr rtlCol="0"/>
          <a:lstStyle/>
          <a:p>
            <a:pPr marL="0" indent="0" rtl="0" eaLnBrk="1" hangingPunct="1">
              <a:buFont typeface="Arial" panose="020B0604020202020204" pitchFamily="34" charset="0"/>
              <a:buNone/>
              <a:defRPr/>
            </a:pPr>
            <a:r>
              <a:rPr lang="so" b="1" dirty="0"/>
              <a:t>BEEN.</a:t>
            </a:r>
          </a:p>
          <a:p>
            <a:pPr rtl="0" eaLnBrk="1" hangingPunct="1">
              <a:defRPr/>
            </a:pPr>
            <a:r>
              <a:rPr lang="so" sz="2800" dirty="0"/>
              <a:t>Macluumaad: Hadii uu ku hayo COVID, wa in aad sugtaa inta aad ka bogsanayso xanuunkaaga aadna u baahnayn in aad is gooni yeesho ka hor inta aadan qaadan talaalka.  Ma qaadan kartid talaalka inta aad isbitaal la jiifto COVID19.   Hadii aad ku jirtid karantiil sabab la xariirta ogaanshiyo in aad u baylahday COVID19, waa in aad sugtaa ilaa inta karantiilkaagu ka dhamaanayo </a:t>
            </a:r>
            <a:r>
              <a:rPr lang="so" sz="2800" dirty="0">
                <a:hlinkClick r:id="rId3"/>
              </a:rPr>
              <a:t>ka hor inta aadan is talaalin</a:t>
            </a:r>
            <a:r>
              <a:rPr lang="so" sz="2800" dirty="0"/>
              <a:t>.</a:t>
            </a:r>
          </a:p>
          <a:p>
            <a:pPr rtl="0" eaLnBrk="1" hangingPunct="1">
              <a:defRPr/>
            </a:pPr>
            <a:endParaRPr lang="en-US" altLang="en-US" dirty="0"/>
          </a:p>
          <a:p>
            <a:pPr rtl="0" eaLnBrk="1" hangingPunct="1">
              <a:defRPr/>
            </a:pPr>
            <a:endParaRPr lang="en-US" altLang="en-US" dirty="0"/>
          </a:p>
        </p:txBody>
      </p:sp>
      <p:pic>
        <p:nvPicPr>
          <p:cNvPr id="59396"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6FCC1C8C-6316-4D10-92D5-68CE0F270E2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8EE0F90B-5ED9-4F59-930B-159F4E2EA0FB}"/>
              </a:ext>
            </a:extLst>
          </p:cNvPr>
          <p:cNvSpPr>
            <a:spLocks noGrp="1"/>
          </p:cNvSpPr>
          <p:nvPr>
            <p:ph type="title"/>
          </p:nvPr>
        </p:nvSpPr>
        <p:spPr/>
        <p:txBody>
          <a:bodyPr rtlCol="0"/>
          <a:lstStyle/>
          <a:p>
            <a:pPr rtl="0" eaLnBrk="1" hangingPunct="1"/>
            <a:r>
              <a:rPr lang="so"/>
              <a:t>Goorta ay Tahay in la is Talaalo Su’aasha - 20</a:t>
            </a:r>
          </a:p>
        </p:txBody>
      </p:sp>
      <p:sp>
        <p:nvSpPr>
          <p:cNvPr id="61443" name="Content Placeholder 2">
            <a:extLst>
              <a:ext uri="{FF2B5EF4-FFF2-40B4-BE49-F238E27FC236}">
                <a16:creationId xmlns:a16="http://schemas.microsoft.com/office/drawing/2014/main" id="{5D5103E6-7C75-43A3-82A6-A970225798B0}"/>
              </a:ext>
            </a:extLst>
          </p:cNvPr>
          <p:cNvSpPr>
            <a:spLocks noGrp="1"/>
          </p:cNvSpPr>
          <p:nvPr>
            <p:ph idx="1"/>
          </p:nvPr>
        </p:nvSpPr>
        <p:spPr/>
        <p:txBody>
          <a:bodyPr rtlCol="0"/>
          <a:lstStyle/>
          <a:p>
            <a:pPr marL="0" indent="0" rtl="0">
              <a:buFont typeface="Arial" panose="020B0604020202020204" pitchFamily="34" charset="0"/>
              <a:buNone/>
            </a:pPr>
            <a:r>
              <a:rPr lang="so"/>
              <a:t>Run ama Been: Dadka uurka leh iyo kuwa nuujinaya, waa in aydaan is talaalin.  </a:t>
            </a:r>
          </a:p>
          <a:p>
            <a:pPr marL="0" indent="0" rtl="0" eaLnBrk="1" hangingPunct="1">
              <a:buFont typeface="Arial" panose="020B0604020202020204" pitchFamily="34" charset="0"/>
              <a:buNone/>
            </a:pP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EFB39AA0-54BF-45E7-827B-793BAEF3F922}"/>
              </a:ext>
            </a:extLst>
          </p:cNvPr>
          <p:cNvSpPr>
            <a:spLocks noGrp="1"/>
          </p:cNvSpPr>
          <p:nvPr>
            <p:ph type="title"/>
          </p:nvPr>
        </p:nvSpPr>
        <p:spPr/>
        <p:txBody>
          <a:bodyPr rtlCol="0"/>
          <a:lstStyle/>
          <a:p>
            <a:pPr rtl="0" eaLnBrk="1" hangingPunct="1"/>
            <a:r>
              <a:rPr lang="so"/>
              <a:t>Su’aasha Xanuunka - 10</a:t>
            </a:r>
          </a:p>
        </p:txBody>
      </p:sp>
      <p:sp>
        <p:nvSpPr>
          <p:cNvPr id="8195" name="Content Placeholder 2">
            <a:extLst>
              <a:ext uri="{FF2B5EF4-FFF2-40B4-BE49-F238E27FC236}">
                <a16:creationId xmlns:a16="http://schemas.microsoft.com/office/drawing/2014/main" id="{8FA3F3BD-763A-4A33-B282-AF38445DEE61}"/>
              </a:ext>
            </a:extLst>
          </p:cNvPr>
          <p:cNvSpPr>
            <a:spLocks noGrp="1"/>
          </p:cNvSpPr>
          <p:nvPr>
            <p:ph idx="1"/>
          </p:nvPr>
        </p:nvSpPr>
        <p:spPr/>
        <p:txBody>
          <a:bodyPr rtlCol="0"/>
          <a:lstStyle/>
          <a:p>
            <a:pPr marL="0" indent="0" rtl="0" eaLnBrk="1" hangingPunct="1">
              <a:buFont typeface="Arial" panose="020B0604020202020204" pitchFamily="34" charset="0"/>
              <a:buNone/>
            </a:pPr>
            <a:r>
              <a:rPr lang="so"/>
              <a:t>Dadka la nool xaaladaha daba dheeraada sida sonkorowga ama cudurka sanbabka waxa ay khatar ____________ ugu jiraan xanuun daran oo aad u badan hadii ay qaataan fayraska COVID19 laftirkiisa. </a:t>
            </a:r>
          </a:p>
          <a:p>
            <a:pPr lvl="1" rtl="0"/>
            <a:r>
              <a:rPr lang="so"/>
              <a:t>A. Khatar ma jirto </a:t>
            </a:r>
          </a:p>
          <a:p>
            <a:pPr lvl="1" rtl="0"/>
            <a:r>
              <a:rPr lang="so"/>
              <a:t>B. Khatar aad u hoosaysa </a:t>
            </a:r>
          </a:p>
          <a:p>
            <a:pPr lvl="1" rtl="0"/>
            <a:r>
              <a:rPr lang="so"/>
              <a:t>C. Aad u saraysa</a:t>
            </a:r>
          </a:p>
          <a:p>
            <a:pPr marL="0" indent="0" rtl="0" eaLnBrk="1" hangingPunct="1">
              <a:buFont typeface="Arial" panose="020B0604020202020204" pitchFamily="34" charset="0"/>
              <a:buNone/>
            </a:pPr>
            <a:r>
              <a:rPr lang="so"/>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180C8473-77CA-4F1B-9B60-1D35003B391A}"/>
              </a:ext>
            </a:extLst>
          </p:cNvPr>
          <p:cNvSpPr>
            <a:spLocks noGrp="1"/>
          </p:cNvSpPr>
          <p:nvPr>
            <p:ph type="title"/>
          </p:nvPr>
        </p:nvSpPr>
        <p:spPr/>
        <p:txBody>
          <a:bodyPr rtlCol="0"/>
          <a:lstStyle/>
          <a:p>
            <a:pPr rtl="0" eaLnBrk="1" hangingPunct="1"/>
            <a:r>
              <a:rPr lang="so"/>
              <a:t>Goorta ay Tahay in la is Talaalo Jawaabta – 20 </a:t>
            </a:r>
          </a:p>
        </p:txBody>
      </p:sp>
      <p:sp>
        <p:nvSpPr>
          <p:cNvPr id="63491" name="Content Placeholder 3">
            <a:extLst>
              <a:ext uri="{FF2B5EF4-FFF2-40B4-BE49-F238E27FC236}">
                <a16:creationId xmlns:a16="http://schemas.microsoft.com/office/drawing/2014/main" id="{138EDC51-8632-48FE-BDD8-2ACC168F54CA}"/>
              </a:ext>
            </a:extLst>
          </p:cNvPr>
          <p:cNvSpPr>
            <a:spLocks noGrp="1"/>
          </p:cNvSpPr>
          <p:nvPr>
            <p:ph idx="1"/>
          </p:nvPr>
        </p:nvSpPr>
        <p:spPr/>
        <p:txBody>
          <a:bodyPr rtlCol="0"/>
          <a:lstStyle/>
          <a:p>
            <a:pPr marL="0" indent="0" rtl="0" eaLnBrk="1" hangingPunct="1">
              <a:buFont typeface="Arial" panose="020B0604020202020204" pitchFamily="34" charset="0"/>
              <a:buNone/>
              <a:defRPr/>
            </a:pPr>
            <a:r>
              <a:rPr lang="so" b="1" dirty="0"/>
              <a:t>BEEN.</a:t>
            </a:r>
          </a:p>
          <a:p>
            <a:pPr rtl="0" eaLnBrk="1" hangingPunct="1">
              <a:defRPr/>
            </a:pPr>
            <a:r>
              <a:rPr lang="so" sz="2800" dirty="0"/>
              <a:t>Macluumaad: CDC waxa ay si xoog leh </a:t>
            </a:r>
            <a:r>
              <a:rPr lang="so" sz="2800" dirty="0">
                <a:hlinkClick r:id="rId3"/>
              </a:rPr>
              <a:t>ugu talisay in dadka uurka leh la talaalo</a:t>
            </a:r>
            <a:r>
              <a:rPr lang="so" sz="2800" dirty="0"/>
              <a:t>.  Waqti xaadirkaan ma jirto wax cadayn ah oo muujinaysa in talaaladu noocay dooniba ha ahaadeene, oo ay ka mid yihiin talaalada COVID-19, in ay sababaan dhibaatooyin xaga dhalmada ah (dhibaatooyin ah isku dayga in aad qaado uur) dumar iyo rag ba.  Waxa aan qof kasta ku dhiiri galinaynaa in ay latashi la sameeyaan caafimaad bixiyohooda si ay ugala hadlaan su’aalo kasta ama walaacyada laga yaabo in ay hayaan.</a:t>
            </a:r>
          </a:p>
        </p:txBody>
      </p:sp>
      <p:pic>
        <p:nvPicPr>
          <p:cNvPr id="63492"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D74EC852-2122-43E7-A7C2-7BCBCA61BD6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id="{DE281C5D-4086-49E8-8108-7C873F7FA31C}"/>
              </a:ext>
            </a:extLst>
          </p:cNvPr>
          <p:cNvSpPr>
            <a:spLocks noGrp="1"/>
          </p:cNvSpPr>
          <p:nvPr>
            <p:ph type="title"/>
          </p:nvPr>
        </p:nvSpPr>
        <p:spPr/>
        <p:txBody>
          <a:bodyPr rtlCol="0"/>
          <a:lstStyle/>
          <a:p>
            <a:pPr rtl="0" eaLnBrk="1" hangingPunct="1"/>
            <a:r>
              <a:rPr lang="so"/>
              <a:t>Goorta ay Tahay in la is Talaalo Su’aasha - 30</a:t>
            </a:r>
          </a:p>
        </p:txBody>
      </p:sp>
      <p:sp>
        <p:nvSpPr>
          <p:cNvPr id="65539" name="Content Placeholder 2">
            <a:extLst>
              <a:ext uri="{FF2B5EF4-FFF2-40B4-BE49-F238E27FC236}">
                <a16:creationId xmlns:a16="http://schemas.microsoft.com/office/drawing/2014/main" id="{5DD8AC3B-40FE-4CFC-8D23-C64F2C8739DB}"/>
              </a:ext>
            </a:extLst>
          </p:cNvPr>
          <p:cNvSpPr>
            <a:spLocks noGrp="1"/>
          </p:cNvSpPr>
          <p:nvPr>
            <p:ph idx="1"/>
          </p:nvPr>
        </p:nvSpPr>
        <p:spPr/>
        <p:txBody>
          <a:bodyPr rtlCol="0"/>
          <a:lstStyle/>
          <a:p>
            <a:pPr marL="0" indent="0" rtl="0">
              <a:buFont typeface="Arial" panose="020B0604020202020204" pitchFamily="34" charset="0"/>
              <a:buNone/>
            </a:pPr>
            <a:r>
              <a:rPr lang="so"/>
              <a:t>Run ama Been: Hada, ma jiro talaal loogu talagalay caruurta ka hoosaysa 12 sano jirka.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D0F14FF3-47CE-443E-91E3-D8D5DC089B3C}"/>
              </a:ext>
            </a:extLst>
          </p:cNvPr>
          <p:cNvSpPr>
            <a:spLocks noGrp="1"/>
          </p:cNvSpPr>
          <p:nvPr>
            <p:ph type="title"/>
          </p:nvPr>
        </p:nvSpPr>
        <p:spPr/>
        <p:txBody>
          <a:bodyPr rtlCol="0"/>
          <a:lstStyle/>
          <a:p>
            <a:pPr rtl="0" eaLnBrk="1" hangingPunct="1"/>
            <a:r>
              <a:rPr lang="so"/>
              <a:t>Goorta ay Tahay in la is Talaalo Jawaabta – 30 </a:t>
            </a:r>
          </a:p>
        </p:txBody>
      </p:sp>
      <p:sp>
        <p:nvSpPr>
          <p:cNvPr id="67587" name="Content Placeholder 3">
            <a:extLst>
              <a:ext uri="{FF2B5EF4-FFF2-40B4-BE49-F238E27FC236}">
                <a16:creationId xmlns:a16="http://schemas.microsoft.com/office/drawing/2014/main" id="{87F8B7E4-D35E-496B-8E85-6FFA86D711EF}"/>
              </a:ext>
            </a:extLst>
          </p:cNvPr>
          <p:cNvSpPr>
            <a:spLocks noGrp="1"/>
          </p:cNvSpPr>
          <p:nvPr>
            <p:ph idx="1"/>
          </p:nvPr>
        </p:nvSpPr>
        <p:spPr/>
        <p:txBody>
          <a:bodyPr rtlCol="0"/>
          <a:lstStyle/>
          <a:p>
            <a:pPr marL="0" indent="0" rtl="0" eaLnBrk="1" hangingPunct="1">
              <a:buFont typeface="Arial" panose="020B0604020202020204" pitchFamily="34" charset="0"/>
              <a:buNone/>
              <a:defRPr/>
            </a:pPr>
            <a:r>
              <a:rPr lang="so" b="1"/>
              <a:t>Run.</a:t>
            </a:r>
          </a:p>
          <a:p>
            <a:pPr rtl="0" eaLnBrk="1" hangingPunct="1">
              <a:defRPr/>
            </a:pPr>
            <a:r>
              <a:rPr lang="so"/>
              <a:t>Macluumaad: Inkasta uusan jirin jedwal la hubo, OHA waxa ay qorshaynaysaa suurtagal ahaanshiyaha in FDA iyo CDC fasax (EUA) looga helo isticmaalka </a:t>
            </a:r>
            <a:r>
              <a:rPr lang="so">
                <a:hlinkClick r:id="rId3"/>
              </a:rPr>
              <a:t>talaalka COVID ee loogu talagalay caruurta da’doodu tahay 5-11 xiliga xaalada dagdaga ah </a:t>
            </a:r>
            <a:r>
              <a:rPr lang="so"/>
              <a:t>bisha Oktoobar EUA ee loogu talagalay da’da 6 bilood ilaa 4 sanadood bisha Noofeembar ama Diiseembar.</a:t>
            </a:r>
          </a:p>
        </p:txBody>
      </p:sp>
      <p:pic>
        <p:nvPicPr>
          <p:cNvPr id="67588"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9DFB1EF8-FFDA-4616-AB4F-A747B73A6BE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4372AAE2-6EBC-4040-925F-448F853025BA}"/>
              </a:ext>
            </a:extLst>
          </p:cNvPr>
          <p:cNvSpPr>
            <a:spLocks noGrp="1"/>
          </p:cNvSpPr>
          <p:nvPr>
            <p:ph type="title"/>
          </p:nvPr>
        </p:nvSpPr>
        <p:spPr/>
        <p:txBody>
          <a:bodyPr rtlCol="0"/>
          <a:lstStyle/>
          <a:p>
            <a:pPr rtl="0" eaLnBrk="1" hangingPunct="1"/>
            <a:r>
              <a:rPr lang="so"/>
              <a:t>Goorta ay Tahay in la is Talaalo Su’aasha - 40</a:t>
            </a:r>
          </a:p>
        </p:txBody>
      </p:sp>
      <p:sp>
        <p:nvSpPr>
          <p:cNvPr id="69635" name="Content Placeholder 2">
            <a:extLst>
              <a:ext uri="{FF2B5EF4-FFF2-40B4-BE49-F238E27FC236}">
                <a16:creationId xmlns:a16="http://schemas.microsoft.com/office/drawing/2014/main" id="{8614176A-5AF9-44D0-AC13-41899C29BC0E}"/>
              </a:ext>
            </a:extLst>
          </p:cNvPr>
          <p:cNvSpPr>
            <a:spLocks noGrp="1"/>
          </p:cNvSpPr>
          <p:nvPr>
            <p:ph idx="1"/>
          </p:nvPr>
        </p:nvSpPr>
        <p:spPr/>
        <p:txBody>
          <a:bodyPr rtlCol="0"/>
          <a:lstStyle/>
          <a:p>
            <a:pPr marL="0" indent="0" rtl="0">
              <a:buFont typeface="Arial" panose="020B0604020202020204" pitchFamily="34" charset="0"/>
              <a:buNone/>
            </a:pPr>
            <a:r>
              <a:rPr lang="so"/>
              <a:t>Run ama Been: Qofkasta oo raba waxa uu qaadan karaa talaal xoojiyaha.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id="{9A6201E5-24D2-467F-B170-5D35E3DC482A}"/>
              </a:ext>
            </a:extLst>
          </p:cNvPr>
          <p:cNvSpPr>
            <a:spLocks noGrp="1"/>
          </p:cNvSpPr>
          <p:nvPr>
            <p:ph type="title"/>
          </p:nvPr>
        </p:nvSpPr>
        <p:spPr/>
        <p:txBody>
          <a:bodyPr rtlCol="0"/>
          <a:lstStyle/>
          <a:p>
            <a:pPr rtl="0" eaLnBrk="1" hangingPunct="1"/>
            <a:r>
              <a:rPr lang="so"/>
              <a:t>Goorta ay Tahay in la is Talaalo Jawaabta – 40 </a:t>
            </a:r>
          </a:p>
        </p:txBody>
      </p:sp>
      <p:sp>
        <p:nvSpPr>
          <p:cNvPr id="71683" name="Content Placeholder 3">
            <a:extLst>
              <a:ext uri="{FF2B5EF4-FFF2-40B4-BE49-F238E27FC236}">
                <a16:creationId xmlns:a16="http://schemas.microsoft.com/office/drawing/2014/main" id="{CE35CA77-F1A2-46DE-842D-B5BC696DD8E6}"/>
              </a:ext>
            </a:extLst>
          </p:cNvPr>
          <p:cNvSpPr>
            <a:spLocks noGrp="1"/>
          </p:cNvSpPr>
          <p:nvPr>
            <p:ph idx="1"/>
          </p:nvPr>
        </p:nvSpPr>
        <p:spPr/>
        <p:txBody>
          <a:bodyPr rtlCol="0"/>
          <a:lstStyle/>
          <a:p>
            <a:pPr marL="0" indent="0" rtl="0" eaLnBrk="1" hangingPunct="1">
              <a:buFont typeface="Arial" panose="020B0604020202020204" pitchFamily="34" charset="0"/>
              <a:buNone/>
              <a:defRPr/>
            </a:pPr>
            <a:r>
              <a:rPr lang="so" sz="2600" b="1" dirty="0"/>
              <a:t>BEEN. </a:t>
            </a:r>
          </a:p>
          <a:p>
            <a:pPr rtl="0" eaLnBrk="1" hangingPunct="1">
              <a:defRPr/>
            </a:pPr>
            <a:r>
              <a:rPr lang="so" sz="2400" dirty="0"/>
              <a:t>Macluumaad: </a:t>
            </a:r>
            <a:r>
              <a:rPr lang="so" sz="2400" dirty="0">
                <a:hlinkClick r:id="rId3"/>
              </a:rPr>
              <a:t>Talaal xoojiyaha talaalka Pfizer</a:t>
            </a:r>
            <a:r>
              <a:rPr lang="so" sz="2400" dirty="0"/>
              <a:t> waxaa lagu talinayaa in ay qaataan lix bilood ka dib talaalka labaad dadka horay u qaatay talaalka Pfizer ee ayna tahay da’doodu (a) 65 iyo ka wayn, (b) ku nool goobaha caafimaadka mudada dheer, (c) ah 18+ ayna leeyihiin xaalado caafimaad oo hooseeya, (d) ah da’da 50-64 Khatartooduna sii kordhayso sababo la xariira sinaan la aanta bulshada, ama (e) kuwa ku jira khatarta sii kordhayso sababo la xariira shaqooyinkooda (Macalimiinta, Shaqaalaha dukaanka cuntooyinka, shaqaalaha daryeelka caafimaadka, iyo wixii la mid ah.).  Fadlan la xariir daryeel caafimaad bixiyahaaga, farmashiga ama wac 2-1-1 si aad u buukin garaysato balan talaal xoojiye. </a:t>
            </a:r>
            <a:endParaRPr lang="en-US" altLang="en-US" sz="2400" dirty="0"/>
          </a:p>
        </p:txBody>
      </p:sp>
      <p:pic>
        <p:nvPicPr>
          <p:cNvPr id="71684"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91A121A4-0D69-4EFF-8AF8-F2C8DCDD04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a:extLst>
              <a:ext uri="{FF2B5EF4-FFF2-40B4-BE49-F238E27FC236}">
                <a16:creationId xmlns:a16="http://schemas.microsoft.com/office/drawing/2014/main" id="{1356709A-EACB-412F-AF85-D1BE5A4B9642}"/>
              </a:ext>
            </a:extLst>
          </p:cNvPr>
          <p:cNvSpPr>
            <a:spLocks noGrp="1"/>
          </p:cNvSpPr>
          <p:nvPr>
            <p:ph type="title"/>
          </p:nvPr>
        </p:nvSpPr>
        <p:spPr/>
        <p:txBody>
          <a:bodyPr rtlCol="0"/>
          <a:lstStyle/>
          <a:p>
            <a:pPr rtl="0" eaLnBrk="1" hangingPunct="1"/>
            <a:r>
              <a:rPr lang="so"/>
              <a:t>Talaalka ka Dib Su’aasha - 10</a:t>
            </a:r>
          </a:p>
        </p:txBody>
      </p:sp>
      <p:sp>
        <p:nvSpPr>
          <p:cNvPr id="73731" name="Content Placeholder 2">
            <a:extLst>
              <a:ext uri="{FF2B5EF4-FFF2-40B4-BE49-F238E27FC236}">
                <a16:creationId xmlns:a16="http://schemas.microsoft.com/office/drawing/2014/main" id="{9B552DD2-80A3-4835-8E3E-0293BB303C8C}"/>
              </a:ext>
            </a:extLst>
          </p:cNvPr>
          <p:cNvSpPr>
            <a:spLocks noGrp="1"/>
          </p:cNvSpPr>
          <p:nvPr>
            <p:ph idx="1"/>
          </p:nvPr>
        </p:nvSpPr>
        <p:spPr/>
        <p:txBody>
          <a:bodyPr rtlCol="0"/>
          <a:lstStyle/>
          <a:p>
            <a:pPr marL="0" indent="0" rtl="0">
              <a:buFont typeface="Arial" panose="020B0604020202020204" pitchFamily="34" charset="0"/>
              <a:buNone/>
              <a:defRPr/>
            </a:pPr>
            <a:r>
              <a:rPr lang="so"/>
              <a:t>Waa maxay calaamadaha caanka ah ee la dareemo ka dib marka la qaato talaalka?</a:t>
            </a:r>
          </a:p>
          <a:p>
            <a:pPr rtl="0">
              <a:defRPr/>
            </a:pPr>
            <a:r>
              <a:rPr lang="so"/>
              <a:t>A.  Qufac iyo hindhiso</a:t>
            </a:r>
          </a:p>
          <a:p>
            <a:pPr rtl="0">
              <a:defRPr/>
            </a:pPr>
            <a:r>
              <a:rPr lang="so"/>
              <a:t>B.  Diif </a:t>
            </a:r>
          </a:p>
          <a:p>
            <a:pPr rtl="0">
              <a:defRPr/>
            </a:pPr>
            <a:r>
              <a:rPr lang="so"/>
              <a:t>C.  Xanuun iyo daal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a:extLst>
              <a:ext uri="{FF2B5EF4-FFF2-40B4-BE49-F238E27FC236}">
                <a16:creationId xmlns:a16="http://schemas.microsoft.com/office/drawing/2014/main" id="{CC272DAE-E974-4D92-B5B9-85852EA9972B}"/>
              </a:ext>
            </a:extLst>
          </p:cNvPr>
          <p:cNvSpPr>
            <a:spLocks noGrp="1"/>
          </p:cNvSpPr>
          <p:nvPr>
            <p:ph type="title"/>
          </p:nvPr>
        </p:nvSpPr>
        <p:spPr/>
        <p:txBody>
          <a:bodyPr rtlCol="0"/>
          <a:lstStyle/>
          <a:p>
            <a:pPr rtl="0" eaLnBrk="1" hangingPunct="1"/>
            <a:r>
              <a:rPr lang="so"/>
              <a:t>Talaalka ka Dib Jawaabta – 10 </a:t>
            </a:r>
          </a:p>
        </p:txBody>
      </p:sp>
      <p:sp>
        <p:nvSpPr>
          <p:cNvPr id="75779" name="Content Placeholder 3">
            <a:extLst>
              <a:ext uri="{FF2B5EF4-FFF2-40B4-BE49-F238E27FC236}">
                <a16:creationId xmlns:a16="http://schemas.microsoft.com/office/drawing/2014/main" id="{982B1893-A7D6-42C8-9BFA-22F96105833A}"/>
              </a:ext>
            </a:extLst>
          </p:cNvPr>
          <p:cNvSpPr>
            <a:spLocks noGrp="1"/>
          </p:cNvSpPr>
          <p:nvPr>
            <p:ph idx="1"/>
          </p:nvPr>
        </p:nvSpPr>
        <p:spPr/>
        <p:txBody>
          <a:bodyPr rtlCol="0"/>
          <a:lstStyle/>
          <a:p>
            <a:pPr marL="0" indent="0" rtl="0">
              <a:buFont typeface="Arial" panose="020B0604020202020204" pitchFamily="34" charset="0"/>
              <a:buNone/>
              <a:defRPr/>
            </a:pPr>
            <a:r>
              <a:rPr lang="so" b="1" dirty="0"/>
              <a:t>C.  Xanuun iyo daal  </a:t>
            </a:r>
          </a:p>
          <a:p>
            <a:pPr rtl="0">
              <a:defRPr/>
            </a:pPr>
            <a:r>
              <a:rPr lang="so" dirty="0"/>
              <a:t>Macluumaad: </a:t>
            </a:r>
            <a:r>
              <a:rPr lang="so" dirty="0">
                <a:hlinkClick r:id="rId3"/>
              </a:rPr>
              <a:t>Dadku waxa dhici karta in ay kala kulmaan</a:t>
            </a:r>
            <a:r>
              <a:rPr lang="so" dirty="0"/>
              <a:t> xanuun goobta cirbada looga durayo ama daal ka dib marka ay talaalka qaataan.  Quficid, hindhisid, iyo diif waa calaamadaha caanka ah ee caabuqa COVID19. </a:t>
            </a:r>
            <a:br>
              <a:rPr lang="en-US" altLang="en-US" dirty="0"/>
            </a:br>
            <a:endParaRPr lang="en-US" altLang="en-US" dirty="0"/>
          </a:p>
        </p:txBody>
      </p:sp>
      <p:pic>
        <p:nvPicPr>
          <p:cNvPr id="75780"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D4831BCC-74B0-4C75-A206-7B04BF1DA8F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a:extLst>
              <a:ext uri="{FF2B5EF4-FFF2-40B4-BE49-F238E27FC236}">
                <a16:creationId xmlns:a16="http://schemas.microsoft.com/office/drawing/2014/main" id="{93547890-5523-447C-81B6-9591270E676B}"/>
              </a:ext>
            </a:extLst>
          </p:cNvPr>
          <p:cNvSpPr>
            <a:spLocks noGrp="1"/>
          </p:cNvSpPr>
          <p:nvPr>
            <p:ph type="title"/>
          </p:nvPr>
        </p:nvSpPr>
        <p:spPr/>
        <p:txBody>
          <a:bodyPr rtlCol="0"/>
          <a:lstStyle/>
          <a:p>
            <a:pPr rtl="0" eaLnBrk="1" hangingPunct="1"/>
            <a:r>
              <a:rPr lang="so"/>
              <a:t>Talaalka ka Dib Su’aasha - 20</a:t>
            </a:r>
          </a:p>
        </p:txBody>
      </p:sp>
      <p:sp>
        <p:nvSpPr>
          <p:cNvPr id="77827" name="Content Placeholder 2">
            <a:extLst>
              <a:ext uri="{FF2B5EF4-FFF2-40B4-BE49-F238E27FC236}">
                <a16:creationId xmlns:a16="http://schemas.microsoft.com/office/drawing/2014/main" id="{9A58533A-3B4A-46F6-BA83-4B4900E9C0CF}"/>
              </a:ext>
            </a:extLst>
          </p:cNvPr>
          <p:cNvSpPr>
            <a:spLocks noGrp="1"/>
          </p:cNvSpPr>
          <p:nvPr>
            <p:ph idx="1"/>
          </p:nvPr>
        </p:nvSpPr>
        <p:spPr/>
        <p:txBody>
          <a:bodyPr rtlCol="0"/>
          <a:lstStyle/>
          <a:p>
            <a:pPr marL="0" indent="0" rtl="0">
              <a:buFont typeface="Arial" panose="020B0604020202020204" pitchFamily="34" charset="0"/>
              <a:buNone/>
              <a:defRPr/>
            </a:pPr>
            <a:r>
              <a:rPr lang="so"/>
              <a:t>Maxaa lagaga baahan yahay inaad samayso ka dib marka aad qaadato talaalka?</a:t>
            </a:r>
          </a:p>
          <a:p>
            <a:pPr rtl="0">
              <a:defRPr/>
            </a:pPr>
            <a:r>
              <a:rPr lang="so"/>
              <a:t>A.  Biyo badan cab. </a:t>
            </a:r>
          </a:p>
          <a:p>
            <a:pPr rtl="0">
              <a:defRPr/>
            </a:pPr>
            <a:r>
              <a:rPr lang="so"/>
              <a:t>B.  Joog goobta talaalka ilaa 15 daqiiqo ka dib marka lagugu dhufto talaalka </a:t>
            </a:r>
          </a:p>
          <a:p>
            <a:pPr rtl="0">
              <a:defRPr/>
            </a:pPr>
            <a:r>
              <a:rPr lang="so"/>
              <a:t>C.  Jimicso ilaa 10 daqiiqo</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a:extLst>
              <a:ext uri="{FF2B5EF4-FFF2-40B4-BE49-F238E27FC236}">
                <a16:creationId xmlns:a16="http://schemas.microsoft.com/office/drawing/2014/main" id="{1DD5DEAA-0167-4D6E-87EF-F74B035673EB}"/>
              </a:ext>
            </a:extLst>
          </p:cNvPr>
          <p:cNvSpPr>
            <a:spLocks noGrp="1"/>
          </p:cNvSpPr>
          <p:nvPr>
            <p:ph type="title"/>
          </p:nvPr>
        </p:nvSpPr>
        <p:spPr/>
        <p:txBody>
          <a:bodyPr rtlCol="0"/>
          <a:lstStyle/>
          <a:p>
            <a:pPr rtl="0" eaLnBrk="1" hangingPunct="1"/>
            <a:r>
              <a:rPr lang="so"/>
              <a:t>Talaalka ka Dib Jawaabta – 20 </a:t>
            </a:r>
          </a:p>
        </p:txBody>
      </p:sp>
      <p:sp>
        <p:nvSpPr>
          <p:cNvPr id="79875" name="Content Placeholder 3">
            <a:extLst>
              <a:ext uri="{FF2B5EF4-FFF2-40B4-BE49-F238E27FC236}">
                <a16:creationId xmlns:a16="http://schemas.microsoft.com/office/drawing/2014/main" id="{6D37B12C-F2DB-4542-9E41-0EEEFAFD560E}"/>
              </a:ext>
            </a:extLst>
          </p:cNvPr>
          <p:cNvSpPr>
            <a:spLocks noGrp="1"/>
          </p:cNvSpPr>
          <p:nvPr>
            <p:ph idx="1"/>
          </p:nvPr>
        </p:nvSpPr>
        <p:spPr/>
        <p:txBody>
          <a:bodyPr rtlCol="0"/>
          <a:lstStyle/>
          <a:p>
            <a:pPr marL="0" indent="0" rtl="0">
              <a:buFont typeface="Arial" panose="020B0604020202020204" pitchFamily="34" charset="0"/>
              <a:buNone/>
              <a:defRPr/>
            </a:pPr>
            <a:r>
              <a:rPr lang="so" b="1"/>
              <a:t>B.  Joog goobta talaalka ilaa 15 daqiiqo ka dib marka lagugu dhufto talaalka </a:t>
            </a:r>
          </a:p>
          <a:p>
            <a:pPr rtl="0">
              <a:defRPr/>
            </a:pPr>
            <a:r>
              <a:rPr lang="so"/>
              <a:t>Macluumaad:  15 daqiiqo </a:t>
            </a:r>
            <a:r>
              <a:rPr lang="so">
                <a:hlinkClick r:id="rId3"/>
              </a:rPr>
              <a:t>xiliga la socoshada</a:t>
            </a:r>
            <a:r>
              <a:rPr lang="so"/>
              <a:t> talaalka ka dib waxa ay shaqaalaha caafimaadka u ogolaanaysaa in ay hubiyaan in aadan talaalka ka qaadin xasaasiyad.</a:t>
            </a:r>
          </a:p>
          <a:p>
            <a:pPr marL="0" indent="0" rtl="0">
              <a:buFont typeface="Arial" panose="020B0604020202020204" pitchFamily="34" charset="0"/>
              <a:buNone/>
              <a:defRPr/>
            </a:pPr>
            <a:br>
              <a:rPr lang="en-US" altLang="en-US" dirty="0"/>
            </a:br>
            <a:endParaRPr lang="en-US" altLang="en-US" b="1" dirty="0"/>
          </a:p>
        </p:txBody>
      </p:sp>
      <p:pic>
        <p:nvPicPr>
          <p:cNvPr id="79876"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2142109F-214E-4675-9D5D-1F560EE365F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72C94747-9910-4C45-AD3F-800B05CFBBC8}"/>
              </a:ext>
            </a:extLst>
          </p:cNvPr>
          <p:cNvSpPr>
            <a:spLocks noGrp="1"/>
          </p:cNvSpPr>
          <p:nvPr>
            <p:ph type="title"/>
          </p:nvPr>
        </p:nvSpPr>
        <p:spPr/>
        <p:txBody>
          <a:bodyPr rtlCol="0"/>
          <a:lstStyle/>
          <a:p>
            <a:pPr rtl="0" eaLnBrk="1" hangingPunct="1"/>
            <a:r>
              <a:rPr lang="so"/>
              <a:t>Talaalka ka Dib Su’aasha - 30</a:t>
            </a:r>
          </a:p>
        </p:txBody>
      </p:sp>
      <p:sp>
        <p:nvSpPr>
          <p:cNvPr id="81923" name="Content Placeholder 2">
            <a:extLst>
              <a:ext uri="{FF2B5EF4-FFF2-40B4-BE49-F238E27FC236}">
                <a16:creationId xmlns:a16="http://schemas.microsoft.com/office/drawing/2014/main" id="{D464865D-8E23-472A-9C37-F5F29C7D9A37}"/>
              </a:ext>
            </a:extLst>
          </p:cNvPr>
          <p:cNvSpPr>
            <a:spLocks noGrp="1"/>
          </p:cNvSpPr>
          <p:nvPr>
            <p:ph idx="1"/>
          </p:nvPr>
        </p:nvSpPr>
        <p:spPr/>
        <p:txBody>
          <a:bodyPr rtlCol="0"/>
          <a:lstStyle/>
          <a:p>
            <a:pPr marL="0" indent="0" rtl="0">
              <a:buFont typeface="Arial" panose="020B0604020202020204" pitchFamily="34" charset="0"/>
              <a:buNone/>
              <a:defRPr/>
            </a:pPr>
            <a:r>
              <a:rPr lang="so"/>
              <a:t>Hadii aad talaalan tahay iyo hadii aadan talaalnaynba, qofkasta waa in uu si joogta ah u sameeyaa:</a:t>
            </a:r>
          </a:p>
          <a:p>
            <a:pPr rtl="0">
              <a:defRPr/>
            </a:pPr>
            <a:r>
              <a:rPr lang="so"/>
              <a:t>A.  In uu joogo guriga inta maalintii lagu guda jiro </a:t>
            </a:r>
          </a:p>
          <a:p>
            <a:pPr rtl="0">
              <a:defRPr/>
            </a:pPr>
            <a:r>
              <a:rPr lang="so"/>
              <a:t>B.  In uu gacmaha dhaqdaa, uu afka xirtaa, kana durkaa dadka </a:t>
            </a:r>
          </a:p>
          <a:p>
            <a:pPr rtl="0">
              <a:defRPr/>
            </a:pPr>
            <a:r>
              <a:rPr lang="so"/>
              <a:t>C.  Si caadi ah loo sii wato sababtoo ah safmarkii waa dhamaaday</a:t>
            </a:r>
          </a:p>
          <a:p>
            <a:pPr rtl="0" eaLnBrk="1" hangingPunct="1">
              <a:defRPr/>
            </a:pP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50F34652-631E-40A7-A6D3-BCFDD92B55EF}"/>
              </a:ext>
            </a:extLst>
          </p:cNvPr>
          <p:cNvSpPr>
            <a:spLocks noGrp="1"/>
          </p:cNvSpPr>
          <p:nvPr>
            <p:ph type="title"/>
          </p:nvPr>
        </p:nvSpPr>
        <p:spPr/>
        <p:txBody>
          <a:bodyPr rtlCol="0"/>
          <a:lstStyle/>
          <a:p>
            <a:pPr rtl="0" eaLnBrk="1" hangingPunct="1"/>
            <a:r>
              <a:rPr lang="so"/>
              <a:t>Jawaabta Xanuunka – 10 </a:t>
            </a:r>
          </a:p>
        </p:txBody>
      </p:sp>
      <p:sp>
        <p:nvSpPr>
          <p:cNvPr id="10243" name="Content Placeholder 3">
            <a:extLst>
              <a:ext uri="{FF2B5EF4-FFF2-40B4-BE49-F238E27FC236}">
                <a16:creationId xmlns:a16="http://schemas.microsoft.com/office/drawing/2014/main" id="{B3355503-9CB7-44E1-8A5E-D62D2F5F336B}"/>
              </a:ext>
            </a:extLst>
          </p:cNvPr>
          <p:cNvSpPr>
            <a:spLocks noGrp="1"/>
          </p:cNvSpPr>
          <p:nvPr>
            <p:ph idx="1"/>
          </p:nvPr>
        </p:nvSpPr>
        <p:spPr/>
        <p:txBody>
          <a:bodyPr rtlCol="0"/>
          <a:lstStyle/>
          <a:p>
            <a:pPr marL="0" indent="0" rtl="0" eaLnBrk="1" hangingPunct="1">
              <a:buFont typeface="Arial" panose="020B0604020202020204" pitchFamily="34" charset="0"/>
              <a:buNone/>
              <a:defRPr/>
            </a:pPr>
            <a:r>
              <a:rPr lang="so" b="1" dirty="0"/>
              <a:t>C.  Aad u saraysa</a:t>
            </a:r>
          </a:p>
          <a:p>
            <a:pPr rtl="0" eaLnBrk="1" hangingPunct="1">
              <a:defRPr/>
            </a:pPr>
            <a:r>
              <a:rPr lang="so" dirty="0"/>
              <a:t>Macluumaad: Xaaladaha wadnaha ee halista ah, cudurka daba dheeraada ee kalida, cudurka yaraanta unugyada dhiigga cas cas, Nooca 2 ee sonkorowga, cudurka sanbabka, waqti xaadirkaan caba ama horay sigaarka u cabi jiray, iyo ku sugnaanshiyaha xaalad difaac la’aan ah dhammaan waxa ay ka dhigayaan in qofku aad ugu xanuunsado COVID19.   </a:t>
            </a:r>
            <a:r>
              <a:rPr lang="so" u="sng" dirty="0">
                <a:hlinkClick r:id="rId3"/>
              </a:rPr>
              <a:t>Fiiri liiska oo dhamaystiran.</a:t>
            </a:r>
          </a:p>
        </p:txBody>
      </p:sp>
      <p:pic>
        <p:nvPicPr>
          <p:cNvPr id="10244"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98C6C629-4679-484F-9206-D9075189AED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a:extLst>
              <a:ext uri="{FF2B5EF4-FFF2-40B4-BE49-F238E27FC236}">
                <a16:creationId xmlns:a16="http://schemas.microsoft.com/office/drawing/2014/main" id="{544B4174-5DA5-4F56-9940-C231F14D6E29}"/>
              </a:ext>
            </a:extLst>
          </p:cNvPr>
          <p:cNvSpPr>
            <a:spLocks noGrp="1"/>
          </p:cNvSpPr>
          <p:nvPr>
            <p:ph type="title"/>
          </p:nvPr>
        </p:nvSpPr>
        <p:spPr/>
        <p:txBody>
          <a:bodyPr rtlCol="0"/>
          <a:lstStyle/>
          <a:p>
            <a:pPr rtl="0" eaLnBrk="1" hangingPunct="1"/>
            <a:r>
              <a:rPr lang="so"/>
              <a:t>Talaalka ka Dib Jawaabta – 30 </a:t>
            </a:r>
          </a:p>
        </p:txBody>
      </p:sp>
      <p:sp>
        <p:nvSpPr>
          <p:cNvPr id="83971" name="Content Placeholder 3">
            <a:extLst>
              <a:ext uri="{FF2B5EF4-FFF2-40B4-BE49-F238E27FC236}">
                <a16:creationId xmlns:a16="http://schemas.microsoft.com/office/drawing/2014/main" id="{2F3D7976-1D0E-4727-B3FB-49320E36E99D}"/>
              </a:ext>
            </a:extLst>
          </p:cNvPr>
          <p:cNvSpPr>
            <a:spLocks noGrp="1"/>
          </p:cNvSpPr>
          <p:nvPr>
            <p:ph idx="1"/>
          </p:nvPr>
        </p:nvSpPr>
        <p:spPr/>
        <p:txBody>
          <a:bodyPr rtlCol="0"/>
          <a:lstStyle/>
          <a:p>
            <a:pPr marL="0" indent="0" rtl="0">
              <a:buFont typeface="Arial" panose="020B0604020202020204" pitchFamily="34" charset="0"/>
              <a:buNone/>
              <a:defRPr/>
            </a:pPr>
            <a:r>
              <a:rPr lang="so" sz="2800" b="1" dirty="0"/>
              <a:t>B.  In uu gacmaha dhaqdaa, uu afka xirtaa, kana durkaa dadka</a:t>
            </a:r>
            <a:r>
              <a:rPr lang="so" sz="2400" b="1" dirty="0"/>
              <a:t> </a:t>
            </a:r>
          </a:p>
          <a:p>
            <a:pPr rtl="0">
              <a:defRPr/>
            </a:pPr>
            <a:r>
              <a:rPr lang="so" sz="2800" dirty="0"/>
              <a:t>Macluumaad:  </a:t>
            </a:r>
            <a:r>
              <a:rPr lang="so" sz="2800" dirty="0">
                <a:hlinkClick r:id="rId3"/>
              </a:rPr>
              <a:t>Delta variant(nooca Delta)</a:t>
            </a:r>
            <a:r>
              <a:rPr lang="so" sz="2800" dirty="0"/>
              <a:t> waa mid aad u faafaya.  Xogta qaar ayaa sheegaysa in Delta variant ay aad ula xanuunsadaan dadka aan talaalnayn.  Dadka sida buuxda u talaalan oo ka soo kabanaya caabuqa uu sababay Delta variant waxa ay fayraska u gudbin karaan kuwa kale, laakiin waqti ka yar marka loo eego dadka aan talaalnayn.  </a:t>
            </a:r>
            <a:r>
              <a:rPr lang="so" sz="2800" dirty="0">
                <a:hlinkClick r:id="rId4"/>
              </a:rPr>
              <a:t>Qaababka loo joojiyo faafitaanka </a:t>
            </a:r>
            <a:r>
              <a:rPr lang="so" sz="2800" dirty="0"/>
              <a:t>waxaa ka mid ah afxirashada, kala fogaanshiyaha, gacmo dhaqashada, iyo is talaalista.</a:t>
            </a:r>
          </a:p>
          <a:p>
            <a:pPr marL="0" indent="0" rtl="0">
              <a:buFont typeface="Arial" panose="020B0604020202020204" pitchFamily="34" charset="0"/>
              <a:buNone/>
              <a:defRPr/>
            </a:pPr>
            <a:br>
              <a:rPr lang="en-US" altLang="en-US" dirty="0"/>
            </a:br>
            <a:endParaRPr lang="en-US" altLang="en-US" dirty="0"/>
          </a:p>
        </p:txBody>
      </p:sp>
      <p:pic>
        <p:nvPicPr>
          <p:cNvPr id="83972" name="Picture 2" descr="C:\Users\Robin\AppData\Local\Microsoft\Windows\Temporary Internet Files\Content.IE5\UKPIYV1G\MCj04421220000[1].png">
            <a:hlinkClick r:id="rId5" action="ppaction://hlinksldjump"/>
            <a:extLst>
              <a:ext uri="{FF2B5EF4-FFF2-40B4-BE49-F238E27FC236}">
                <a16:creationId xmlns:a16="http://schemas.microsoft.com/office/drawing/2014/main" id="{2D0B73C2-A212-4B8E-AB78-8C4E13AEF55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a:extLst>
              <a:ext uri="{FF2B5EF4-FFF2-40B4-BE49-F238E27FC236}">
                <a16:creationId xmlns:a16="http://schemas.microsoft.com/office/drawing/2014/main" id="{EF8D4A00-0150-4AB0-94DB-F6754D3845B5}"/>
              </a:ext>
            </a:extLst>
          </p:cNvPr>
          <p:cNvSpPr>
            <a:spLocks noGrp="1"/>
          </p:cNvSpPr>
          <p:nvPr>
            <p:ph type="title"/>
          </p:nvPr>
        </p:nvSpPr>
        <p:spPr/>
        <p:txBody>
          <a:bodyPr rtlCol="0"/>
          <a:lstStyle/>
          <a:p>
            <a:pPr rtl="0" eaLnBrk="1" hangingPunct="1"/>
            <a:r>
              <a:rPr lang="so"/>
              <a:t>Talaalka ka Dib Su’aasha - 40</a:t>
            </a:r>
          </a:p>
        </p:txBody>
      </p:sp>
      <p:sp>
        <p:nvSpPr>
          <p:cNvPr id="86019" name="Content Placeholder 2">
            <a:extLst>
              <a:ext uri="{FF2B5EF4-FFF2-40B4-BE49-F238E27FC236}">
                <a16:creationId xmlns:a16="http://schemas.microsoft.com/office/drawing/2014/main" id="{37EF2ECE-3302-4298-BAFC-7AF635A7955C}"/>
              </a:ext>
            </a:extLst>
          </p:cNvPr>
          <p:cNvSpPr>
            <a:spLocks noGrp="1"/>
          </p:cNvSpPr>
          <p:nvPr>
            <p:ph idx="1"/>
          </p:nvPr>
        </p:nvSpPr>
        <p:spPr/>
        <p:txBody>
          <a:bodyPr rtlCol="0"/>
          <a:lstStyle/>
          <a:p>
            <a:pPr marL="0" indent="0" rtl="0">
              <a:buFont typeface="Arial" panose="020B0604020202020204" pitchFamily="34" charset="0"/>
              <a:buNone/>
            </a:pPr>
            <a:r>
              <a:rPr lang="so"/>
              <a:t>Run ama Been: Hadii aad is talaasho, sinaba kuuguma dhici karo COVID19.</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a:extLst>
              <a:ext uri="{FF2B5EF4-FFF2-40B4-BE49-F238E27FC236}">
                <a16:creationId xmlns:a16="http://schemas.microsoft.com/office/drawing/2014/main" id="{76583840-0AE4-4DD8-AC4B-71B75D4CC6AF}"/>
              </a:ext>
            </a:extLst>
          </p:cNvPr>
          <p:cNvSpPr>
            <a:spLocks noGrp="1"/>
          </p:cNvSpPr>
          <p:nvPr>
            <p:ph type="title"/>
          </p:nvPr>
        </p:nvSpPr>
        <p:spPr/>
        <p:txBody>
          <a:bodyPr rtlCol="0"/>
          <a:lstStyle/>
          <a:p>
            <a:pPr rtl="0" eaLnBrk="1" hangingPunct="1"/>
            <a:r>
              <a:rPr lang="so"/>
              <a:t>Talaalka ka Dib Jawaabta – 40 </a:t>
            </a:r>
          </a:p>
        </p:txBody>
      </p:sp>
      <p:sp>
        <p:nvSpPr>
          <p:cNvPr id="88067" name="Content Placeholder 3">
            <a:extLst>
              <a:ext uri="{FF2B5EF4-FFF2-40B4-BE49-F238E27FC236}">
                <a16:creationId xmlns:a16="http://schemas.microsoft.com/office/drawing/2014/main" id="{262C5B1C-73B0-4F3D-8807-1B3D508DE3BF}"/>
              </a:ext>
            </a:extLst>
          </p:cNvPr>
          <p:cNvSpPr>
            <a:spLocks noGrp="1"/>
          </p:cNvSpPr>
          <p:nvPr>
            <p:ph idx="1"/>
          </p:nvPr>
        </p:nvSpPr>
        <p:spPr/>
        <p:txBody>
          <a:bodyPr rtlCol="0"/>
          <a:lstStyle/>
          <a:p>
            <a:pPr marL="0" indent="0" rtl="0" eaLnBrk="1" hangingPunct="1">
              <a:buFont typeface="Arial" panose="020B0604020202020204" pitchFamily="34" charset="0"/>
              <a:buNone/>
              <a:defRPr/>
            </a:pPr>
            <a:r>
              <a:rPr lang="so" b="1"/>
              <a:t>BEEN.  </a:t>
            </a:r>
          </a:p>
          <a:p>
            <a:pPr rtl="0" eaLnBrk="1" hangingPunct="1">
              <a:defRPr/>
            </a:pPr>
            <a:r>
              <a:rPr lang="so"/>
              <a:t>Macluumaad: </a:t>
            </a:r>
            <a:r>
              <a:rPr lang="so">
                <a:hlinkClick r:id="rId3"/>
              </a:rPr>
              <a:t>Kiisaska kasoo kabashadu</a:t>
            </a:r>
            <a:r>
              <a:rPr lang="so"/>
              <a:t> waxa ay dhacaan marka dadka talaalka qaba uu ku dhaco COVID19.  Talaalku waa mid waxtar aad ah u leh ka hortagista xanuun daran, isbitaal jiifin iyo dhimasho, laakiin ma jiro talaal 100% waxtar leh.</a:t>
            </a:r>
          </a:p>
          <a:p>
            <a:pPr rtl="0" eaLnBrk="1" hangingPunct="1">
              <a:defRPr/>
            </a:pPr>
            <a:endParaRPr lang="en-US" altLang="en-US" dirty="0"/>
          </a:p>
        </p:txBody>
      </p:sp>
      <p:pic>
        <p:nvPicPr>
          <p:cNvPr id="88068"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4EDDAACF-3241-432C-941B-1E4049C039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a:extLst>
              <a:ext uri="{FF2B5EF4-FFF2-40B4-BE49-F238E27FC236}">
                <a16:creationId xmlns:a16="http://schemas.microsoft.com/office/drawing/2014/main" id="{6A3418BB-5D4C-4E40-A3CE-60DD9D9FEF00}"/>
              </a:ext>
            </a:extLst>
          </p:cNvPr>
          <p:cNvSpPr>
            <a:spLocks noGrp="1"/>
          </p:cNvSpPr>
          <p:nvPr>
            <p:ph type="title"/>
          </p:nvPr>
        </p:nvSpPr>
        <p:spPr/>
        <p:txBody>
          <a:bodyPr rtlCol="0"/>
          <a:lstStyle/>
          <a:p>
            <a:pPr rtl="0"/>
            <a:r>
              <a:rPr lang="so"/>
              <a:t>Baarista &amp; Karantiilka Su’aasha - 10</a:t>
            </a:r>
          </a:p>
        </p:txBody>
      </p:sp>
      <p:sp>
        <p:nvSpPr>
          <p:cNvPr id="90115" name="Content Placeholder 3">
            <a:extLst>
              <a:ext uri="{FF2B5EF4-FFF2-40B4-BE49-F238E27FC236}">
                <a16:creationId xmlns:a16="http://schemas.microsoft.com/office/drawing/2014/main" id="{9EB35AA0-A54B-4ABB-A51C-1E0E0690AD59}"/>
              </a:ext>
            </a:extLst>
          </p:cNvPr>
          <p:cNvSpPr>
            <a:spLocks noGrp="1"/>
          </p:cNvSpPr>
          <p:nvPr>
            <p:ph idx="1"/>
          </p:nvPr>
        </p:nvSpPr>
        <p:spPr/>
        <p:txBody>
          <a:bodyPr rtlCol="0"/>
          <a:lstStyle/>
          <a:p>
            <a:pPr marL="0" indent="0" rtl="0">
              <a:buFont typeface="Arial" panose="020B0604020202020204" pitchFamily="34" charset="0"/>
              <a:buNone/>
              <a:defRPr/>
            </a:pPr>
            <a:r>
              <a:rPr lang="so"/>
              <a:t>Baaritaanadan soo socda midkee ayey tahay in loo isticmaalo ogaanshiyaha caabuqa COVID19 ee waqti xaadirkaan?</a:t>
            </a:r>
          </a:p>
          <a:p>
            <a:pPr lvl="1" rtl="0">
              <a:defRPr/>
            </a:pPr>
            <a:r>
              <a:rPr lang="so"/>
              <a:t>A.  Baarista antibody-ga</a:t>
            </a:r>
          </a:p>
          <a:p>
            <a:pPr lvl="1" rtl="0">
              <a:defRPr/>
            </a:pPr>
            <a:r>
              <a:rPr lang="so"/>
              <a:t>B.  Baarista ogaanshiyaha</a:t>
            </a:r>
          </a:p>
          <a:p>
            <a:pPr lvl="1" rtl="0">
              <a:defRPr/>
            </a:pPr>
            <a:r>
              <a:rPr lang="so"/>
              <a:t>C.  Iskaga baarista guriga</a:t>
            </a:r>
          </a:p>
          <a:p>
            <a:pPr lvl="1" rtl="0">
              <a:defRPr/>
            </a:pPr>
            <a:r>
              <a:rPr lang="so"/>
              <a:t>D.  B &amp; C</a:t>
            </a:r>
          </a:p>
          <a:p>
            <a:pPr rtl="0">
              <a:defRPr/>
            </a:pPr>
            <a:endParaRPr lang="en-US"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a:extLst>
              <a:ext uri="{FF2B5EF4-FFF2-40B4-BE49-F238E27FC236}">
                <a16:creationId xmlns:a16="http://schemas.microsoft.com/office/drawing/2014/main" id="{2D06D18C-E426-4176-B9D5-672DFEEFE7E9}"/>
              </a:ext>
            </a:extLst>
          </p:cNvPr>
          <p:cNvSpPr>
            <a:spLocks noGrp="1"/>
          </p:cNvSpPr>
          <p:nvPr>
            <p:ph type="title"/>
          </p:nvPr>
        </p:nvSpPr>
        <p:spPr/>
        <p:txBody>
          <a:bodyPr rtlCol="0"/>
          <a:lstStyle/>
          <a:p>
            <a:pPr rtl="0"/>
            <a:r>
              <a:rPr lang="so"/>
              <a:t>Isbaaris &amp; Karantiil Jawaabta - 10</a:t>
            </a:r>
          </a:p>
        </p:txBody>
      </p:sp>
      <p:sp>
        <p:nvSpPr>
          <p:cNvPr id="91139" name="Content Placeholder 5">
            <a:extLst>
              <a:ext uri="{FF2B5EF4-FFF2-40B4-BE49-F238E27FC236}">
                <a16:creationId xmlns:a16="http://schemas.microsoft.com/office/drawing/2014/main" id="{C308AF0E-AE42-460E-8C7B-0D99A1139B5A}"/>
              </a:ext>
            </a:extLst>
          </p:cNvPr>
          <p:cNvSpPr>
            <a:spLocks noGrp="1"/>
          </p:cNvSpPr>
          <p:nvPr>
            <p:ph idx="1"/>
          </p:nvPr>
        </p:nvSpPr>
        <p:spPr/>
        <p:txBody>
          <a:bodyPr rtlCol="0"/>
          <a:lstStyle/>
          <a:p>
            <a:pPr marL="0" indent="0" rtl="0">
              <a:buFont typeface="Arial" panose="020B0604020202020204" pitchFamily="34" charset="0"/>
              <a:buNone/>
              <a:defRPr/>
            </a:pPr>
            <a:r>
              <a:rPr lang="so" sz="2800" b="1" dirty="0"/>
              <a:t>D.  Ogaanshiyaha &amp; iskaga baarista guriga</a:t>
            </a:r>
          </a:p>
          <a:p>
            <a:pPr rtl="0">
              <a:defRPr/>
            </a:pPr>
            <a:r>
              <a:rPr lang="so" sz="2800" dirty="0"/>
              <a:t>Macluumaad: </a:t>
            </a:r>
            <a:r>
              <a:rPr lang="so" sz="2800" dirty="0">
                <a:hlinkClick r:id="rId2"/>
              </a:rPr>
              <a:t>Baaritaanada ogaanshiyuhu</a:t>
            </a:r>
            <a:r>
              <a:rPr lang="so" sz="2800" dirty="0"/>
              <a:t> waxa ay muuqan karaan hadii uu ku hayo caabuqa COVID19 oo faafayaa aadna u baahantahay in aad is gooni yeesho ama aad is karantiisho.  BinaxNOW guriga yaala </a:t>
            </a:r>
            <a:r>
              <a:rPr lang="so" sz="2800" dirty="0">
                <a:hlinkClick r:id="rId3"/>
              </a:rPr>
              <a:t>qalabka la iskaga baaro</a:t>
            </a:r>
            <a:r>
              <a:rPr lang="so" sz="2800" dirty="0"/>
              <a:t> waa baaritaanada ogaanshiyaha.  Baaritaanada antibody-ga waxa uu raadiyaa antibody-yada uu hanaanka difaaca jirkaagu soo saaro falcelin ka dhalatay fayraska sababa COVID19.  Baaritaanada antibody-ga looma isticmaali karo in lagu ogaado caabuqa COVID19 oo faafaya.</a:t>
            </a:r>
          </a:p>
          <a:p>
            <a:pPr rtl="0">
              <a:defRPr/>
            </a:pPr>
            <a:endParaRPr lang="en-US" altLang="en-US" dirty="0"/>
          </a:p>
        </p:txBody>
      </p:sp>
      <p:pic>
        <p:nvPicPr>
          <p:cNvPr id="91140"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842244BB-B79E-42CC-B00B-D37780BE4E2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a:extLst>
              <a:ext uri="{FF2B5EF4-FFF2-40B4-BE49-F238E27FC236}">
                <a16:creationId xmlns:a16="http://schemas.microsoft.com/office/drawing/2014/main" id="{095F21D9-1158-475F-AFED-BB45AA8227CC}"/>
              </a:ext>
            </a:extLst>
          </p:cNvPr>
          <p:cNvSpPr>
            <a:spLocks noGrp="1"/>
          </p:cNvSpPr>
          <p:nvPr>
            <p:ph type="title"/>
          </p:nvPr>
        </p:nvSpPr>
        <p:spPr/>
        <p:txBody>
          <a:bodyPr rtlCol="0"/>
          <a:lstStyle/>
          <a:p>
            <a:pPr rtl="0"/>
            <a:r>
              <a:rPr lang="so"/>
              <a:t>Baarista &amp; Karantiilka Su’aasha - 20</a:t>
            </a:r>
          </a:p>
        </p:txBody>
      </p:sp>
      <p:sp>
        <p:nvSpPr>
          <p:cNvPr id="92163" name="Content Placeholder 3">
            <a:extLst>
              <a:ext uri="{FF2B5EF4-FFF2-40B4-BE49-F238E27FC236}">
                <a16:creationId xmlns:a16="http://schemas.microsoft.com/office/drawing/2014/main" id="{93A83C67-C93F-4B90-A278-8269C839C215}"/>
              </a:ext>
            </a:extLst>
          </p:cNvPr>
          <p:cNvSpPr>
            <a:spLocks noGrp="1"/>
          </p:cNvSpPr>
          <p:nvPr>
            <p:ph idx="1"/>
          </p:nvPr>
        </p:nvSpPr>
        <p:spPr/>
        <p:txBody>
          <a:bodyPr rtlCol="0"/>
          <a:lstStyle/>
          <a:p>
            <a:pPr marL="0" indent="0" rtl="0">
              <a:buFont typeface="Arial" panose="020B0604020202020204" pitchFamily="34" charset="0"/>
              <a:buNone/>
              <a:defRPr/>
            </a:pPr>
            <a:r>
              <a:rPr lang="so" sz="2800" dirty="0"/>
              <a:t>Maxaad samaynaysaa hadii aad istalaashay hadana aad ugu baylahday COVID19 adoo jooga shaqada/guriga cibaadada/xubin qoyska ah, iyo wixii la mid ah?</a:t>
            </a:r>
          </a:p>
          <a:p>
            <a:pPr lvl="1" rtl="0">
              <a:defRPr/>
            </a:pPr>
            <a:r>
              <a:rPr lang="so" sz="2400" dirty="0"/>
              <a:t>A.  Isbaar 3-5 maalmood ka dib markii aad u baylahday</a:t>
            </a:r>
          </a:p>
          <a:p>
            <a:pPr lvl="1" rtl="0">
              <a:defRPr/>
            </a:pPr>
            <a:r>
              <a:rPr lang="so" sz="2400" dirty="0"/>
              <a:t>B.  Joog guriga, xataa haddii aadan calaamado lahayn</a:t>
            </a:r>
          </a:p>
          <a:p>
            <a:pPr lvl="1" rtl="0">
              <a:defRPr/>
            </a:pPr>
            <a:r>
              <a:rPr lang="so" sz="2400" dirty="0"/>
              <a:t>C.  Xiro afka meelaha dadwaynaha ee gudaha ah ilaa 14 bari ka dib marka aad u baylahdo ama ilaa natiijada baaritaanku sheegto in aadan qabin</a:t>
            </a:r>
          </a:p>
          <a:p>
            <a:pPr lvl="1" rtl="0">
              <a:defRPr/>
            </a:pPr>
            <a:r>
              <a:rPr lang="so" sz="2400" dirty="0"/>
              <a:t>D.  A &amp; C</a:t>
            </a:r>
          </a:p>
          <a:p>
            <a:pPr rtl="0">
              <a:defRPr/>
            </a:pPr>
            <a:endParaRPr lang="en-US"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a:extLst>
              <a:ext uri="{FF2B5EF4-FFF2-40B4-BE49-F238E27FC236}">
                <a16:creationId xmlns:a16="http://schemas.microsoft.com/office/drawing/2014/main" id="{ED9B2E4A-46CD-4161-A448-D8638ADB2DA5}"/>
              </a:ext>
            </a:extLst>
          </p:cNvPr>
          <p:cNvSpPr>
            <a:spLocks noGrp="1"/>
          </p:cNvSpPr>
          <p:nvPr>
            <p:ph type="title"/>
          </p:nvPr>
        </p:nvSpPr>
        <p:spPr/>
        <p:txBody>
          <a:bodyPr rtlCol="0"/>
          <a:lstStyle/>
          <a:p>
            <a:pPr rtl="0"/>
            <a:r>
              <a:rPr lang="so"/>
              <a:t>Isbaaris &amp; Karantiil Jawaabta - 20</a:t>
            </a:r>
          </a:p>
        </p:txBody>
      </p:sp>
      <p:sp>
        <p:nvSpPr>
          <p:cNvPr id="93187" name="Content Placeholder 4">
            <a:extLst>
              <a:ext uri="{FF2B5EF4-FFF2-40B4-BE49-F238E27FC236}">
                <a16:creationId xmlns:a16="http://schemas.microsoft.com/office/drawing/2014/main" id="{3BAD248F-E56A-467A-BE73-8921845C1FFE}"/>
              </a:ext>
            </a:extLst>
          </p:cNvPr>
          <p:cNvSpPr>
            <a:spLocks noGrp="1"/>
          </p:cNvSpPr>
          <p:nvPr>
            <p:ph idx="1"/>
          </p:nvPr>
        </p:nvSpPr>
        <p:spPr/>
        <p:txBody>
          <a:bodyPr rtlCol="0"/>
          <a:lstStyle/>
          <a:p>
            <a:pPr marL="0" indent="0" rtl="0">
              <a:buFont typeface="Arial" panose="020B0604020202020204" pitchFamily="34" charset="0"/>
              <a:buNone/>
              <a:defRPr/>
            </a:pPr>
            <a:r>
              <a:rPr lang="so" sz="2800" b="1" dirty="0"/>
              <a:t>D.  A &amp; C</a:t>
            </a:r>
          </a:p>
          <a:p>
            <a:pPr rtl="0">
              <a:defRPr/>
            </a:pPr>
            <a:r>
              <a:rPr lang="so" sz="2800" dirty="0"/>
              <a:t>Macluumaad: Hadii aadan talaalnayn oo aad u baylahdo COVID19, waa in aad </a:t>
            </a:r>
            <a:r>
              <a:rPr lang="so" sz="2800" dirty="0">
                <a:hlinkClick r:id="rId2"/>
              </a:rPr>
              <a:t>isku karantiishaa</a:t>
            </a:r>
            <a:r>
              <a:rPr lang="so" sz="2800" dirty="0"/>
              <a:t> ilaa 14 bari guriga kadib markii u danbaysay eed la kulantay qof qaba COVID19 aadna iska fiirisaa wax caalaamado ah oo laga yaabo in ay soo baxaan.  Hadii ay macquul tahay, waa in aad ka dheeraataa dadka aad la nooshahay qaar ahaan dadka khatarta aadka u saraysa ugu jira in ay aad ugu xanuunsadaan COVID19.  Waxa aad isbaari kartaa 5 bari ka dib markii ugu danbaysay ee aad u baylahday.</a:t>
            </a:r>
          </a:p>
          <a:p>
            <a:pPr rtl="0">
              <a:defRPr/>
            </a:pPr>
            <a:endParaRPr lang="en-US" altLang="en-US" dirty="0"/>
          </a:p>
        </p:txBody>
      </p:sp>
      <p:pic>
        <p:nvPicPr>
          <p:cNvPr id="93188" name="Picture 2" descr="C:\Users\Robin\AppData\Local\Microsoft\Windows\Temporary Internet Files\Content.IE5\UKPIYV1G\MCj04421220000[1].png">
            <a:hlinkClick r:id="rId3" action="ppaction://hlinksldjump"/>
            <a:extLst>
              <a:ext uri="{FF2B5EF4-FFF2-40B4-BE49-F238E27FC236}">
                <a16:creationId xmlns:a16="http://schemas.microsoft.com/office/drawing/2014/main" id="{EA85CD38-3C20-4CEE-85B2-8DA6EFDCE3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a:extLst>
              <a:ext uri="{FF2B5EF4-FFF2-40B4-BE49-F238E27FC236}">
                <a16:creationId xmlns:a16="http://schemas.microsoft.com/office/drawing/2014/main" id="{D287154F-140A-4C27-8F3C-9805A1FB79C7}"/>
              </a:ext>
            </a:extLst>
          </p:cNvPr>
          <p:cNvSpPr>
            <a:spLocks noGrp="1"/>
          </p:cNvSpPr>
          <p:nvPr>
            <p:ph type="title"/>
          </p:nvPr>
        </p:nvSpPr>
        <p:spPr/>
        <p:txBody>
          <a:bodyPr rtlCol="0"/>
          <a:lstStyle/>
          <a:p>
            <a:pPr rtl="0"/>
            <a:r>
              <a:rPr lang="so"/>
              <a:t>Baarista &amp; Karantiilka Su’aasha - 30</a:t>
            </a:r>
          </a:p>
        </p:txBody>
      </p:sp>
      <p:sp>
        <p:nvSpPr>
          <p:cNvPr id="94211" name="Content Placeholder 3">
            <a:extLst>
              <a:ext uri="{FF2B5EF4-FFF2-40B4-BE49-F238E27FC236}">
                <a16:creationId xmlns:a16="http://schemas.microsoft.com/office/drawing/2014/main" id="{8D99575E-0D76-4E97-92D3-365C2BEAB118}"/>
              </a:ext>
            </a:extLst>
          </p:cNvPr>
          <p:cNvSpPr>
            <a:spLocks noGrp="1"/>
          </p:cNvSpPr>
          <p:nvPr>
            <p:ph idx="1"/>
          </p:nvPr>
        </p:nvSpPr>
        <p:spPr/>
        <p:txBody>
          <a:bodyPr rtlCol="0"/>
          <a:lstStyle/>
          <a:p>
            <a:pPr marL="0" indent="0" rtl="0">
              <a:buFont typeface="Arial" panose="020B0604020202020204" pitchFamily="34" charset="0"/>
              <a:buNone/>
              <a:defRPr/>
            </a:pPr>
            <a:r>
              <a:rPr lang="so"/>
              <a:t>Run ama Been: Hadii aad talaalan tahay lagaana helo COVID19, waxa aad u baahan tahay in aad isku gooni yeesho guriga xataa hadii aadan lahayn calaamado.</a:t>
            </a:r>
          </a:p>
          <a:p>
            <a:pPr rtl="0">
              <a:defRPr/>
            </a:pPr>
            <a:endParaRPr lang="en-US"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a:extLst>
              <a:ext uri="{FF2B5EF4-FFF2-40B4-BE49-F238E27FC236}">
                <a16:creationId xmlns:a16="http://schemas.microsoft.com/office/drawing/2014/main" id="{BB1DA65E-BB37-4262-8A1B-1C731724D994}"/>
              </a:ext>
            </a:extLst>
          </p:cNvPr>
          <p:cNvSpPr>
            <a:spLocks noGrp="1"/>
          </p:cNvSpPr>
          <p:nvPr>
            <p:ph type="title"/>
          </p:nvPr>
        </p:nvSpPr>
        <p:spPr/>
        <p:txBody>
          <a:bodyPr rtlCol="0"/>
          <a:lstStyle/>
          <a:p>
            <a:pPr rtl="0"/>
            <a:r>
              <a:rPr lang="so"/>
              <a:t>Isbaaris &amp; Karantiil Jawaabta - 30</a:t>
            </a:r>
          </a:p>
        </p:txBody>
      </p:sp>
      <p:sp>
        <p:nvSpPr>
          <p:cNvPr id="95235" name="Content Placeholder 4">
            <a:extLst>
              <a:ext uri="{FF2B5EF4-FFF2-40B4-BE49-F238E27FC236}">
                <a16:creationId xmlns:a16="http://schemas.microsoft.com/office/drawing/2014/main" id="{2D99E59E-EE38-409F-B6BC-68C892FC6F31}"/>
              </a:ext>
            </a:extLst>
          </p:cNvPr>
          <p:cNvSpPr>
            <a:spLocks noGrp="1"/>
          </p:cNvSpPr>
          <p:nvPr>
            <p:ph idx="1"/>
          </p:nvPr>
        </p:nvSpPr>
        <p:spPr/>
        <p:txBody>
          <a:bodyPr rtlCol="0"/>
          <a:lstStyle/>
          <a:p>
            <a:pPr marL="0" indent="0" rtl="0">
              <a:buFont typeface="Arial" panose="020B0604020202020204" pitchFamily="34" charset="0"/>
              <a:buNone/>
              <a:defRPr/>
            </a:pPr>
            <a:r>
              <a:rPr lang="so" b="1"/>
              <a:t>Run.</a:t>
            </a:r>
          </a:p>
          <a:p>
            <a:pPr rtl="0">
              <a:defRPr/>
            </a:pPr>
            <a:r>
              <a:rPr lang="so"/>
              <a:t>Macluumaad: Ayada oo aan laguu fiirinayn in aad leedahay calaamado ama aadan lahayn, hadii aad talaalan tahay lagaana helo COVID19, waa in aad </a:t>
            </a:r>
            <a:r>
              <a:rPr lang="so">
                <a:hlinkClick r:id="rId2"/>
              </a:rPr>
              <a:t>nafsadaada ku gooni yeeshaa</a:t>
            </a:r>
            <a:r>
              <a:rPr lang="so"/>
              <a:t> guriga ilaa 10 bari.  Kuwa aan talaalnayn, waa in ay is gooni yeelaan ilaa 10 bari laga bilaabo markii ay biloowdeen calaamadihoogii ugu horeeyey ama laga bilaabo markii laga helay COVID19. </a:t>
            </a:r>
          </a:p>
        </p:txBody>
      </p:sp>
      <p:pic>
        <p:nvPicPr>
          <p:cNvPr id="95236" name="Picture 2" descr="C:\Users\Robin\AppData\Local\Microsoft\Windows\Temporary Internet Files\Content.IE5\UKPIYV1G\MCj04421220000[1].png">
            <a:hlinkClick r:id="rId3" action="ppaction://hlinksldjump"/>
            <a:extLst>
              <a:ext uri="{FF2B5EF4-FFF2-40B4-BE49-F238E27FC236}">
                <a16:creationId xmlns:a16="http://schemas.microsoft.com/office/drawing/2014/main" id="{287F481C-C668-406B-9E1B-D26E075BAB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a:extLst>
              <a:ext uri="{FF2B5EF4-FFF2-40B4-BE49-F238E27FC236}">
                <a16:creationId xmlns:a16="http://schemas.microsoft.com/office/drawing/2014/main" id="{EEC50C20-CE72-4256-B1B7-B6DF013B3A61}"/>
              </a:ext>
            </a:extLst>
          </p:cNvPr>
          <p:cNvSpPr>
            <a:spLocks noGrp="1"/>
          </p:cNvSpPr>
          <p:nvPr>
            <p:ph type="title"/>
          </p:nvPr>
        </p:nvSpPr>
        <p:spPr/>
        <p:txBody>
          <a:bodyPr rtlCol="0"/>
          <a:lstStyle/>
          <a:p>
            <a:pPr rtl="0"/>
            <a:r>
              <a:rPr lang="so"/>
              <a:t>Baarista &amp; Karantiilka Su’aasha - 40</a:t>
            </a:r>
          </a:p>
        </p:txBody>
      </p:sp>
      <p:sp>
        <p:nvSpPr>
          <p:cNvPr id="96259" name="Content Placeholder 3">
            <a:extLst>
              <a:ext uri="{FF2B5EF4-FFF2-40B4-BE49-F238E27FC236}">
                <a16:creationId xmlns:a16="http://schemas.microsoft.com/office/drawing/2014/main" id="{FCE03A73-55BC-4DF2-9AA8-FB5BEAF6041E}"/>
              </a:ext>
            </a:extLst>
          </p:cNvPr>
          <p:cNvSpPr>
            <a:spLocks noGrp="1"/>
          </p:cNvSpPr>
          <p:nvPr>
            <p:ph idx="1"/>
          </p:nvPr>
        </p:nvSpPr>
        <p:spPr>
          <a:xfrm>
            <a:off x="457200" y="1524000"/>
            <a:ext cx="8229600" cy="4602163"/>
          </a:xfrm>
        </p:spPr>
        <p:txBody>
          <a:bodyPr rtlCol="0"/>
          <a:lstStyle/>
          <a:p>
            <a:pPr marL="0" indent="0" rtl="0">
              <a:buFont typeface="Arial" panose="020B0604020202020204" pitchFamily="34" charset="0"/>
              <a:buNone/>
              <a:defRPr/>
            </a:pPr>
            <a:r>
              <a:rPr lang="so" sz="2000" dirty="0"/>
              <a:t>Maxaad samaynaysaa hadii uu cunugaagu leeyahay diif iyo qufac?</a:t>
            </a:r>
          </a:p>
          <a:p>
            <a:pPr lvl="1" rtl="0">
              <a:defRPr/>
            </a:pPr>
            <a:r>
              <a:rPr lang="so" sz="2000" dirty="0"/>
              <a:t>A.  Cunuga ku hay guriga hadii ay si dhaw ula kulmeen qof qaba COVID19 14 kii bari ee ugu danbaysay waana inaad raadisaa qiimayn iyo/ama baartaa</a:t>
            </a:r>
          </a:p>
          <a:p>
            <a:pPr lvl="1" rtl="0">
              <a:defRPr/>
            </a:pPr>
            <a:r>
              <a:rPr lang="so" sz="2000" dirty="0"/>
              <a:t>B.  Cunuga ku hay guriga hadii ay si dhaw ula kulmeen qof qaba COVID19 14 bari ee ugu danbaysay waana inaad raadisaa qiimayn iyo/ama baartaa.  Hadii laga waayo xanuunka, waxa ay ku laaban karaan dugsiga xataa hadii ay wali leeyihiin calaamadaha.</a:t>
            </a:r>
          </a:p>
          <a:p>
            <a:pPr lvl="1" rtl="0">
              <a:defRPr/>
            </a:pPr>
            <a:r>
              <a:rPr lang="so" sz="2000" dirty="0"/>
              <a:t>C.  Hadii laga helo xanuunka, waa in lagu gooni yeelaa guriga ilaa 10 bari ka dib marka ay calaamaduhu biloowdaan ayna calaamaduhu so wanaagsanadaan wax qandhaana aysan qabanin 24 saacadood daawo la aan</a:t>
            </a:r>
          </a:p>
          <a:p>
            <a:pPr lvl="1" rtl="0">
              <a:defRPr/>
            </a:pPr>
            <a:r>
              <a:rPr lang="so" sz="2000" dirty="0"/>
              <a:t>D.  A &amp; C</a:t>
            </a:r>
          </a:p>
          <a:p>
            <a:pPr rtl="0">
              <a:defRPr/>
            </a:pP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92D51EFC-7462-4B1D-863D-650FA366D0A5}"/>
              </a:ext>
            </a:extLst>
          </p:cNvPr>
          <p:cNvSpPr>
            <a:spLocks noGrp="1"/>
          </p:cNvSpPr>
          <p:nvPr>
            <p:ph type="title"/>
          </p:nvPr>
        </p:nvSpPr>
        <p:spPr/>
        <p:txBody>
          <a:bodyPr rtlCol="0"/>
          <a:lstStyle/>
          <a:p>
            <a:pPr rtl="0" eaLnBrk="1" hangingPunct="1"/>
            <a:r>
              <a:rPr lang="so"/>
              <a:t>Su’aasha Xanuunka - 20</a:t>
            </a:r>
          </a:p>
        </p:txBody>
      </p:sp>
      <p:sp>
        <p:nvSpPr>
          <p:cNvPr id="12291" name="Content Placeholder 2">
            <a:extLst>
              <a:ext uri="{FF2B5EF4-FFF2-40B4-BE49-F238E27FC236}">
                <a16:creationId xmlns:a16="http://schemas.microsoft.com/office/drawing/2014/main" id="{095F80B9-E944-4236-99D7-40B952BFE48C}"/>
              </a:ext>
            </a:extLst>
          </p:cNvPr>
          <p:cNvSpPr>
            <a:spLocks noGrp="1"/>
          </p:cNvSpPr>
          <p:nvPr>
            <p:ph idx="1"/>
          </p:nvPr>
        </p:nvSpPr>
        <p:spPr/>
        <p:txBody>
          <a:bodyPr rtlCol="0"/>
          <a:lstStyle/>
          <a:p>
            <a:pPr marL="0" indent="0" rtl="0">
              <a:buFont typeface="Arial" panose="020B0604020202020204" pitchFamily="34" charset="0"/>
              <a:buNone/>
            </a:pPr>
            <a:r>
              <a:rPr lang="so"/>
              <a:t>Hadii uu hal mar kugu dhacay COVID19, Markale kuguma dhici karo.  </a:t>
            </a:r>
          </a:p>
          <a:p>
            <a:pPr lvl="1" rtl="0"/>
            <a:r>
              <a:rPr lang="so"/>
              <a:t>A.  Run</a:t>
            </a:r>
          </a:p>
          <a:p>
            <a:pPr lvl="1" rtl="0"/>
            <a:r>
              <a:rPr lang="so"/>
              <a:t>B.  Been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a:extLst>
              <a:ext uri="{FF2B5EF4-FFF2-40B4-BE49-F238E27FC236}">
                <a16:creationId xmlns:a16="http://schemas.microsoft.com/office/drawing/2014/main" id="{D15CE857-FADB-4326-B42F-E9294B5C9265}"/>
              </a:ext>
            </a:extLst>
          </p:cNvPr>
          <p:cNvSpPr>
            <a:spLocks noGrp="1"/>
          </p:cNvSpPr>
          <p:nvPr>
            <p:ph type="title"/>
          </p:nvPr>
        </p:nvSpPr>
        <p:spPr/>
        <p:txBody>
          <a:bodyPr rtlCol="0"/>
          <a:lstStyle/>
          <a:p>
            <a:pPr rtl="0"/>
            <a:r>
              <a:rPr lang="so"/>
              <a:t>Isbaaris &amp; Karantiil Jawaabta - 40</a:t>
            </a:r>
          </a:p>
        </p:txBody>
      </p:sp>
      <p:sp>
        <p:nvSpPr>
          <p:cNvPr id="97283" name="Content Placeholder 4">
            <a:extLst>
              <a:ext uri="{FF2B5EF4-FFF2-40B4-BE49-F238E27FC236}">
                <a16:creationId xmlns:a16="http://schemas.microsoft.com/office/drawing/2014/main" id="{3B3E7485-D558-4695-9BF0-41BE779AD342}"/>
              </a:ext>
            </a:extLst>
          </p:cNvPr>
          <p:cNvSpPr>
            <a:spLocks noGrp="1"/>
          </p:cNvSpPr>
          <p:nvPr>
            <p:ph idx="1"/>
          </p:nvPr>
        </p:nvSpPr>
        <p:spPr/>
        <p:txBody>
          <a:bodyPr rtlCol="0"/>
          <a:lstStyle/>
          <a:p>
            <a:pPr marL="0" indent="0" rtl="0">
              <a:buFont typeface="Arial" panose="020B0604020202020204" pitchFamily="34" charset="0"/>
              <a:buNone/>
              <a:defRPr/>
            </a:pPr>
            <a:r>
              <a:rPr lang="so" sz="1800" b="1" dirty="0"/>
              <a:t>D.  A &amp; C</a:t>
            </a:r>
          </a:p>
          <a:p>
            <a:pPr rtl="0">
              <a:defRPr/>
            </a:pPr>
            <a:r>
              <a:rPr lang="so" sz="1800" dirty="0"/>
              <a:t>Macluumaad: Hadii </a:t>
            </a:r>
            <a:r>
              <a:rPr lang="so" sz="1800" u="sng" dirty="0"/>
              <a:t>uusan</a:t>
            </a:r>
            <a:r>
              <a:rPr lang="so" sz="1800" dirty="0"/>
              <a:t> cunugu la yeelan kulan qof qaba COVID-19 14 bari ee ugu danbaysay: </a:t>
            </a:r>
            <a:r>
              <a:rPr lang="so" sz="1800" dirty="0">
                <a:hlinkClick r:id="rId2"/>
              </a:rPr>
              <a:t>ha joogo guriga</a:t>
            </a:r>
            <a:r>
              <a:rPr lang="so" sz="1800" dirty="0"/>
              <a:t> yuusan dugsiga aadin oo baaritaan u raadi</a:t>
            </a:r>
          </a:p>
          <a:p>
            <a:pPr lvl="1" rtl="0">
              <a:defRPr/>
            </a:pPr>
            <a:r>
              <a:rPr lang="so" sz="1800" dirty="0"/>
              <a:t>Hadii laga waayo xanuunka: ku celi dugsiga ka dib marka ay calaamaduhu soo wanaagsanaadaan oo aan qandho qaban 24 saacadood daawo la aan</a:t>
            </a:r>
          </a:p>
          <a:p>
            <a:pPr lvl="1" rtl="0">
              <a:defRPr/>
            </a:pPr>
            <a:r>
              <a:rPr lang="so" sz="1800" dirty="0"/>
              <a:t>Hadii laga helo xanuunka: waa in lagu gooni yeelaa guriga ilaa 10 bari ka dib marka ay calaamaduhu biloowdaan ayna calaamaduhu soo wanaagsanadaan wax qandhaana aysan qabanin 24 saacadood daawo la aan</a:t>
            </a:r>
          </a:p>
          <a:p>
            <a:pPr rtl="0">
              <a:defRPr/>
            </a:pPr>
            <a:r>
              <a:rPr lang="so" sz="1800" dirty="0"/>
              <a:t>Hadii uu cunugu si dhaw ula kulmay qof qaba COVID-19 14 kii bari ee u danbaysay</a:t>
            </a:r>
          </a:p>
          <a:p>
            <a:pPr lvl="1" rtl="0">
              <a:defRPr/>
            </a:pPr>
            <a:r>
              <a:rPr lang="so" sz="1800" dirty="0"/>
              <a:t>Sii wad in uu joogo guriga; u raadi qiimayn caafimaad iyo/ama baaris</a:t>
            </a:r>
          </a:p>
          <a:p>
            <a:pPr rtl="0">
              <a:defRPr/>
            </a:pPr>
            <a:r>
              <a:rPr lang="so" sz="1800" dirty="0"/>
              <a:t>Haddii aanad lahayn dhakhtar ama rug caafimaad, waxa aad ka wici kartaa 2-1-1 ama Rugaha Caafimaadka ee Daryeelka Aasaasiga ah ee Ismaamulka Multnomah 503-988-5558</a:t>
            </a:r>
          </a:p>
          <a:p>
            <a:pPr rtl="0">
              <a:defRPr/>
            </a:pPr>
            <a:r>
              <a:rPr lang="so" sz="1800" u="sng" dirty="0">
                <a:hlinkClick r:id="rId3"/>
              </a:rPr>
              <a:t>Macluumaad dheeraad ah</a:t>
            </a:r>
            <a:endParaRPr lang="en-US" altLang="en-US" sz="1800" dirty="0"/>
          </a:p>
          <a:p>
            <a:pPr rtl="0">
              <a:defRPr/>
            </a:pPr>
            <a:endParaRPr lang="en-US" altLang="en-US" dirty="0"/>
          </a:p>
        </p:txBody>
      </p:sp>
      <p:pic>
        <p:nvPicPr>
          <p:cNvPr id="97284"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93374086-8631-4D81-8466-750A781181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6569150-53C5-4C09-8088-EDE94120DD9A}"/>
              </a:ext>
            </a:extLst>
          </p:cNvPr>
          <p:cNvSpPr>
            <a:spLocks noGrp="1"/>
          </p:cNvSpPr>
          <p:nvPr>
            <p:ph type="title"/>
          </p:nvPr>
        </p:nvSpPr>
        <p:spPr/>
        <p:txBody>
          <a:bodyPr rtlCol="0"/>
          <a:lstStyle/>
          <a:p>
            <a:pPr rtl="0" eaLnBrk="1" hangingPunct="1"/>
            <a:r>
              <a:rPr lang="so"/>
              <a:t>Jawaabta Xanuunka – 20 </a:t>
            </a:r>
          </a:p>
        </p:txBody>
      </p:sp>
      <p:sp>
        <p:nvSpPr>
          <p:cNvPr id="14339" name="Content Placeholder 3">
            <a:extLst>
              <a:ext uri="{FF2B5EF4-FFF2-40B4-BE49-F238E27FC236}">
                <a16:creationId xmlns:a16="http://schemas.microsoft.com/office/drawing/2014/main" id="{4AC857E1-C3F8-43D9-8D63-5F997A9FA7E6}"/>
              </a:ext>
            </a:extLst>
          </p:cNvPr>
          <p:cNvSpPr>
            <a:spLocks noGrp="1"/>
          </p:cNvSpPr>
          <p:nvPr>
            <p:ph idx="1"/>
          </p:nvPr>
        </p:nvSpPr>
        <p:spPr/>
        <p:txBody>
          <a:bodyPr rtlCol="0"/>
          <a:lstStyle/>
          <a:p>
            <a:pPr marL="0" indent="0" rtl="0" eaLnBrk="1" hangingPunct="1">
              <a:buFont typeface="Arial" panose="020B0604020202020204" pitchFamily="34" charset="0"/>
              <a:buNone/>
              <a:defRPr/>
            </a:pPr>
            <a:r>
              <a:rPr lang="so"/>
              <a:t>A</a:t>
            </a:r>
            <a:r>
              <a:rPr lang="so" b="1"/>
              <a:t>.  BEEN</a:t>
            </a:r>
          </a:p>
          <a:p>
            <a:pPr rtl="0" eaLnBrk="1" hangingPunct="1">
              <a:defRPr/>
            </a:pPr>
            <a:r>
              <a:rPr lang="so"/>
              <a:t>Macluumaad: </a:t>
            </a:r>
            <a:r>
              <a:rPr lang="so">
                <a:hlinkClick r:id="rId3"/>
              </a:rPr>
              <a:t>Cadaymaha waqti xaadirkaan </a:t>
            </a:r>
            <a:r>
              <a:rPr lang="so"/>
              <a:t>waxa ay sheegayaan dib u qaadista caabuqa fayraska COVID19 waa mid aan caadi ahayn 6-8 bilood ka dib caabuqii hore.  Si kastaba, khuburadu ma hubaan inta uu difaacaan sii jiri karo waana macquul in la qaado COVID hal mar wax ka badan. Suuragalnimada dib u qaadista caabuqa waxa ay u badantahay kuwa aan talaalnayn.</a:t>
            </a:r>
          </a:p>
          <a:p>
            <a:pPr rtl="0" eaLnBrk="1" hangingPunct="1">
              <a:defRPr/>
            </a:pPr>
            <a:endParaRPr lang="en-US" altLang="en-US" dirty="0"/>
          </a:p>
        </p:txBody>
      </p:sp>
      <p:pic>
        <p:nvPicPr>
          <p:cNvPr id="14340"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2CD9BBEB-EDB0-4226-AF3E-99AC156A04F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9FACC25F-0718-4B08-9B09-0A1FF695B625}"/>
              </a:ext>
            </a:extLst>
          </p:cNvPr>
          <p:cNvSpPr>
            <a:spLocks noGrp="1"/>
          </p:cNvSpPr>
          <p:nvPr>
            <p:ph type="title"/>
          </p:nvPr>
        </p:nvSpPr>
        <p:spPr/>
        <p:txBody>
          <a:bodyPr rtlCol="0"/>
          <a:lstStyle/>
          <a:p>
            <a:pPr rtl="0" eaLnBrk="1" hangingPunct="1"/>
            <a:r>
              <a:rPr lang="so"/>
              <a:t>Su’aasha Xanuunka - 30</a:t>
            </a:r>
          </a:p>
        </p:txBody>
      </p:sp>
      <p:sp>
        <p:nvSpPr>
          <p:cNvPr id="16387" name="Content Placeholder 2">
            <a:extLst>
              <a:ext uri="{FF2B5EF4-FFF2-40B4-BE49-F238E27FC236}">
                <a16:creationId xmlns:a16="http://schemas.microsoft.com/office/drawing/2014/main" id="{4E4B98E1-C326-461B-A8AB-A1ECAF387354}"/>
              </a:ext>
            </a:extLst>
          </p:cNvPr>
          <p:cNvSpPr>
            <a:spLocks noGrp="1"/>
          </p:cNvSpPr>
          <p:nvPr>
            <p:ph idx="1"/>
          </p:nvPr>
        </p:nvSpPr>
        <p:spPr/>
        <p:txBody>
          <a:bodyPr rtlCol="0"/>
          <a:lstStyle/>
          <a:p>
            <a:pPr marL="0" indent="0" rtl="0" eaLnBrk="1" hangingPunct="1">
              <a:buFont typeface="Arial" panose="020B0604020202020204" pitchFamily="34" charset="0"/>
              <a:buNone/>
            </a:pPr>
            <a:r>
              <a:rPr lang="so"/>
              <a:t>Run ama Been: Calaamadaha COVID19 waxa ay jiri karaan todobaadyo iyo xataa bilooyin.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A0D2481-0297-489A-BA8A-6F67633CEFFE}"/>
              </a:ext>
            </a:extLst>
          </p:cNvPr>
          <p:cNvSpPr>
            <a:spLocks noGrp="1"/>
          </p:cNvSpPr>
          <p:nvPr>
            <p:ph type="title"/>
          </p:nvPr>
        </p:nvSpPr>
        <p:spPr/>
        <p:txBody>
          <a:bodyPr rtlCol="0"/>
          <a:lstStyle/>
          <a:p>
            <a:pPr rtl="0" eaLnBrk="1" hangingPunct="1"/>
            <a:r>
              <a:rPr lang="so"/>
              <a:t>Jawaabta Xanuunka – 30 </a:t>
            </a:r>
          </a:p>
        </p:txBody>
      </p:sp>
      <p:sp>
        <p:nvSpPr>
          <p:cNvPr id="18435" name="Content Placeholder 3">
            <a:extLst>
              <a:ext uri="{FF2B5EF4-FFF2-40B4-BE49-F238E27FC236}">
                <a16:creationId xmlns:a16="http://schemas.microsoft.com/office/drawing/2014/main" id="{95551395-777A-4CB1-8144-555E85DFF6FF}"/>
              </a:ext>
            </a:extLst>
          </p:cNvPr>
          <p:cNvSpPr>
            <a:spLocks noGrp="1"/>
          </p:cNvSpPr>
          <p:nvPr>
            <p:ph idx="1"/>
          </p:nvPr>
        </p:nvSpPr>
        <p:spPr/>
        <p:txBody>
          <a:bodyPr rtlCol="0"/>
          <a:lstStyle/>
          <a:p>
            <a:pPr marL="0" indent="0" rtl="0" eaLnBrk="1" hangingPunct="1">
              <a:buFont typeface="Arial" panose="020B0604020202020204" pitchFamily="34" charset="0"/>
              <a:buNone/>
              <a:defRPr/>
            </a:pPr>
            <a:r>
              <a:rPr lang="so" b="1"/>
              <a:t>Run.</a:t>
            </a:r>
          </a:p>
          <a:p>
            <a:pPr rtl="0" eaLnBrk="1" hangingPunct="1">
              <a:defRPr/>
            </a:pPr>
            <a:r>
              <a:rPr lang="so"/>
              <a:t>Macluumaad: </a:t>
            </a:r>
            <a:r>
              <a:rPr lang="so">
                <a:hlinkClick r:id="rId3"/>
              </a:rPr>
              <a:t>COVID Dheer </a:t>
            </a:r>
            <a:r>
              <a:rPr lang="so"/>
              <a:t>waxaa ku jira calaamado kala duwan kuwaas oo jiri kara todobaadyo ama bilooyin ka dib caabuqii hore ee COVID.  Calaamadaha waxaa ku jiri kara daal, wareer, urka oo luma, niyada oo isbedesha, iyo isgooysyada ama murqo xanuun.</a:t>
            </a:r>
          </a:p>
          <a:p>
            <a:pPr rtl="0" eaLnBrk="1" hangingPunct="1">
              <a:defRPr/>
            </a:pPr>
            <a:endParaRPr lang="en-US" altLang="en-US" dirty="0"/>
          </a:p>
        </p:txBody>
      </p:sp>
      <p:pic>
        <p:nvPicPr>
          <p:cNvPr id="18436"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2A26A076-C4D3-4842-93E6-E15E39F8A42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7EC3B554-93F7-42B3-AC93-633D61CF67A1}"/>
              </a:ext>
            </a:extLst>
          </p:cNvPr>
          <p:cNvSpPr>
            <a:spLocks noGrp="1"/>
          </p:cNvSpPr>
          <p:nvPr>
            <p:ph type="title"/>
          </p:nvPr>
        </p:nvSpPr>
        <p:spPr/>
        <p:txBody>
          <a:bodyPr rtlCol="0"/>
          <a:lstStyle/>
          <a:p>
            <a:pPr rtl="0" eaLnBrk="1" hangingPunct="1"/>
            <a:r>
              <a:rPr lang="so"/>
              <a:t>Su’aasha Xanuunka - 40</a:t>
            </a:r>
          </a:p>
        </p:txBody>
      </p:sp>
      <p:sp>
        <p:nvSpPr>
          <p:cNvPr id="20483" name="Content Placeholder 2">
            <a:extLst>
              <a:ext uri="{FF2B5EF4-FFF2-40B4-BE49-F238E27FC236}">
                <a16:creationId xmlns:a16="http://schemas.microsoft.com/office/drawing/2014/main" id="{7E6D176C-FC47-4E37-A060-BC98FF3591A0}"/>
              </a:ext>
            </a:extLst>
          </p:cNvPr>
          <p:cNvSpPr>
            <a:spLocks noGrp="1"/>
          </p:cNvSpPr>
          <p:nvPr>
            <p:ph idx="1"/>
          </p:nvPr>
        </p:nvSpPr>
        <p:spPr/>
        <p:txBody>
          <a:bodyPr rtlCol="0"/>
          <a:lstStyle/>
          <a:p>
            <a:pPr marL="0" indent="0" rtl="0">
              <a:buFont typeface="Arial" panose="020B0604020202020204" pitchFamily="34" charset="0"/>
              <a:buNone/>
            </a:pPr>
            <a:r>
              <a:rPr lang="so" dirty="0"/>
              <a:t>Antbody-yada Monoclonal waxaa dhici karta in ay diyaar u yihiin sida dawada COVID19 ee loogu talagalay dadka laga helay COVID19 iyo: </a:t>
            </a:r>
          </a:p>
          <a:p>
            <a:pPr lvl="1" rtl="0"/>
            <a:r>
              <a:rPr lang="so" dirty="0"/>
              <a:t>A.  Waa kuwo ka koreeya 12 sano jir oo kana koreeya 88lbs</a:t>
            </a:r>
          </a:p>
          <a:p>
            <a:pPr lvl="1" rtl="0"/>
            <a:r>
              <a:rPr lang="so" dirty="0"/>
              <a:t>B.  Leh calaamadaha fudud ama kuwo dhexdhexaadka ah ee COVID</a:t>
            </a:r>
          </a:p>
          <a:p>
            <a:pPr lvl="1" rtl="0"/>
            <a:r>
              <a:rPr lang="so" dirty="0"/>
              <a:t>C.  Waxaa loo tixgaliyaa khatar aad u saraysa inay ugu jiraan in isbitaalka loo jiifiyo COVID</a:t>
            </a:r>
          </a:p>
          <a:p>
            <a:pPr lvl="1" rtl="0"/>
            <a:r>
              <a:rPr lang="so" dirty="0"/>
              <a:t>D.  Dhamaan kuwa kore</a:t>
            </a:r>
          </a:p>
        </p:txBody>
      </p:sp>
    </p:spTree>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2989</Words>
  <Application>Microsoft Office PowerPoint</Application>
  <PresentationFormat>Presentación en pantalla (4:3)</PresentationFormat>
  <Paragraphs>254</Paragraphs>
  <Slides>50</Slides>
  <Notes>42</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50</vt:i4>
      </vt:variant>
    </vt:vector>
  </HeadingPairs>
  <TitlesOfParts>
    <vt:vector size="53" baseType="lpstr">
      <vt:lpstr>Arial</vt:lpstr>
      <vt:lpstr>Calibri</vt:lpstr>
      <vt:lpstr>Office Theme</vt:lpstr>
      <vt:lpstr>Presentación de PowerPoint</vt:lpstr>
      <vt:lpstr>Presentación de PowerPoint</vt:lpstr>
      <vt:lpstr>Su’aasha Xanuunka - 10</vt:lpstr>
      <vt:lpstr>Jawaabta Xanuunka – 10 </vt:lpstr>
      <vt:lpstr>Su’aasha Xanuunka - 20</vt:lpstr>
      <vt:lpstr>Jawaabta Xanuunka – 20 </vt:lpstr>
      <vt:lpstr>Su’aasha Xanuunka - 30</vt:lpstr>
      <vt:lpstr>Jawaabta Xanuunka – 30 </vt:lpstr>
      <vt:lpstr>Su’aasha Xanuunka - 40</vt:lpstr>
      <vt:lpstr>Jawaabta Xanuunka – 40 </vt:lpstr>
      <vt:lpstr>Sida ay Talaaladu u Shaqeeyaan Su’aasha - 10</vt:lpstr>
      <vt:lpstr>Sidee ayaa ay Tallaaladu u Shaqeeyaan Jawaabta – 10 </vt:lpstr>
      <vt:lpstr>Sida ay Talaaladu u Shaqeeyaan Su’aasha - 20</vt:lpstr>
      <vt:lpstr>Sidee ayaa ay Tallaaladu u Shaqeeyaan Jawaabta – 20 </vt:lpstr>
      <vt:lpstr>Sida ay Talaaladu u Shaqeeyaan Su’aasha - 30</vt:lpstr>
      <vt:lpstr>Sidee ayaa ay tallaaladu u Shaqeeyaan Jawaabta – 30 </vt:lpstr>
      <vt:lpstr>Sida ay Talaaladu u Shaqeeyaan Su’aasha - 40</vt:lpstr>
      <vt:lpstr>Sidee ayaa ay Tallaaladu u Shaqeeyaan Jawaabta – 40 </vt:lpstr>
      <vt:lpstr>Soo saarista Talaalka Su’aasha - 10</vt:lpstr>
      <vt:lpstr>Soo Saarista Talaalka Jawaabta – 10 </vt:lpstr>
      <vt:lpstr>Soo Saarista Talaalka Su’aasha - 20</vt:lpstr>
      <vt:lpstr>Soo Saarista Talaalka Jawaabta – 20 </vt:lpstr>
      <vt:lpstr>Soo Saarista Talaalka Su’aasha - 30</vt:lpstr>
      <vt:lpstr>Soo Saarista Talaalka Jawaabta – 30 </vt:lpstr>
      <vt:lpstr>Soo Saarista Talaalka Su’aasha - 40</vt:lpstr>
      <vt:lpstr>Soo Saarista Talaalka Jawaabta – 40 </vt:lpstr>
      <vt:lpstr>Goorta ay Tahay in la is Talaalo Su’aasha - 10</vt:lpstr>
      <vt:lpstr>Goorta ay Tahay in la is Talaalo Jawaabta – 10 </vt:lpstr>
      <vt:lpstr>Goorta ay Tahay in la is Talaalo Su’aasha - 20</vt:lpstr>
      <vt:lpstr>Goorta ay Tahay in la is Talaalo Jawaabta – 20 </vt:lpstr>
      <vt:lpstr>Goorta ay Tahay in la is Talaalo Su’aasha - 30</vt:lpstr>
      <vt:lpstr>Goorta ay Tahay in la is Talaalo Jawaabta – 30 </vt:lpstr>
      <vt:lpstr>Goorta ay Tahay in la is Talaalo Su’aasha - 40</vt:lpstr>
      <vt:lpstr>Goorta ay Tahay in la is Talaalo Jawaabta – 40 </vt:lpstr>
      <vt:lpstr>Talaalka ka Dib Su’aasha - 10</vt:lpstr>
      <vt:lpstr>Talaalka ka Dib Jawaabta – 10 </vt:lpstr>
      <vt:lpstr>Talaalka ka Dib Su’aasha - 20</vt:lpstr>
      <vt:lpstr>Talaalka ka Dib Jawaabta – 20 </vt:lpstr>
      <vt:lpstr>Talaalka ka Dib Su’aasha - 30</vt:lpstr>
      <vt:lpstr>Talaalka ka Dib Jawaabta – 30 </vt:lpstr>
      <vt:lpstr>Talaalka ka Dib Su’aasha - 40</vt:lpstr>
      <vt:lpstr>Talaalka ka Dib Jawaabta – 40 </vt:lpstr>
      <vt:lpstr>Baarista &amp; Karantiilka Su’aasha - 10</vt:lpstr>
      <vt:lpstr>Isbaaris &amp; Karantiil Jawaabta - 10</vt:lpstr>
      <vt:lpstr>Baarista &amp; Karantiilka Su’aasha - 20</vt:lpstr>
      <vt:lpstr>Isbaaris &amp; Karantiil Jawaabta - 20</vt:lpstr>
      <vt:lpstr>Baarista &amp; Karantiilka Su’aasha - 30</vt:lpstr>
      <vt:lpstr>Isbaaris &amp; Karantiil Jawaabta - 30</vt:lpstr>
      <vt:lpstr>Baarista &amp; Karantiilka Su’aasha - 40</vt:lpstr>
      <vt:lpstr>Isbaaris &amp; Karantiil Jawaabta - 40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2021-10-14T20:52:04Z</dcterms:created>
  <dcterms:modified xsi:type="dcterms:W3CDTF">2021-10-15T09:09:00Z</dcterms:modified>
  <cp:category/>
</cp:coreProperties>
</file>