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308" r:id="rId2"/>
    <p:sldId id="256" r:id="rId3"/>
    <p:sldId id="257" r:id="rId4"/>
    <p:sldId id="258" r:id="rId5"/>
    <p:sldId id="259" r:id="rId6"/>
    <p:sldId id="284" r:id="rId7"/>
    <p:sldId id="260" r:id="rId8"/>
    <p:sldId id="285" r:id="rId9"/>
    <p:sldId id="261" r:id="rId10"/>
    <p:sldId id="286" r:id="rId11"/>
    <p:sldId id="264" r:id="rId12"/>
    <p:sldId id="288" r:id="rId13"/>
    <p:sldId id="265" r:id="rId14"/>
    <p:sldId id="289" r:id="rId15"/>
    <p:sldId id="266" r:id="rId16"/>
    <p:sldId id="290" r:id="rId17"/>
    <p:sldId id="267" r:id="rId18"/>
    <p:sldId id="291" r:id="rId19"/>
    <p:sldId id="269" r:id="rId20"/>
    <p:sldId id="293" r:id="rId21"/>
    <p:sldId id="270" r:id="rId22"/>
    <p:sldId id="294" r:id="rId23"/>
    <p:sldId id="271" r:id="rId24"/>
    <p:sldId id="295" r:id="rId25"/>
    <p:sldId id="272" r:id="rId26"/>
    <p:sldId id="296" r:id="rId27"/>
    <p:sldId id="274" r:id="rId28"/>
    <p:sldId id="298" r:id="rId29"/>
    <p:sldId id="275" r:id="rId30"/>
    <p:sldId id="299" r:id="rId31"/>
    <p:sldId id="276" r:id="rId32"/>
    <p:sldId id="300" r:id="rId33"/>
    <p:sldId id="277" r:id="rId34"/>
    <p:sldId id="301" r:id="rId35"/>
    <p:sldId id="279" r:id="rId36"/>
    <p:sldId id="303" r:id="rId37"/>
    <p:sldId id="280" r:id="rId38"/>
    <p:sldId id="304" r:id="rId39"/>
    <p:sldId id="281" r:id="rId40"/>
    <p:sldId id="305" r:id="rId41"/>
    <p:sldId id="282" r:id="rId42"/>
    <p:sldId id="306" r:id="rId43"/>
    <p:sldId id="309" r:id="rId44"/>
    <p:sldId id="310" r:id="rId45"/>
    <p:sldId id="311" r:id="rId46"/>
    <p:sldId id="312" r:id="rId47"/>
    <p:sldId id="313" r:id="rId48"/>
    <p:sldId id="314" r:id="rId49"/>
    <p:sldId id="315" r:id="rId50"/>
    <p:sldId id="316"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06A3DC-9DA4-1334-17CE-80408B160325}" name="W. Shazly" initials="WS" userId="85cdfae02a2a450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6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46" autoAdjust="0"/>
    <p:restoredTop sz="94660"/>
  </p:normalViewPr>
  <p:slideViewPr>
    <p:cSldViewPr>
      <p:cViewPr varScale="1">
        <p:scale>
          <a:sx n="88" d="100"/>
          <a:sy n="88" d="100"/>
        </p:scale>
        <p:origin x="66" y="4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9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8/10/relationships/authors" Targe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B38B8E-EEF4-4501-A343-2EA893627EE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6D87D355-44A2-4D03-A1DC-3BD15C220BA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E0192DB-ECFF-421F-A54E-070AE08A4691}" type="datetimeFigureOut">
              <a:rPr lang="en-US"/>
              <a:pPr>
                <a:defRPr/>
              </a:pPr>
              <a:t>10/7/2021</a:t>
            </a:fld>
            <a:endParaRPr lang="en-US" dirty="0"/>
          </a:p>
        </p:txBody>
      </p:sp>
      <p:sp>
        <p:nvSpPr>
          <p:cNvPr id="4" name="Slide Image Placeholder 3">
            <a:extLst>
              <a:ext uri="{FF2B5EF4-FFF2-40B4-BE49-F238E27FC236}">
                <a16:creationId xmlns:a16="http://schemas.microsoft.com/office/drawing/2014/main" id="{3A4F3802-33BA-405E-BC05-2DBC5BE4CE9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BF4CEF3-8E5D-4E73-8CC5-6B6E278F16C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DB45C87-CE61-494D-978E-A07F82A7B3F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9F498AFD-0E38-4209-A0CB-1097A07B57A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10249A3-9945-4BEE-9A38-8C195894A572}" type="slidenum">
              <a:rPr lang="en-US" altLang="en-US"/>
              <a:pPr/>
              <a:t>‹Nº›</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896D24F5-2B5C-4C82-8646-4644056391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45063734-016D-4C53-B00C-F6DD775591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 b="0" i="0" u="none" baseline="0"/>
              <a:t>تم إنشاؤها بواسطة شبكة تكنولوجيا التعليم. www.edtechnetwork.com في 2009</a:t>
            </a:r>
          </a:p>
          <a:p>
            <a:endParaRPr lang="ar" altLang="en-US"/>
          </a:p>
        </p:txBody>
      </p:sp>
      <p:sp>
        <p:nvSpPr>
          <p:cNvPr id="5124" name="Slide Number Placeholder 3">
            <a:extLst>
              <a:ext uri="{FF2B5EF4-FFF2-40B4-BE49-F238E27FC236}">
                <a16:creationId xmlns:a16="http://schemas.microsoft.com/office/drawing/2014/main" id="{09FAA9E1-F671-4F7C-B1C6-507C303546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F192DD04-42F9-47AD-BD23-682BAEC3ACB7}" type="slidenum">
              <a:rPr/>
              <a:pPr>
                <a:spcBef>
                  <a:spcPct val="0"/>
                </a:spcBef>
              </a:pPr>
              <a:t>1</a:t>
            </a:fld>
            <a:endParaRPr lang="a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ADF9CDD-9387-47FF-9166-34A33D00D0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C15823D-6543-4752-A14F-CF4AB14A5E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23556" name="Slide Number Placeholder 3">
            <a:extLst>
              <a:ext uri="{FF2B5EF4-FFF2-40B4-BE49-F238E27FC236}">
                <a16:creationId xmlns:a16="http://schemas.microsoft.com/office/drawing/2014/main" id="{106F8C80-DBD1-426B-96CE-DD45539208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9D3FE7C3-5876-47BA-9BED-89AE59B07400}" type="slidenum">
              <a:rPr/>
              <a:pPr>
                <a:spcBef>
                  <a:spcPct val="0"/>
                </a:spcBef>
              </a:pPr>
              <a:t>10</a:t>
            </a:fld>
            <a:endParaRPr lang="a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6C3EA0B-B2DD-4959-8988-7A94BF1436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0B145CA-D5E7-4466-8136-65F27D1E22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25604" name="Slide Number Placeholder 3">
            <a:extLst>
              <a:ext uri="{FF2B5EF4-FFF2-40B4-BE49-F238E27FC236}">
                <a16:creationId xmlns:a16="http://schemas.microsoft.com/office/drawing/2014/main" id="{A9EC92EC-D463-48B7-87F7-6DE7AFE9BB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79CC0C8F-CBC2-43F9-B071-8515802C3809}" type="slidenum">
              <a:rPr/>
              <a:pPr>
                <a:spcBef>
                  <a:spcPct val="0"/>
                </a:spcBef>
              </a:pPr>
              <a:t>11</a:t>
            </a:fld>
            <a:endParaRPr lang="a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6EB9690-5914-45D5-A549-463FC1F3D6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33FF360-9DA3-4B0F-9E1D-D34BCBBA4E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27652" name="Slide Number Placeholder 3">
            <a:extLst>
              <a:ext uri="{FF2B5EF4-FFF2-40B4-BE49-F238E27FC236}">
                <a16:creationId xmlns:a16="http://schemas.microsoft.com/office/drawing/2014/main" id="{786515FB-CBF5-41A0-AC4A-3FF07068DB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594A325B-A277-4782-81D0-F65B6FB65C12}" type="slidenum">
              <a:rPr/>
              <a:pPr>
                <a:spcBef>
                  <a:spcPct val="0"/>
                </a:spcBef>
              </a:pPr>
              <a:t>12</a:t>
            </a:fld>
            <a:endParaRPr lang="a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E202687-1439-4C9B-8635-E005354EA4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5EB77D9-6EB6-48EA-AA15-8919D82B00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29700" name="Slide Number Placeholder 3">
            <a:extLst>
              <a:ext uri="{FF2B5EF4-FFF2-40B4-BE49-F238E27FC236}">
                <a16:creationId xmlns:a16="http://schemas.microsoft.com/office/drawing/2014/main" id="{D56AC1BF-8107-471A-96A9-2E30A23AC5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76B3709D-4483-4D9D-A844-DCE722B727B7}" type="slidenum">
              <a:rPr/>
              <a:pPr>
                <a:spcBef>
                  <a:spcPct val="0"/>
                </a:spcBef>
              </a:pPr>
              <a:t>13</a:t>
            </a:fld>
            <a:endParaRPr lang="a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8B388B3-5757-4309-9044-3E3CF892BC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F8F45526-DA15-4C58-9860-2DFF03975C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31748" name="Slide Number Placeholder 3">
            <a:extLst>
              <a:ext uri="{FF2B5EF4-FFF2-40B4-BE49-F238E27FC236}">
                <a16:creationId xmlns:a16="http://schemas.microsoft.com/office/drawing/2014/main" id="{64B0DFBA-8819-4E8A-89B7-190E0AB0C3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91FD799C-3F60-4F47-AAF2-BC4027588EF5}" type="slidenum">
              <a:rPr/>
              <a:pPr>
                <a:spcBef>
                  <a:spcPct val="0"/>
                </a:spcBef>
              </a:pPr>
              <a:t>14</a:t>
            </a:fld>
            <a:endParaRPr lang="a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448CC07-E4CB-4922-AC66-3129DA0FD0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F946B533-3386-48B0-8ECA-58254F7AC5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33796" name="Slide Number Placeholder 3">
            <a:extLst>
              <a:ext uri="{FF2B5EF4-FFF2-40B4-BE49-F238E27FC236}">
                <a16:creationId xmlns:a16="http://schemas.microsoft.com/office/drawing/2014/main" id="{885BB642-04A5-44AC-A20C-A48E953828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511A191A-1071-4E08-A47C-EC95FD154D69}" type="slidenum">
              <a:rPr/>
              <a:pPr>
                <a:spcBef>
                  <a:spcPct val="0"/>
                </a:spcBef>
              </a:pPr>
              <a:t>15</a:t>
            </a:fld>
            <a:endParaRPr lang="ar"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91ED4094-A477-4F1B-9A96-A45F9F37B1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84C1B78A-C590-45CF-8CE1-738FB1AFCD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35844" name="Slide Number Placeholder 3">
            <a:extLst>
              <a:ext uri="{FF2B5EF4-FFF2-40B4-BE49-F238E27FC236}">
                <a16:creationId xmlns:a16="http://schemas.microsoft.com/office/drawing/2014/main" id="{3E0D26B6-B22B-43A2-B2CF-51E8B5AAA2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2AC5B69A-3828-4797-9FA7-D05336037678}" type="slidenum">
              <a:rPr/>
              <a:pPr>
                <a:spcBef>
                  <a:spcPct val="0"/>
                </a:spcBef>
              </a:pPr>
              <a:t>16</a:t>
            </a:fld>
            <a:endParaRPr lang="ar"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C026E01F-5891-4617-A617-59C17A4D11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760BC66-D687-43FB-864B-3FE8030DB2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37892" name="Slide Number Placeholder 3">
            <a:extLst>
              <a:ext uri="{FF2B5EF4-FFF2-40B4-BE49-F238E27FC236}">
                <a16:creationId xmlns:a16="http://schemas.microsoft.com/office/drawing/2014/main" id="{D79DE091-E6DE-4543-B64E-467D223C28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1D43A37C-2399-4400-8F4E-EF015A1B1AE4}" type="slidenum">
              <a:rPr/>
              <a:pPr>
                <a:spcBef>
                  <a:spcPct val="0"/>
                </a:spcBef>
              </a:pPr>
              <a:t>17</a:t>
            </a:fld>
            <a:endParaRPr lang="ar"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05B696-153F-4B45-AF89-BC85C072CD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3542FDF8-6718-47B8-A78A-850BFF6F82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39940" name="Slide Number Placeholder 3">
            <a:extLst>
              <a:ext uri="{FF2B5EF4-FFF2-40B4-BE49-F238E27FC236}">
                <a16:creationId xmlns:a16="http://schemas.microsoft.com/office/drawing/2014/main" id="{35E31481-C0F9-491E-9FA0-5EC47D1F32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90FD52D4-8490-471D-91F5-8AACE1639BD0}" type="slidenum">
              <a:rPr/>
              <a:pPr>
                <a:spcBef>
                  <a:spcPct val="0"/>
                </a:spcBef>
              </a:pPr>
              <a:t>18</a:t>
            </a:fld>
            <a:endParaRPr lang="ar"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9252EA2-183E-4780-8613-0DD6811CAA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07972F7-9096-4E0E-A421-99E0931479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41988" name="Slide Number Placeholder 3">
            <a:extLst>
              <a:ext uri="{FF2B5EF4-FFF2-40B4-BE49-F238E27FC236}">
                <a16:creationId xmlns:a16="http://schemas.microsoft.com/office/drawing/2014/main" id="{DEB4AFC4-F38A-4C47-8AAD-2E45BABE86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B215DC65-7815-4B36-B571-95E8F074656E}" type="slidenum">
              <a:rPr/>
              <a:pPr>
                <a:spcBef>
                  <a:spcPct val="0"/>
                </a:spcBef>
              </a:pPr>
              <a:t>19</a:t>
            </a:fld>
            <a:endParaRPr lang="a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B106BBA-C0B4-407F-B10E-0A60E048A3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DA4292A-62ED-45D9-B294-1C4F7431E7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7172" name="Slide Number Placeholder 3">
            <a:extLst>
              <a:ext uri="{FF2B5EF4-FFF2-40B4-BE49-F238E27FC236}">
                <a16:creationId xmlns:a16="http://schemas.microsoft.com/office/drawing/2014/main" id="{8887C370-A389-4B8C-8A44-F3CCCC3352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E78EAD9B-CFE5-4F83-ABFD-369AE02D22D4}" type="slidenum">
              <a:rPr/>
              <a:pPr>
                <a:spcBef>
                  <a:spcPct val="0"/>
                </a:spcBef>
              </a:pPr>
              <a:t>2</a:t>
            </a:fld>
            <a:endParaRPr lang="ar"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1D499D1C-5163-4160-80EC-E15F4CB252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5208E4B-EB3B-40B0-A9F4-005FDAE3EF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44036" name="Slide Number Placeholder 3">
            <a:extLst>
              <a:ext uri="{FF2B5EF4-FFF2-40B4-BE49-F238E27FC236}">
                <a16:creationId xmlns:a16="http://schemas.microsoft.com/office/drawing/2014/main" id="{378CBE9C-D2D3-485A-A6D7-39B8DCB64C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59B5DBCB-EB47-4639-A0B6-58944509E6A9}" type="slidenum">
              <a:rPr/>
              <a:pPr>
                <a:spcBef>
                  <a:spcPct val="0"/>
                </a:spcBef>
              </a:pPr>
              <a:t>20</a:t>
            </a:fld>
            <a:endParaRPr lang="ar"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5B08A219-ED06-4E5C-B59A-090EC3BF0C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3420842-9211-4FDC-A2AC-2B80F8AF71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46084" name="Slide Number Placeholder 3">
            <a:extLst>
              <a:ext uri="{FF2B5EF4-FFF2-40B4-BE49-F238E27FC236}">
                <a16:creationId xmlns:a16="http://schemas.microsoft.com/office/drawing/2014/main" id="{9BDE22CC-2415-48D0-997F-A8F9B4ED63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7AA1C867-AAD4-47A0-9A4D-0F635AEB9D5F}" type="slidenum">
              <a:rPr/>
              <a:pPr>
                <a:spcBef>
                  <a:spcPct val="0"/>
                </a:spcBef>
              </a:pPr>
              <a:t>21</a:t>
            </a:fld>
            <a:endParaRPr lang="ar"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5148EA07-7219-4FB8-A266-76AF1175C3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82F35DB-2097-4CB2-8CDC-E8A47E055D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48132" name="Slide Number Placeholder 3">
            <a:extLst>
              <a:ext uri="{FF2B5EF4-FFF2-40B4-BE49-F238E27FC236}">
                <a16:creationId xmlns:a16="http://schemas.microsoft.com/office/drawing/2014/main" id="{D1290A44-5408-46E4-85AE-69699F97D9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71F0E51C-DE46-4949-B26B-94DE37C57378}" type="slidenum">
              <a:rPr/>
              <a:pPr>
                <a:spcBef>
                  <a:spcPct val="0"/>
                </a:spcBef>
              </a:pPr>
              <a:t>22</a:t>
            </a:fld>
            <a:endParaRPr lang="ar"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C8D24DEE-B558-446E-90F3-94797C5B4E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D6A20E3E-C010-44F2-99A5-98449496E8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50180" name="Slide Number Placeholder 3">
            <a:extLst>
              <a:ext uri="{FF2B5EF4-FFF2-40B4-BE49-F238E27FC236}">
                <a16:creationId xmlns:a16="http://schemas.microsoft.com/office/drawing/2014/main" id="{F66A8F97-D00B-41D9-AE23-C4E5CD01EB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58558704-B80C-4445-BB66-1CFEEAFC8FBF}" type="slidenum">
              <a:rPr/>
              <a:pPr>
                <a:spcBef>
                  <a:spcPct val="0"/>
                </a:spcBef>
              </a:pPr>
              <a:t>23</a:t>
            </a:fld>
            <a:endParaRPr lang="ar"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AE537150-1A76-4177-98CC-765E6642B8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26125A9B-5A49-44DD-9BFE-B358138CE9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52228" name="Slide Number Placeholder 3">
            <a:extLst>
              <a:ext uri="{FF2B5EF4-FFF2-40B4-BE49-F238E27FC236}">
                <a16:creationId xmlns:a16="http://schemas.microsoft.com/office/drawing/2014/main" id="{5A204067-8328-4B2F-AC2C-03BDDA985C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47820CFB-CFE9-49A9-8E9A-6E661794E9A7}" type="slidenum">
              <a:rPr/>
              <a:pPr>
                <a:spcBef>
                  <a:spcPct val="0"/>
                </a:spcBef>
              </a:pPr>
              <a:t>24</a:t>
            </a:fld>
            <a:endParaRPr lang="ar"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FA830C81-B190-4A69-97DA-029ACB3495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F23B2-5950-4995-B909-A151C36A7E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54276" name="Slide Number Placeholder 3">
            <a:extLst>
              <a:ext uri="{FF2B5EF4-FFF2-40B4-BE49-F238E27FC236}">
                <a16:creationId xmlns:a16="http://schemas.microsoft.com/office/drawing/2014/main" id="{0AB3C8D7-A468-4E36-874D-67807E55BC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733EEE29-D425-4DE8-8521-71091A284036}" type="slidenum">
              <a:rPr/>
              <a:pPr>
                <a:spcBef>
                  <a:spcPct val="0"/>
                </a:spcBef>
              </a:pPr>
              <a:t>25</a:t>
            </a:fld>
            <a:endParaRPr lang="ar"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A4FDDE1-5341-4E34-890F-BA3E55AA28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325B68E0-3B3E-4705-822C-A1B25576A4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56324" name="Slide Number Placeholder 3">
            <a:extLst>
              <a:ext uri="{FF2B5EF4-FFF2-40B4-BE49-F238E27FC236}">
                <a16:creationId xmlns:a16="http://schemas.microsoft.com/office/drawing/2014/main" id="{EB76AA05-A1A4-4928-AB4B-529EACBA88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21627F7B-0B55-4D7E-9818-D6B2BD416175}" type="slidenum">
              <a:rPr/>
              <a:pPr>
                <a:spcBef>
                  <a:spcPct val="0"/>
                </a:spcBef>
              </a:pPr>
              <a:t>26</a:t>
            </a:fld>
            <a:endParaRPr lang="ar"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32CD783-07DB-453F-83B1-42B3F9A649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8053B358-8D43-464A-9847-FB46C0E44C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58372" name="Slide Number Placeholder 3">
            <a:extLst>
              <a:ext uri="{FF2B5EF4-FFF2-40B4-BE49-F238E27FC236}">
                <a16:creationId xmlns:a16="http://schemas.microsoft.com/office/drawing/2014/main" id="{DC4086B9-270C-4181-9425-874371B04A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EA38FBB2-7016-47C8-8C98-D72A4DD3383A}" type="slidenum">
              <a:rPr/>
              <a:pPr>
                <a:spcBef>
                  <a:spcPct val="0"/>
                </a:spcBef>
              </a:pPr>
              <a:t>27</a:t>
            </a:fld>
            <a:endParaRPr lang="ar"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F1FC087-C233-4924-9E93-EC3AF940C2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E76DA585-A8C0-48F2-BDBB-519E23C33A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60420" name="Slide Number Placeholder 3">
            <a:extLst>
              <a:ext uri="{FF2B5EF4-FFF2-40B4-BE49-F238E27FC236}">
                <a16:creationId xmlns:a16="http://schemas.microsoft.com/office/drawing/2014/main" id="{EDFAE036-6365-489D-A647-A40B623B9C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D5A36967-40AE-406D-9034-E96AAF45ADA9}" type="slidenum">
              <a:rPr/>
              <a:pPr>
                <a:spcBef>
                  <a:spcPct val="0"/>
                </a:spcBef>
              </a:pPr>
              <a:t>28</a:t>
            </a:fld>
            <a:endParaRPr lang="ar"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C4797853-77EA-4B31-8C3B-335268A444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000A8155-019A-4B54-A6D5-3E890BFD00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62468" name="Slide Number Placeholder 3">
            <a:extLst>
              <a:ext uri="{FF2B5EF4-FFF2-40B4-BE49-F238E27FC236}">
                <a16:creationId xmlns:a16="http://schemas.microsoft.com/office/drawing/2014/main" id="{6C7731FE-C459-43F7-BD0E-5DA49CD782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5FDE7451-B7D1-462C-A5F3-6C144618FB19}" type="slidenum">
              <a:rPr/>
              <a:pPr>
                <a:spcBef>
                  <a:spcPct val="0"/>
                </a:spcBef>
              </a:pPr>
              <a:t>29</a:t>
            </a:fld>
            <a:endParaRPr lang="a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9F3287C7-DFCD-4567-A833-E83A9F0D13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3520F8BA-5AB4-4D59-9F79-50CBD0C102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9220" name="Slide Number Placeholder 3">
            <a:extLst>
              <a:ext uri="{FF2B5EF4-FFF2-40B4-BE49-F238E27FC236}">
                <a16:creationId xmlns:a16="http://schemas.microsoft.com/office/drawing/2014/main" id="{FA62A1F0-0837-4335-BA24-C3BFF1EB01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32AEF52E-DC36-4BF2-9851-7582DE6C3833}" type="slidenum">
              <a:rPr/>
              <a:pPr>
                <a:spcBef>
                  <a:spcPct val="0"/>
                </a:spcBef>
              </a:pPr>
              <a:t>3</a:t>
            </a:fld>
            <a:endParaRPr lang="ar"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C7BE220B-C178-4899-ACFB-8D8E1533C1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0148551D-53A1-4A83-AF62-65FFB634AF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64516" name="Slide Number Placeholder 3">
            <a:extLst>
              <a:ext uri="{FF2B5EF4-FFF2-40B4-BE49-F238E27FC236}">
                <a16:creationId xmlns:a16="http://schemas.microsoft.com/office/drawing/2014/main" id="{E606E1F4-AFCE-4ACC-B22A-5D5902AFFA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088EEC8A-9B7A-428F-AFC3-609A4FAB2E72}" type="slidenum">
              <a:rPr/>
              <a:pPr>
                <a:spcBef>
                  <a:spcPct val="0"/>
                </a:spcBef>
              </a:pPr>
              <a:t>30</a:t>
            </a:fld>
            <a:endParaRPr lang="ar"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5626E7B-779E-45AB-9900-1A6394BFB8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4254219-1852-4809-8692-706B7138CC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66564" name="Slide Number Placeholder 3">
            <a:extLst>
              <a:ext uri="{FF2B5EF4-FFF2-40B4-BE49-F238E27FC236}">
                <a16:creationId xmlns:a16="http://schemas.microsoft.com/office/drawing/2014/main" id="{FC4946FE-4394-4C65-835F-1415EFB8F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82A0877D-6CA3-4DFF-9F53-7E22F13479E4}" type="slidenum">
              <a:rPr/>
              <a:pPr>
                <a:spcBef>
                  <a:spcPct val="0"/>
                </a:spcBef>
              </a:pPr>
              <a:t>31</a:t>
            </a:fld>
            <a:endParaRPr lang="ar"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CAB5D15E-C767-458A-A25D-35962AD4E9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5A00BFA9-045E-47AD-85BE-21BD6EEDDA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68612" name="Slide Number Placeholder 3">
            <a:extLst>
              <a:ext uri="{FF2B5EF4-FFF2-40B4-BE49-F238E27FC236}">
                <a16:creationId xmlns:a16="http://schemas.microsoft.com/office/drawing/2014/main" id="{6DB7AF74-D979-496E-B2AE-27BFBA915D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5B4286EE-F8A0-44BC-8544-071F02B627FD}" type="slidenum">
              <a:rPr/>
              <a:pPr>
                <a:spcBef>
                  <a:spcPct val="0"/>
                </a:spcBef>
              </a:pPr>
              <a:t>32</a:t>
            </a:fld>
            <a:endParaRPr lang="ar"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F4EE502A-F71F-45A9-B7F7-ECDE4F101A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F116056-717C-4696-8997-7D75025FCE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70660" name="Slide Number Placeholder 3">
            <a:extLst>
              <a:ext uri="{FF2B5EF4-FFF2-40B4-BE49-F238E27FC236}">
                <a16:creationId xmlns:a16="http://schemas.microsoft.com/office/drawing/2014/main" id="{7FE5D18C-A8E5-4362-8346-4B185830E2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8FD2B8BE-9C52-4EA9-868C-39E8B9D23FFE}" type="slidenum">
              <a:rPr/>
              <a:pPr>
                <a:spcBef>
                  <a:spcPct val="0"/>
                </a:spcBef>
              </a:pPr>
              <a:t>33</a:t>
            </a:fld>
            <a:endParaRPr lang="ar"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E978C520-E63D-4C5F-B928-E59EF242D0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DBB3B0D-6798-4A57-883E-9340B00650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72708" name="Slide Number Placeholder 3">
            <a:extLst>
              <a:ext uri="{FF2B5EF4-FFF2-40B4-BE49-F238E27FC236}">
                <a16:creationId xmlns:a16="http://schemas.microsoft.com/office/drawing/2014/main" id="{2D8ABC27-27AD-4375-A678-8FFF6DA59F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EAFF32D0-8606-4E09-A7A1-6F3B8347A615}" type="slidenum">
              <a:rPr/>
              <a:pPr>
                <a:spcBef>
                  <a:spcPct val="0"/>
                </a:spcBef>
              </a:pPr>
              <a:t>34</a:t>
            </a:fld>
            <a:endParaRPr lang="ar"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B0265008-3F99-4C05-9155-DA9E20C10D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80F34E79-604F-49B1-9A0C-E44F758D99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74756" name="Slide Number Placeholder 3">
            <a:extLst>
              <a:ext uri="{FF2B5EF4-FFF2-40B4-BE49-F238E27FC236}">
                <a16:creationId xmlns:a16="http://schemas.microsoft.com/office/drawing/2014/main" id="{2E1475DF-6B5C-4183-8210-D0707BB6CF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A00DE1AB-8C8E-4607-9117-2E2873A86B46}" type="slidenum">
              <a:rPr/>
              <a:pPr>
                <a:spcBef>
                  <a:spcPct val="0"/>
                </a:spcBef>
              </a:pPr>
              <a:t>35</a:t>
            </a:fld>
            <a:endParaRPr lang="ar"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A0C1495F-215F-4DC5-A3ED-D10A6649EA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4672193-C097-4CE0-884E-7DC2441362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76804" name="Slide Number Placeholder 3">
            <a:extLst>
              <a:ext uri="{FF2B5EF4-FFF2-40B4-BE49-F238E27FC236}">
                <a16:creationId xmlns:a16="http://schemas.microsoft.com/office/drawing/2014/main" id="{BCDA646B-7DB4-48AF-B2DD-FBA6FD1B55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817AADA5-7E13-4B55-AE7C-33B518AD95D7}" type="slidenum">
              <a:rPr/>
              <a:pPr>
                <a:spcBef>
                  <a:spcPct val="0"/>
                </a:spcBef>
              </a:pPr>
              <a:t>36</a:t>
            </a:fld>
            <a:endParaRPr lang="ar"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324B3083-502F-4438-B1BD-EDF15E7D0C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8C115CBE-FCAA-43BA-8A48-15C77D9733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78852" name="Slide Number Placeholder 3">
            <a:extLst>
              <a:ext uri="{FF2B5EF4-FFF2-40B4-BE49-F238E27FC236}">
                <a16:creationId xmlns:a16="http://schemas.microsoft.com/office/drawing/2014/main" id="{51FAAF27-FA23-4480-889B-9375564824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7C86F33C-7338-4056-934B-EE9937E34B67}" type="slidenum">
              <a:rPr/>
              <a:pPr>
                <a:spcBef>
                  <a:spcPct val="0"/>
                </a:spcBef>
              </a:pPr>
              <a:t>37</a:t>
            </a:fld>
            <a:endParaRPr lang="ar"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93A0518A-3ACD-4357-91A8-EBE604DAC0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1624B573-E838-4B7F-A3E2-8034389EA0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80900" name="Slide Number Placeholder 3">
            <a:extLst>
              <a:ext uri="{FF2B5EF4-FFF2-40B4-BE49-F238E27FC236}">
                <a16:creationId xmlns:a16="http://schemas.microsoft.com/office/drawing/2014/main" id="{88EAB5BB-BEA8-4D14-B6B3-3CC1FD59A5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BD7830D4-FB18-475E-96A4-D7B277F9C969}" type="slidenum">
              <a:rPr/>
              <a:pPr>
                <a:spcBef>
                  <a:spcPct val="0"/>
                </a:spcBef>
              </a:pPr>
              <a:t>38</a:t>
            </a:fld>
            <a:endParaRPr lang="ar"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90281510-844E-4CEE-A0B3-83DF7B0F6D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A53BCFC7-CA4E-41CE-B3AD-1366EB389E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82948" name="Slide Number Placeholder 3">
            <a:extLst>
              <a:ext uri="{FF2B5EF4-FFF2-40B4-BE49-F238E27FC236}">
                <a16:creationId xmlns:a16="http://schemas.microsoft.com/office/drawing/2014/main" id="{84519483-9A82-4F3E-8307-5BDFF98B82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9EF39AB0-9BE1-47A3-AAD3-9A5093AB47D3}" type="slidenum">
              <a:rPr/>
              <a:pPr>
                <a:spcBef>
                  <a:spcPct val="0"/>
                </a:spcBef>
              </a:pPr>
              <a:t>39</a:t>
            </a:fld>
            <a:endParaRPr lang="a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C89821BF-77CB-49BE-B961-83A11C7DCE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CC853801-42C4-4A69-9ECD-0E250BCFB7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11268" name="Slide Number Placeholder 3">
            <a:extLst>
              <a:ext uri="{FF2B5EF4-FFF2-40B4-BE49-F238E27FC236}">
                <a16:creationId xmlns:a16="http://schemas.microsoft.com/office/drawing/2014/main" id="{97B4FF53-AB61-4621-AD17-E723D019CC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ACE11EBC-63D2-455B-B448-DE5B5A8028CE}" type="slidenum">
              <a:rPr/>
              <a:pPr>
                <a:spcBef>
                  <a:spcPct val="0"/>
                </a:spcBef>
              </a:pPr>
              <a:t>4</a:t>
            </a:fld>
            <a:endParaRPr lang="ar"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BE491306-F47E-4471-915D-E09A884DF2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CF00BAD-CDDC-4CD5-9C09-5AE2C5F9C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84996" name="Slide Number Placeholder 3">
            <a:extLst>
              <a:ext uri="{FF2B5EF4-FFF2-40B4-BE49-F238E27FC236}">
                <a16:creationId xmlns:a16="http://schemas.microsoft.com/office/drawing/2014/main" id="{67236DDD-7994-430E-9EF1-76DDE32300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331D0E53-B78C-4829-8057-00595EB23479}" type="slidenum">
              <a:rPr/>
              <a:pPr>
                <a:spcBef>
                  <a:spcPct val="0"/>
                </a:spcBef>
              </a:pPr>
              <a:t>40</a:t>
            </a:fld>
            <a:endParaRPr lang="ar"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4D87A5FB-F54A-4050-9807-9F1A34BE57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EF8DCE46-D94B-4848-AD74-BB8149D362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87044" name="Slide Number Placeholder 3">
            <a:extLst>
              <a:ext uri="{FF2B5EF4-FFF2-40B4-BE49-F238E27FC236}">
                <a16:creationId xmlns:a16="http://schemas.microsoft.com/office/drawing/2014/main" id="{C6AF6305-B9A9-45B2-9F49-04849CA815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D7EC3931-2EC9-40DE-8D26-FCC44E43FD07}" type="slidenum">
              <a:rPr/>
              <a:pPr>
                <a:spcBef>
                  <a:spcPct val="0"/>
                </a:spcBef>
              </a:pPr>
              <a:t>41</a:t>
            </a:fld>
            <a:endParaRPr lang="ar"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8D023173-1CA9-435C-AB00-6F1781834E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D9F32767-5F90-4443-A1AA-69414C692E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89092" name="Slide Number Placeholder 3">
            <a:extLst>
              <a:ext uri="{FF2B5EF4-FFF2-40B4-BE49-F238E27FC236}">
                <a16:creationId xmlns:a16="http://schemas.microsoft.com/office/drawing/2014/main" id="{5AEF9B42-7A90-4289-9121-999AB56D79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9FAD26D6-DC0A-433B-B980-91F5201AE230}" type="slidenum">
              <a:rPr/>
              <a:pPr>
                <a:spcBef>
                  <a:spcPct val="0"/>
                </a:spcBef>
              </a:pPr>
              <a:t>42</a:t>
            </a:fld>
            <a:endParaRPr lang="a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288358C-81DE-4DF5-BCE1-8A9F79ADA4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1C3D4F48-2705-40F3-AED5-F6BD4A89BB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13316" name="Slide Number Placeholder 3">
            <a:extLst>
              <a:ext uri="{FF2B5EF4-FFF2-40B4-BE49-F238E27FC236}">
                <a16:creationId xmlns:a16="http://schemas.microsoft.com/office/drawing/2014/main" id="{F1DBE553-BE08-4459-96AA-845B7A0297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5E2E4E1D-DB3E-40B9-9A9A-F6ACCA23B830}" type="slidenum">
              <a:rPr/>
              <a:pPr>
                <a:spcBef>
                  <a:spcPct val="0"/>
                </a:spcBef>
              </a:pPr>
              <a:t>5</a:t>
            </a:fld>
            <a:endParaRPr lang="a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BC8704E-FF75-4B39-ACE0-9E1961C141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9755DEF6-E63B-436A-8A3F-B9A11D51D6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15364" name="Slide Number Placeholder 3">
            <a:extLst>
              <a:ext uri="{FF2B5EF4-FFF2-40B4-BE49-F238E27FC236}">
                <a16:creationId xmlns:a16="http://schemas.microsoft.com/office/drawing/2014/main" id="{EC24A6E5-11C8-4B66-AD7E-A5EC854FE0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C81AC043-993C-4C65-B014-E759AC225AA2}" type="slidenum">
              <a:rPr/>
              <a:pPr>
                <a:spcBef>
                  <a:spcPct val="0"/>
                </a:spcBef>
              </a:pPr>
              <a:t>6</a:t>
            </a:fld>
            <a:endParaRPr lang="a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C2423C7-41B2-45C2-B95B-45A9CDF95B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287EC01-BABF-4C9A-8BAD-9932C0813B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17412" name="Slide Number Placeholder 3">
            <a:extLst>
              <a:ext uri="{FF2B5EF4-FFF2-40B4-BE49-F238E27FC236}">
                <a16:creationId xmlns:a16="http://schemas.microsoft.com/office/drawing/2014/main" id="{8E77DF1D-62D4-4107-8C16-C007B173F3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D80870FF-0BCB-4E8B-99A5-F70DD11BB46A}" type="slidenum">
              <a:rPr/>
              <a:pPr>
                <a:spcBef>
                  <a:spcPct val="0"/>
                </a:spcBef>
              </a:pPr>
              <a:t>7</a:t>
            </a:fld>
            <a:endParaRPr lang="a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CBD915E-2B6A-41A7-96CE-6E21913578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3034B88C-9289-4AA4-8AEA-21B4AA2BAC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19460" name="Slide Number Placeholder 3">
            <a:extLst>
              <a:ext uri="{FF2B5EF4-FFF2-40B4-BE49-F238E27FC236}">
                <a16:creationId xmlns:a16="http://schemas.microsoft.com/office/drawing/2014/main" id="{E9921ADA-9E60-4794-9D54-FCEFB4D6EE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10811BF0-7715-416F-9398-C9FC82E004E0}" type="slidenum">
              <a:rPr/>
              <a:pPr>
                <a:spcBef>
                  <a:spcPct val="0"/>
                </a:spcBef>
              </a:pPr>
              <a:t>8</a:t>
            </a:fld>
            <a:endParaRPr lang="ar"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C9508A9-8210-42DE-B315-A00DED9031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2EB1E547-716E-481C-A711-C2EF2D0E27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endParaRPr lang="ar" altLang="en-US"/>
          </a:p>
        </p:txBody>
      </p:sp>
      <p:sp>
        <p:nvSpPr>
          <p:cNvPr id="21508" name="Slide Number Placeholder 3">
            <a:extLst>
              <a:ext uri="{FF2B5EF4-FFF2-40B4-BE49-F238E27FC236}">
                <a16:creationId xmlns:a16="http://schemas.microsoft.com/office/drawing/2014/main" id="{10E0862F-CA5D-4F4E-9205-234890A8CF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rtl="1">
              <a:spcBef>
                <a:spcPct val="0"/>
              </a:spcBef>
            </a:pPr>
            <a:fld id="{C69DDB7F-0919-4B28-9A35-BC6D987B53F4}" type="slidenum">
              <a:rPr/>
              <a:pPr>
                <a:spcBef>
                  <a:spcPct val="0"/>
                </a:spcBef>
              </a:pPr>
              <a:t>9</a:t>
            </a:fld>
            <a:endParaRPr lang="a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EFDF82B-8C68-4AC5-AFDE-BC44C67F9D6E}"/>
              </a:ext>
            </a:extLst>
          </p:cNvPr>
          <p:cNvSpPr>
            <a:spLocks noGrp="1"/>
          </p:cNvSpPr>
          <p:nvPr>
            <p:ph type="dt" sz="half" idx="10"/>
          </p:nvPr>
        </p:nvSpPr>
        <p:spPr/>
        <p:txBody>
          <a:bodyPr/>
          <a:lstStyle>
            <a:lvl1pPr>
              <a:defRPr/>
            </a:lvl1pPr>
          </a:lstStyle>
          <a:p>
            <a:pPr>
              <a:defRPr/>
            </a:pPr>
            <a:fld id="{5C15EB74-1ED7-49E4-B3A3-A25FC63C871B}" type="datetimeFigureOut">
              <a:rPr lang="en-US"/>
              <a:pPr>
                <a:defRPr/>
              </a:pPr>
              <a:t>10/7/2021</a:t>
            </a:fld>
            <a:endParaRPr lang="en-US" dirty="0"/>
          </a:p>
        </p:txBody>
      </p:sp>
      <p:sp>
        <p:nvSpPr>
          <p:cNvPr id="5" name="Footer Placeholder 4">
            <a:extLst>
              <a:ext uri="{FF2B5EF4-FFF2-40B4-BE49-F238E27FC236}">
                <a16:creationId xmlns:a16="http://schemas.microsoft.com/office/drawing/2014/main" id="{D5CD3E33-A001-4F36-A09C-D2C5209882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33E84DD-BA1B-4346-8826-92D069524CFE}"/>
              </a:ext>
            </a:extLst>
          </p:cNvPr>
          <p:cNvSpPr>
            <a:spLocks noGrp="1"/>
          </p:cNvSpPr>
          <p:nvPr>
            <p:ph type="sldNum" sz="quarter" idx="12"/>
          </p:nvPr>
        </p:nvSpPr>
        <p:spPr/>
        <p:txBody>
          <a:bodyPr/>
          <a:lstStyle>
            <a:lvl1pPr>
              <a:defRPr/>
            </a:lvl1pPr>
          </a:lstStyle>
          <a:p>
            <a:fld id="{94D741BF-1B19-47F9-B42E-AC44360A2553}" type="slidenum">
              <a:rPr lang="en-US" altLang="en-US"/>
              <a:pPr/>
              <a:t>‹Nº›</a:t>
            </a:fld>
            <a:endParaRPr lang="en-US" altLang="en-US"/>
          </a:p>
        </p:txBody>
      </p:sp>
    </p:spTree>
    <p:extLst>
      <p:ext uri="{BB962C8B-B14F-4D97-AF65-F5344CB8AC3E}">
        <p14:creationId xmlns:p14="http://schemas.microsoft.com/office/powerpoint/2010/main" val="4065230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9BC142-59EF-49AF-A666-398EEF1703E6}"/>
              </a:ext>
            </a:extLst>
          </p:cNvPr>
          <p:cNvSpPr>
            <a:spLocks noGrp="1"/>
          </p:cNvSpPr>
          <p:nvPr>
            <p:ph type="dt" sz="half" idx="10"/>
          </p:nvPr>
        </p:nvSpPr>
        <p:spPr/>
        <p:txBody>
          <a:bodyPr/>
          <a:lstStyle>
            <a:lvl1pPr>
              <a:defRPr/>
            </a:lvl1pPr>
          </a:lstStyle>
          <a:p>
            <a:pPr>
              <a:defRPr/>
            </a:pPr>
            <a:fld id="{7158D2FC-EA62-4B9F-AE63-4CE28A604766}" type="datetimeFigureOut">
              <a:rPr lang="en-US"/>
              <a:pPr>
                <a:defRPr/>
              </a:pPr>
              <a:t>10/7/2021</a:t>
            </a:fld>
            <a:endParaRPr lang="en-US" dirty="0"/>
          </a:p>
        </p:txBody>
      </p:sp>
      <p:sp>
        <p:nvSpPr>
          <p:cNvPr id="5" name="Footer Placeholder 4">
            <a:extLst>
              <a:ext uri="{FF2B5EF4-FFF2-40B4-BE49-F238E27FC236}">
                <a16:creationId xmlns:a16="http://schemas.microsoft.com/office/drawing/2014/main" id="{90EFDFC5-189F-4D18-B742-1329CDFBFF3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F9619FE-FD51-418A-900D-B97E5A7FE36F}"/>
              </a:ext>
            </a:extLst>
          </p:cNvPr>
          <p:cNvSpPr>
            <a:spLocks noGrp="1"/>
          </p:cNvSpPr>
          <p:nvPr>
            <p:ph type="sldNum" sz="quarter" idx="12"/>
          </p:nvPr>
        </p:nvSpPr>
        <p:spPr/>
        <p:txBody>
          <a:bodyPr/>
          <a:lstStyle>
            <a:lvl1pPr>
              <a:defRPr/>
            </a:lvl1pPr>
          </a:lstStyle>
          <a:p>
            <a:fld id="{A49BCD88-D20C-44D5-9F5F-4F559B34E4F5}" type="slidenum">
              <a:rPr lang="en-US" altLang="en-US"/>
              <a:pPr/>
              <a:t>‹Nº›</a:t>
            </a:fld>
            <a:endParaRPr lang="en-US" altLang="en-US"/>
          </a:p>
        </p:txBody>
      </p:sp>
    </p:spTree>
    <p:extLst>
      <p:ext uri="{BB962C8B-B14F-4D97-AF65-F5344CB8AC3E}">
        <p14:creationId xmlns:p14="http://schemas.microsoft.com/office/powerpoint/2010/main" val="4188158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DFE68DA-BC07-4F8E-9462-769307E22C25}"/>
              </a:ext>
            </a:extLst>
          </p:cNvPr>
          <p:cNvSpPr>
            <a:spLocks noGrp="1"/>
          </p:cNvSpPr>
          <p:nvPr>
            <p:ph type="dt" sz="half" idx="10"/>
          </p:nvPr>
        </p:nvSpPr>
        <p:spPr/>
        <p:txBody>
          <a:bodyPr/>
          <a:lstStyle>
            <a:lvl1pPr>
              <a:defRPr sz="800">
                <a:solidFill>
                  <a:schemeClr val="bg1"/>
                </a:solidFill>
              </a:defRPr>
            </a:lvl1pPr>
          </a:lstStyle>
          <a:p>
            <a:pPr>
              <a:defRPr/>
            </a:pPr>
            <a:endParaRPr lang="en-US"/>
          </a:p>
        </p:txBody>
      </p:sp>
      <p:sp>
        <p:nvSpPr>
          <p:cNvPr id="5" name="Footer Placeholder 4">
            <a:extLst>
              <a:ext uri="{FF2B5EF4-FFF2-40B4-BE49-F238E27FC236}">
                <a16:creationId xmlns:a16="http://schemas.microsoft.com/office/drawing/2014/main" id="{371310A9-413A-4383-987B-E919B4B5C3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8AFABB2-D3CE-4C5F-86F3-F263C615751F}"/>
              </a:ext>
            </a:extLst>
          </p:cNvPr>
          <p:cNvSpPr>
            <a:spLocks noGrp="1"/>
          </p:cNvSpPr>
          <p:nvPr>
            <p:ph type="sldNum" sz="quarter" idx="12"/>
          </p:nvPr>
        </p:nvSpPr>
        <p:spPr/>
        <p:txBody>
          <a:bodyPr rtlCol="0"/>
          <a:lstStyle>
            <a:lvl1pPr fontAlgn="auto">
              <a:spcBef>
                <a:spcPts val="0"/>
              </a:spcBef>
              <a:spcAft>
                <a:spcPts val="0"/>
              </a:spcAft>
              <a:defRPr>
                <a:solidFill>
                  <a:schemeClr val="tx1">
                    <a:tint val="75000"/>
                  </a:schemeClr>
                </a:solidFill>
                <a:latin typeface="+mn-lt"/>
                <a:cs typeface="+mn-cs"/>
              </a:defRPr>
            </a:lvl1pPr>
          </a:lstStyle>
          <a:p>
            <a:pPr>
              <a:defRPr/>
            </a:pPr>
            <a:endParaRPr lang="en-US"/>
          </a:p>
        </p:txBody>
      </p:sp>
    </p:spTree>
    <p:extLst>
      <p:ext uri="{BB962C8B-B14F-4D97-AF65-F5344CB8AC3E}">
        <p14:creationId xmlns:p14="http://schemas.microsoft.com/office/powerpoint/2010/main" val="1080101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dirty="0"/>
          </a:p>
        </p:txBody>
      </p:sp>
      <p:sp>
        <p:nvSpPr>
          <p:cNvPr id="4" name="Date Placeholder 3">
            <a:extLst>
              <a:ext uri="{FF2B5EF4-FFF2-40B4-BE49-F238E27FC236}">
                <a16:creationId xmlns:a16="http://schemas.microsoft.com/office/drawing/2014/main" id="{16D29B0B-C58F-4DBF-909E-854D33068D13}"/>
              </a:ext>
            </a:extLst>
          </p:cNvPr>
          <p:cNvSpPr>
            <a:spLocks noGrp="1"/>
          </p:cNvSpPr>
          <p:nvPr>
            <p:ph type="dt" sz="half" idx="14"/>
          </p:nvPr>
        </p:nvSpPr>
        <p:spPr/>
        <p:txBody>
          <a:bodyPr/>
          <a:lstStyle>
            <a:lvl1pPr>
              <a:defRPr/>
            </a:lvl1pPr>
          </a:lstStyle>
          <a:p>
            <a:pPr>
              <a:defRPr/>
            </a:pPr>
            <a:fld id="{16291549-8255-4462-B1F6-82C651B8CCD3}" type="datetimeFigureOut">
              <a:rPr lang="en-US"/>
              <a:pPr>
                <a:defRPr/>
              </a:pPr>
              <a:t>10/7/2021</a:t>
            </a:fld>
            <a:endParaRPr lang="en-US" dirty="0"/>
          </a:p>
        </p:txBody>
      </p:sp>
      <p:sp>
        <p:nvSpPr>
          <p:cNvPr id="5" name="Footer Placeholder 4">
            <a:extLst>
              <a:ext uri="{FF2B5EF4-FFF2-40B4-BE49-F238E27FC236}">
                <a16:creationId xmlns:a16="http://schemas.microsoft.com/office/drawing/2014/main" id="{53343B2F-1F7F-4BDC-BA5E-763D785E04E4}"/>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1AB1A54-2585-4516-9733-261FEA2A2138}"/>
              </a:ext>
            </a:extLst>
          </p:cNvPr>
          <p:cNvSpPr>
            <a:spLocks noGrp="1"/>
          </p:cNvSpPr>
          <p:nvPr>
            <p:ph type="sldNum" sz="quarter" idx="16"/>
          </p:nvPr>
        </p:nvSpPr>
        <p:spPr/>
        <p:txBody>
          <a:bodyPr/>
          <a:lstStyle>
            <a:lvl1pPr>
              <a:defRPr/>
            </a:lvl1pPr>
          </a:lstStyle>
          <a:p>
            <a:fld id="{7F99973F-F854-47F6-B31D-4E054CD69058}" type="slidenum">
              <a:rPr lang="en-US" altLang="en-US"/>
              <a:pPr/>
              <a:t>‹Nº›</a:t>
            </a:fld>
            <a:endParaRPr lang="en-US" altLang="en-US"/>
          </a:p>
        </p:txBody>
      </p:sp>
    </p:spTree>
    <p:extLst>
      <p:ext uri="{BB962C8B-B14F-4D97-AF65-F5344CB8AC3E}">
        <p14:creationId xmlns:p14="http://schemas.microsoft.com/office/powerpoint/2010/main" val="3000775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ED893A-B14E-4792-B7FB-17388CAED01B}"/>
              </a:ext>
            </a:extLst>
          </p:cNvPr>
          <p:cNvSpPr>
            <a:spLocks noGrp="1"/>
          </p:cNvSpPr>
          <p:nvPr>
            <p:ph type="dt" sz="half" idx="10"/>
          </p:nvPr>
        </p:nvSpPr>
        <p:spPr/>
        <p:txBody>
          <a:bodyPr/>
          <a:lstStyle>
            <a:lvl1pPr>
              <a:defRPr/>
            </a:lvl1pPr>
          </a:lstStyle>
          <a:p>
            <a:pPr>
              <a:defRPr/>
            </a:pPr>
            <a:fld id="{74FB9EFE-2779-4427-AE07-473F1B4B9ECE}" type="datetimeFigureOut">
              <a:rPr lang="en-US"/>
              <a:pPr>
                <a:defRPr/>
              </a:pPr>
              <a:t>10/7/2021</a:t>
            </a:fld>
            <a:endParaRPr lang="en-US" dirty="0"/>
          </a:p>
        </p:txBody>
      </p:sp>
      <p:sp>
        <p:nvSpPr>
          <p:cNvPr id="5" name="Footer Placeholder 4">
            <a:extLst>
              <a:ext uri="{FF2B5EF4-FFF2-40B4-BE49-F238E27FC236}">
                <a16:creationId xmlns:a16="http://schemas.microsoft.com/office/drawing/2014/main" id="{AE13D54E-2DB1-4ED4-B29C-FDD46CA7F05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58E3CC4-AC04-414F-92A0-C8FE50402766}"/>
              </a:ext>
            </a:extLst>
          </p:cNvPr>
          <p:cNvSpPr>
            <a:spLocks noGrp="1"/>
          </p:cNvSpPr>
          <p:nvPr>
            <p:ph type="sldNum" sz="quarter" idx="12"/>
          </p:nvPr>
        </p:nvSpPr>
        <p:spPr/>
        <p:txBody>
          <a:bodyPr/>
          <a:lstStyle>
            <a:lvl1pPr>
              <a:defRPr/>
            </a:lvl1pPr>
          </a:lstStyle>
          <a:p>
            <a:fld id="{74080729-9D14-40C5-B47B-84DB08B2E7F8}" type="slidenum">
              <a:rPr lang="en-US" altLang="en-US"/>
              <a:pPr/>
              <a:t>‹Nº›</a:t>
            </a:fld>
            <a:endParaRPr lang="en-US" altLang="en-US"/>
          </a:p>
        </p:txBody>
      </p:sp>
    </p:spTree>
    <p:extLst>
      <p:ext uri="{BB962C8B-B14F-4D97-AF65-F5344CB8AC3E}">
        <p14:creationId xmlns:p14="http://schemas.microsoft.com/office/powerpoint/2010/main" val="390986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05E149-5B07-4357-99C4-CD2014FD124E}"/>
              </a:ext>
            </a:extLst>
          </p:cNvPr>
          <p:cNvSpPr>
            <a:spLocks noGrp="1"/>
          </p:cNvSpPr>
          <p:nvPr>
            <p:ph type="dt" sz="half" idx="10"/>
          </p:nvPr>
        </p:nvSpPr>
        <p:spPr/>
        <p:txBody>
          <a:bodyPr/>
          <a:lstStyle>
            <a:lvl1pPr>
              <a:defRPr/>
            </a:lvl1pPr>
          </a:lstStyle>
          <a:p>
            <a:pPr>
              <a:defRPr/>
            </a:pPr>
            <a:fld id="{BF92E643-5001-4980-A42D-89F7F807FB9A}" type="datetimeFigureOut">
              <a:rPr lang="en-US"/>
              <a:pPr>
                <a:defRPr/>
              </a:pPr>
              <a:t>10/7/2021</a:t>
            </a:fld>
            <a:endParaRPr lang="en-US" dirty="0"/>
          </a:p>
        </p:txBody>
      </p:sp>
      <p:sp>
        <p:nvSpPr>
          <p:cNvPr id="5" name="Footer Placeholder 4">
            <a:extLst>
              <a:ext uri="{FF2B5EF4-FFF2-40B4-BE49-F238E27FC236}">
                <a16:creationId xmlns:a16="http://schemas.microsoft.com/office/drawing/2014/main" id="{9DB29BAB-C44F-47F0-8523-9E0DE28D0E7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C2FE559-452C-4DBA-8789-CBB934312047}"/>
              </a:ext>
            </a:extLst>
          </p:cNvPr>
          <p:cNvSpPr>
            <a:spLocks noGrp="1"/>
          </p:cNvSpPr>
          <p:nvPr>
            <p:ph type="sldNum" sz="quarter" idx="12"/>
          </p:nvPr>
        </p:nvSpPr>
        <p:spPr/>
        <p:txBody>
          <a:bodyPr/>
          <a:lstStyle>
            <a:lvl1pPr>
              <a:defRPr/>
            </a:lvl1pPr>
          </a:lstStyle>
          <a:p>
            <a:fld id="{051BDA3D-6CFB-469C-B070-76EA06F5DCED}" type="slidenum">
              <a:rPr lang="en-US" altLang="en-US"/>
              <a:pPr/>
              <a:t>‹Nº›</a:t>
            </a:fld>
            <a:endParaRPr lang="en-US" altLang="en-US"/>
          </a:p>
        </p:txBody>
      </p:sp>
    </p:spTree>
    <p:extLst>
      <p:ext uri="{BB962C8B-B14F-4D97-AF65-F5344CB8AC3E}">
        <p14:creationId xmlns:p14="http://schemas.microsoft.com/office/powerpoint/2010/main" val="3789575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B11E873-329C-4AF2-B986-FA46139FDBA9}"/>
              </a:ext>
            </a:extLst>
          </p:cNvPr>
          <p:cNvSpPr>
            <a:spLocks noGrp="1"/>
          </p:cNvSpPr>
          <p:nvPr>
            <p:ph type="dt" sz="half" idx="10"/>
          </p:nvPr>
        </p:nvSpPr>
        <p:spPr/>
        <p:txBody>
          <a:bodyPr/>
          <a:lstStyle>
            <a:lvl1pPr>
              <a:defRPr/>
            </a:lvl1pPr>
          </a:lstStyle>
          <a:p>
            <a:pPr>
              <a:defRPr/>
            </a:pPr>
            <a:fld id="{E461A705-49A6-4935-909D-54B23012A178}" type="datetimeFigureOut">
              <a:rPr lang="en-US"/>
              <a:pPr>
                <a:defRPr/>
              </a:pPr>
              <a:t>10/7/2021</a:t>
            </a:fld>
            <a:endParaRPr lang="en-US" dirty="0"/>
          </a:p>
        </p:txBody>
      </p:sp>
      <p:sp>
        <p:nvSpPr>
          <p:cNvPr id="6" name="Footer Placeholder 4">
            <a:extLst>
              <a:ext uri="{FF2B5EF4-FFF2-40B4-BE49-F238E27FC236}">
                <a16:creationId xmlns:a16="http://schemas.microsoft.com/office/drawing/2014/main" id="{3D7F9E5A-4CE1-4A9C-A86D-D1873DEAD74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2616A61-ACA2-4A30-87B1-648053D018A5}"/>
              </a:ext>
            </a:extLst>
          </p:cNvPr>
          <p:cNvSpPr>
            <a:spLocks noGrp="1"/>
          </p:cNvSpPr>
          <p:nvPr>
            <p:ph type="sldNum" sz="quarter" idx="12"/>
          </p:nvPr>
        </p:nvSpPr>
        <p:spPr/>
        <p:txBody>
          <a:bodyPr/>
          <a:lstStyle>
            <a:lvl1pPr>
              <a:defRPr/>
            </a:lvl1pPr>
          </a:lstStyle>
          <a:p>
            <a:fld id="{4DC230E4-8C87-4F6D-B06A-AE3485821D56}" type="slidenum">
              <a:rPr lang="en-US" altLang="en-US"/>
              <a:pPr/>
              <a:t>‹Nº›</a:t>
            </a:fld>
            <a:endParaRPr lang="en-US" altLang="en-US"/>
          </a:p>
        </p:txBody>
      </p:sp>
    </p:spTree>
    <p:extLst>
      <p:ext uri="{BB962C8B-B14F-4D97-AF65-F5344CB8AC3E}">
        <p14:creationId xmlns:p14="http://schemas.microsoft.com/office/powerpoint/2010/main" val="2321636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733E7F5-178F-404E-8EEA-413FA79CA5A0}"/>
              </a:ext>
            </a:extLst>
          </p:cNvPr>
          <p:cNvSpPr>
            <a:spLocks noGrp="1"/>
          </p:cNvSpPr>
          <p:nvPr>
            <p:ph type="dt" sz="half" idx="10"/>
          </p:nvPr>
        </p:nvSpPr>
        <p:spPr/>
        <p:txBody>
          <a:bodyPr/>
          <a:lstStyle>
            <a:lvl1pPr>
              <a:defRPr/>
            </a:lvl1pPr>
          </a:lstStyle>
          <a:p>
            <a:pPr>
              <a:defRPr/>
            </a:pPr>
            <a:fld id="{0B55FB45-92C2-4EE8-9633-813B3FA179D9}" type="datetimeFigureOut">
              <a:rPr lang="en-US"/>
              <a:pPr>
                <a:defRPr/>
              </a:pPr>
              <a:t>10/7/2021</a:t>
            </a:fld>
            <a:endParaRPr lang="en-US" dirty="0"/>
          </a:p>
        </p:txBody>
      </p:sp>
      <p:sp>
        <p:nvSpPr>
          <p:cNvPr id="8" name="Footer Placeholder 4">
            <a:extLst>
              <a:ext uri="{FF2B5EF4-FFF2-40B4-BE49-F238E27FC236}">
                <a16:creationId xmlns:a16="http://schemas.microsoft.com/office/drawing/2014/main" id="{B8F48824-7985-49B8-BB6B-6A8685A75F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4619139-A67F-4BD7-BE7E-F3D738572E14}"/>
              </a:ext>
            </a:extLst>
          </p:cNvPr>
          <p:cNvSpPr>
            <a:spLocks noGrp="1"/>
          </p:cNvSpPr>
          <p:nvPr>
            <p:ph type="sldNum" sz="quarter" idx="12"/>
          </p:nvPr>
        </p:nvSpPr>
        <p:spPr/>
        <p:txBody>
          <a:bodyPr/>
          <a:lstStyle>
            <a:lvl1pPr>
              <a:defRPr/>
            </a:lvl1pPr>
          </a:lstStyle>
          <a:p>
            <a:fld id="{B530CF83-64A5-4B96-B4C2-B40197F20378}" type="slidenum">
              <a:rPr lang="en-US" altLang="en-US"/>
              <a:pPr/>
              <a:t>‹Nº›</a:t>
            </a:fld>
            <a:endParaRPr lang="en-US" altLang="en-US"/>
          </a:p>
        </p:txBody>
      </p:sp>
    </p:spTree>
    <p:extLst>
      <p:ext uri="{BB962C8B-B14F-4D97-AF65-F5344CB8AC3E}">
        <p14:creationId xmlns:p14="http://schemas.microsoft.com/office/powerpoint/2010/main" val="338899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6D61F1E-CD6A-4596-B261-116383C9113B}"/>
              </a:ext>
            </a:extLst>
          </p:cNvPr>
          <p:cNvSpPr>
            <a:spLocks noGrp="1"/>
          </p:cNvSpPr>
          <p:nvPr>
            <p:ph type="dt" sz="half" idx="10"/>
          </p:nvPr>
        </p:nvSpPr>
        <p:spPr/>
        <p:txBody>
          <a:bodyPr/>
          <a:lstStyle>
            <a:lvl1pPr>
              <a:defRPr/>
            </a:lvl1pPr>
          </a:lstStyle>
          <a:p>
            <a:pPr>
              <a:defRPr/>
            </a:pPr>
            <a:fld id="{14F8B90C-FAF0-4565-9AA7-467C3D33F10A}" type="datetimeFigureOut">
              <a:rPr lang="en-US"/>
              <a:pPr>
                <a:defRPr/>
              </a:pPr>
              <a:t>10/7/2021</a:t>
            </a:fld>
            <a:endParaRPr lang="en-US" dirty="0"/>
          </a:p>
        </p:txBody>
      </p:sp>
      <p:sp>
        <p:nvSpPr>
          <p:cNvPr id="4" name="Footer Placeholder 4">
            <a:extLst>
              <a:ext uri="{FF2B5EF4-FFF2-40B4-BE49-F238E27FC236}">
                <a16:creationId xmlns:a16="http://schemas.microsoft.com/office/drawing/2014/main" id="{F52D9105-B0C3-4FC8-A542-15C07DCDA3A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90A9280-3874-4C37-9086-5EFF6549FF0F}"/>
              </a:ext>
            </a:extLst>
          </p:cNvPr>
          <p:cNvSpPr>
            <a:spLocks noGrp="1"/>
          </p:cNvSpPr>
          <p:nvPr>
            <p:ph type="sldNum" sz="quarter" idx="12"/>
          </p:nvPr>
        </p:nvSpPr>
        <p:spPr/>
        <p:txBody>
          <a:bodyPr/>
          <a:lstStyle>
            <a:lvl1pPr>
              <a:defRPr/>
            </a:lvl1pPr>
          </a:lstStyle>
          <a:p>
            <a:fld id="{AF16AA82-48A5-48EA-AFBC-810B564DBC05}" type="slidenum">
              <a:rPr lang="en-US" altLang="en-US"/>
              <a:pPr/>
              <a:t>‹Nº›</a:t>
            </a:fld>
            <a:endParaRPr lang="en-US" altLang="en-US"/>
          </a:p>
        </p:txBody>
      </p:sp>
    </p:spTree>
    <p:extLst>
      <p:ext uri="{BB962C8B-B14F-4D97-AF65-F5344CB8AC3E}">
        <p14:creationId xmlns:p14="http://schemas.microsoft.com/office/powerpoint/2010/main" val="428104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06E9A58-36C3-47D4-B192-008922DF0BB5}"/>
              </a:ext>
            </a:extLst>
          </p:cNvPr>
          <p:cNvSpPr>
            <a:spLocks noGrp="1"/>
          </p:cNvSpPr>
          <p:nvPr>
            <p:ph type="dt" sz="half" idx="10"/>
          </p:nvPr>
        </p:nvSpPr>
        <p:spPr/>
        <p:txBody>
          <a:bodyPr/>
          <a:lstStyle>
            <a:lvl1pPr>
              <a:defRPr/>
            </a:lvl1pPr>
          </a:lstStyle>
          <a:p>
            <a:pPr>
              <a:defRPr/>
            </a:pPr>
            <a:fld id="{B0748138-0ED0-4E76-AD55-8F858C15E0A0}" type="datetimeFigureOut">
              <a:rPr lang="en-US"/>
              <a:pPr>
                <a:defRPr/>
              </a:pPr>
              <a:t>10/7/2021</a:t>
            </a:fld>
            <a:endParaRPr lang="en-US" dirty="0"/>
          </a:p>
        </p:txBody>
      </p:sp>
      <p:sp>
        <p:nvSpPr>
          <p:cNvPr id="3" name="Footer Placeholder 4">
            <a:extLst>
              <a:ext uri="{FF2B5EF4-FFF2-40B4-BE49-F238E27FC236}">
                <a16:creationId xmlns:a16="http://schemas.microsoft.com/office/drawing/2014/main" id="{1F70A7F1-E45F-47BA-B6E5-45BA703B1BD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034EC2D-D410-49B3-9AE7-B2DFF8C53F25}"/>
              </a:ext>
            </a:extLst>
          </p:cNvPr>
          <p:cNvSpPr>
            <a:spLocks noGrp="1"/>
          </p:cNvSpPr>
          <p:nvPr>
            <p:ph type="sldNum" sz="quarter" idx="12"/>
          </p:nvPr>
        </p:nvSpPr>
        <p:spPr/>
        <p:txBody>
          <a:bodyPr/>
          <a:lstStyle>
            <a:lvl1pPr>
              <a:defRPr/>
            </a:lvl1pPr>
          </a:lstStyle>
          <a:p>
            <a:fld id="{D55ADE69-9E53-45C5-98F6-EEEC95B3B904}" type="slidenum">
              <a:rPr lang="en-US" altLang="en-US"/>
              <a:pPr/>
              <a:t>‹Nº›</a:t>
            </a:fld>
            <a:endParaRPr lang="en-US" altLang="en-US"/>
          </a:p>
        </p:txBody>
      </p:sp>
    </p:spTree>
    <p:extLst>
      <p:ext uri="{BB962C8B-B14F-4D97-AF65-F5344CB8AC3E}">
        <p14:creationId xmlns:p14="http://schemas.microsoft.com/office/powerpoint/2010/main" val="561512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a:extLst>
              <a:ext uri="{FF2B5EF4-FFF2-40B4-BE49-F238E27FC236}">
                <a16:creationId xmlns:a16="http://schemas.microsoft.com/office/drawing/2014/main" id="{1388EE79-F908-4013-B0EC-ECBB3FADD916}"/>
              </a:ext>
            </a:extLst>
          </p:cNvPr>
          <p:cNvSpPr>
            <a:spLocks noGrp="1"/>
          </p:cNvSpPr>
          <p:nvPr>
            <p:ph type="dt" sz="half" idx="10"/>
          </p:nvPr>
        </p:nvSpPr>
        <p:spPr/>
        <p:txBody>
          <a:bodyPr/>
          <a:lstStyle>
            <a:lvl1pPr>
              <a:defRPr/>
            </a:lvl1pPr>
          </a:lstStyle>
          <a:p>
            <a:pPr>
              <a:defRPr/>
            </a:pPr>
            <a:fld id="{A6B431BB-A6F5-4B8C-978C-C42E701D0B90}" type="datetimeFigureOut">
              <a:rPr lang="en-US"/>
              <a:pPr>
                <a:defRPr/>
              </a:pPr>
              <a:t>10/7/2021</a:t>
            </a:fld>
            <a:endParaRPr lang="en-US" dirty="0"/>
          </a:p>
        </p:txBody>
      </p:sp>
      <p:sp>
        <p:nvSpPr>
          <p:cNvPr id="6" name="Footer Placeholder 4">
            <a:extLst>
              <a:ext uri="{FF2B5EF4-FFF2-40B4-BE49-F238E27FC236}">
                <a16:creationId xmlns:a16="http://schemas.microsoft.com/office/drawing/2014/main" id="{26A2623C-FA5C-4438-8222-DC5ECF49423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3DD9A24-4F9B-4EF7-A954-2A6A2DFB9E63}"/>
              </a:ext>
            </a:extLst>
          </p:cNvPr>
          <p:cNvSpPr>
            <a:spLocks noGrp="1"/>
          </p:cNvSpPr>
          <p:nvPr>
            <p:ph type="sldNum" sz="quarter" idx="12"/>
          </p:nvPr>
        </p:nvSpPr>
        <p:spPr/>
        <p:txBody>
          <a:bodyPr/>
          <a:lstStyle>
            <a:lvl1pPr>
              <a:defRPr/>
            </a:lvl1pPr>
          </a:lstStyle>
          <a:p>
            <a:fld id="{D4E059C2-0D81-4E53-A206-51775BB4A4EA}" type="slidenum">
              <a:rPr lang="en-US" altLang="en-US"/>
              <a:pPr/>
              <a:t>‹Nº›</a:t>
            </a:fld>
            <a:endParaRPr lang="en-US" altLang="en-US"/>
          </a:p>
        </p:txBody>
      </p:sp>
    </p:spTree>
    <p:extLst>
      <p:ext uri="{BB962C8B-B14F-4D97-AF65-F5344CB8AC3E}">
        <p14:creationId xmlns:p14="http://schemas.microsoft.com/office/powerpoint/2010/main" val="1362852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DB750A0-603B-4420-9EB2-AA9C65C5136F}"/>
              </a:ext>
            </a:extLst>
          </p:cNvPr>
          <p:cNvSpPr>
            <a:spLocks noGrp="1"/>
          </p:cNvSpPr>
          <p:nvPr>
            <p:ph type="dt" sz="half" idx="10"/>
          </p:nvPr>
        </p:nvSpPr>
        <p:spPr/>
        <p:txBody>
          <a:bodyPr/>
          <a:lstStyle>
            <a:lvl1pPr>
              <a:defRPr/>
            </a:lvl1pPr>
          </a:lstStyle>
          <a:p>
            <a:pPr>
              <a:defRPr/>
            </a:pPr>
            <a:fld id="{A125946F-8CD3-46CB-9390-71F8D999F384}" type="datetimeFigureOut">
              <a:rPr lang="en-US"/>
              <a:pPr>
                <a:defRPr/>
              </a:pPr>
              <a:t>10/7/2021</a:t>
            </a:fld>
            <a:endParaRPr lang="en-US" dirty="0"/>
          </a:p>
        </p:txBody>
      </p:sp>
      <p:sp>
        <p:nvSpPr>
          <p:cNvPr id="6" name="Footer Placeholder 4">
            <a:extLst>
              <a:ext uri="{FF2B5EF4-FFF2-40B4-BE49-F238E27FC236}">
                <a16:creationId xmlns:a16="http://schemas.microsoft.com/office/drawing/2014/main" id="{8A95A8B6-3883-4DF7-B2D5-E6315B1A18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EF9E5B2-BE68-43C5-8D84-C2C100FB3F8B}"/>
              </a:ext>
            </a:extLst>
          </p:cNvPr>
          <p:cNvSpPr>
            <a:spLocks noGrp="1"/>
          </p:cNvSpPr>
          <p:nvPr>
            <p:ph type="sldNum" sz="quarter" idx="12"/>
          </p:nvPr>
        </p:nvSpPr>
        <p:spPr/>
        <p:txBody>
          <a:bodyPr/>
          <a:lstStyle>
            <a:lvl1pPr>
              <a:defRPr/>
            </a:lvl1pPr>
          </a:lstStyle>
          <a:p>
            <a:fld id="{B0221579-5084-4AD7-860F-A04974CC50D5}" type="slidenum">
              <a:rPr lang="en-US" altLang="en-US"/>
              <a:pPr/>
              <a:t>‹Nº›</a:t>
            </a:fld>
            <a:endParaRPr lang="en-US" altLang="en-US"/>
          </a:p>
        </p:txBody>
      </p:sp>
    </p:spTree>
    <p:extLst>
      <p:ext uri="{BB962C8B-B14F-4D97-AF65-F5344CB8AC3E}">
        <p14:creationId xmlns:p14="http://schemas.microsoft.com/office/powerpoint/2010/main" val="47840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558ED5"/>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8D32940-1C91-46C3-8597-AB6CB638ADC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4EECF78-DD47-4408-AB90-2D48494D77F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B5168FA-53B4-4B44-95CE-0E7DB9CED8E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277E025-49AC-45F1-9DF8-30F8277C36F6}" type="datetimeFigureOut">
              <a:rPr lang="en-US"/>
              <a:pPr>
                <a:defRPr/>
              </a:pPr>
              <a:t>10/7/2021</a:t>
            </a:fld>
            <a:endParaRPr lang="en-US" dirty="0"/>
          </a:p>
        </p:txBody>
      </p:sp>
      <p:sp>
        <p:nvSpPr>
          <p:cNvPr id="5" name="Footer Placeholder 4">
            <a:extLst>
              <a:ext uri="{FF2B5EF4-FFF2-40B4-BE49-F238E27FC236}">
                <a16:creationId xmlns:a16="http://schemas.microsoft.com/office/drawing/2014/main" id="{EA263000-E703-4A1C-ABF3-2CC1AD52EE3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C2A318E1-4FFE-4740-ACA8-5FF863F7821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CAD3188C-1CDF-4EFA-BF78-9EA3CA5BF85D}" type="slidenum">
              <a:rPr lang="en-US" altLang="en-US"/>
              <a:pPr/>
              <a:t>‹Nº›</a:t>
            </a:fld>
            <a:endParaRPr lang="en-US" alt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3" r:id="rId11"/>
    <p:sldLayoutId id="2147483802"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haredsystems.dhsoha.state.or.us/DHSForms/Served/le3897.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c.gov/coronavirus/2019-ncov/variants/variant.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43.xml"/><Relationship Id="rId13" Type="http://schemas.openxmlformats.org/officeDocument/2006/relationships/slide" Target="slide37.xml"/><Relationship Id="rId18" Type="http://schemas.openxmlformats.org/officeDocument/2006/relationships/slide" Target="slide31.xml"/><Relationship Id="rId26" Type="http://schemas.openxmlformats.org/officeDocument/2006/relationships/slide" Target="slide49.xml"/><Relationship Id="rId3" Type="http://schemas.openxmlformats.org/officeDocument/2006/relationships/slide" Target="slide3.xml"/><Relationship Id="rId21" Type="http://schemas.openxmlformats.org/officeDocument/2006/relationships/slide" Target="slide9.xml"/><Relationship Id="rId7" Type="http://schemas.openxmlformats.org/officeDocument/2006/relationships/slide" Target="slide35.xml"/><Relationship Id="rId12" Type="http://schemas.openxmlformats.org/officeDocument/2006/relationships/slide" Target="slide29.xml"/><Relationship Id="rId17" Type="http://schemas.openxmlformats.org/officeDocument/2006/relationships/slide" Target="slide23.xml"/><Relationship Id="rId25" Type="http://schemas.openxmlformats.org/officeDocument/2006/relationships/slide" Target="slide41.xml"/><Relationship Id="rId2" Type="http://schemas.openxmlformats.org/officeDocument/2006/relationships/notesSlide" Target="../notesSlides/notesSlide2.xml"/><Relationship Id="rId16" Type="http://schemas.openxmlformats.org/officeDocument/2006/relationships/slide" Target="slide15.xml"/><Relationship Id="rId20" Type="http://schemas.openxmlformats.org/officeDocument/2006/relationships/slide" Target="slide47.xml"/><Relationship Id="rId1" Type="http://schemas.openxmlformats.org/officeDocument/2006/relationships/slideLayout" Target="../slideLayouts/slideLayout7.xml"/><Relationship Id="rId6" Type="http://schemas.openxmlformats.org/officeDocument/2006/relationships/slide" Target="slide27.xml"/><Relationship Id="rId11" Type="http://schemas.openxmlformats.org/officeDocument/2006/relationships/slide" Target="slide21.xml"/><Relationship Id="rId24" Type="http://schemas.openxmlformats.org/officeDocument/2006/relationships/slide" Target="slide33.xml"/><Relationship Id="rId5" Type="http://schemas.openxmlformats.org/officeDocument/2006/relationships/slide" Target="slide19.xml"/><Relationship Id="rId15" Type="http://schemas.openxmlformats.org/officeDocument/2006/relationships/slide" Target="slide7.xml"/><Relationship Id="rId23" Type="http://schemas.openxmlformats.org/officeDocument/2006/relationships/slide" Target="slide25.xml"/><Relationship Id="rId10" Type="http://schemas.openxmlformats.org/officeDocument/2006/relationships/slide" Target="slide13.xml"/><Relationship Id="rId19" Type="http://schemas.openxmlformats.org/officeDocument/2006/relationships/slide" Target="slide39.xml"/><Relationship Id="rId4" Type="http://schemas.openxmlformats.org/officeDocument/2006/relationships/slide" Target="slide11.xml"/><Relationship Id="rId9" Type="http://schemas.openxmlformats.org/officeDocument/2006/relationships/slide" Target="slide5.xml"/><Relationship Id="rId14" Type="http://schemas.openxmlformats.org/officeDocument/2006/relationships/slide" Target="slide45.xml"/><Relationship Id="rId22" Type="http://schemas.openxmlformats.org/officeDocument/2006/relationships/slide" Target="slide17.xml"/></Relationships>
</file>

<file path=ppt/slides/_rels/slide20.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multco.us/novel-coronavirus-covid-19/vaccine-safety-and-developmen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ultco.us/novel-coronavirus-covid-19/diversity-vaccine-studie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da.gov/news-events/press-announcements/fda-approves-first-covid-19-vaccine"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dc.gov/coronavirus/2019-ncov/vaccines/faq.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multco.us/novel-coronavirus-covid-19/pregnancy-and-breastfeeding-and-covid-19-vaccine"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npr.org/sections/coronavirus-live-updates/2021/09/20/1038832951/pfizer-and-biontech-vaccine-trials-for-kids-show-the-shots-are-safe-and-effectiv"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haredsystems.dhsoha.state.or.us/DHSForms/Served/le3898B.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multco.us/novel-coronavirus-covid-19/you-were-vaccinated-covid-19-what-now"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coronavirus/2019-ncov/need-extra-precautions/people-with-medical-condition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c.gov/coronavirus/2019-ncov/variants/delta-variant.htm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2.xml"/><Relationship Id="rId4" Type="http://schemas.openxmlformats.org/officeDocument/2006/relationships/hyperlink" Target="https://multco-web7-psh-files-usw2.s3-us-west-2.amazonaws.com/s3fs-public/Keeping%20Students%20Healthy%20%281%29.pdf"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cdc.gov/coronavirus/2019-ncov/vaccines/effectiveness/why-measure-effectiveness/breakthrough-cases.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multco.us/novel-coronavirus-covid-19/home-self-testing-covid-19" TargetMode="External"/><Relationship Id="rId2" Type="http://schemas.openxmlformats.org/officeDocument/2006/relationships/hyperlink" Target="https://www.cdc.gov/coronavirus/2019-ncov/symptoms-testing/testing.html"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oregon.gov/ode/students-and-family/healthsafety/Documents/COVID-19%20Exclusion%20Summary%20Chart.pdf" TargetMode="Externa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www.nih.gov/news-events/nih-research-matters/lasting-immunity-found-after-recovery-covid-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coronavirus/2019-ncov/long-term-effect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JeopardyIcon5.png">
            <a:extLst>
              <a:ext uri="{FF2B5EF4-FFF2-40B4-BE49-F238E27FC236}">
                <a16:creationId xmlns:a16="http://schemas.microsoft.com/office/drawing/2014/main" id="{898A7B16-0E6A-464C-9BD3-4D6E05CDC2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71450"/>
            <a:ext cx="9280525"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8E61F51-2D78-4342-A343-9C41A19A46EA}"/>
              </a:ext>
            </a:extLst>
          </p:cNvPr>
          <p:cNvSpPr txBox="1">
            <a:spLocks noChangeArrowheads="1"/>
          </p:cNvSpPr>
          <p:nvPr/>
        </p:nvSpPr>
        <p:spPr bwMode="auto">
          <a:xfrm>
            <a:off x="990600" y="4191000"/>
            <a:ext cx="7086600" cy="523875"/>
          </a:xfrm>
          <a:prstGeom prst="rect">
            <a:avLst/>
          </a:prstGeom>
          <a:noFill/>
          <a:ln w="9525">
            <a:noFill/>
            <a:miter lim="800000"/>
            <a:headEnd/>
            <a:tailEnd/>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eaLnBrk="1" hangingPunct="1">
              <a:defRPr/>
            </a:pPr>
            <a:r>
              <a:rPr lang="ar" sz="2800" b="1" i="0" u="none" baseline="0">
                <a:ln w="11430"/>
                <a:gradFill>
                  <a:gsLst>
                    <a:gs pos="0">
                      <a:srgbClr val="FFEFD1"/>
                    </a:gs>
                    <a:gs pos="64999">
                      <a:srgbClr val="F0EBD5"/>
                    </a:gs>
                    <a:gs pos="100000">
                      <a:srgbClr val="D1C39F"/>
                    </a:gs>
                  </a:gsLst>
                  <a:lin ang="5400000" scaled="0"/>
                </a:gradFill>
                <a:effectLst>
                  <a:outerShdw blurRad="80000" dist="40000" dir="5040000" algn="tl">
                    <a:srgbClr val="000000">
                      <a:alpha val="30000"/>
                    </a:srgbClr>
                  </a:outerShdw>
                </a:effectLst>
                <a:latin typeface="Arial" charset="0"/>
                <a:ea typeface="Arial" charset="0"/>
                <a:cs typeface="Arial" charset="0"/>
                <a:sym typeface="Arial" charset="0"/>
              </a:rPr>
              <a:t>لقاح كوفيد-19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60B5A56-3173-40B6-AB55-6D799E11B69C}"/>
              </a:ext>
            </a:extLst>
          </p:cNvPr>
          <p:cNvSpPr>
            <a:spLocks noGrp="1"/>
          </p:cNvSpPr>
          <p:nvPr>
            <p:ph type="title"/>
          </p:nvPr>
        </p:nvSpPr>
        <p:spPr/>
        <p:txBody>
          <a:bodyPr/>
          <a:lstStyle/>
          <a:p>
            <a:pPr rtl="1" eaLnBrk="1" hangingPunct="1"/>
            <a:r>
              <a:rPr lang="ar" b="0" i="0" u="none" baseline="0"/>
              <a:t>إجابة السؤال حول المرض – 40 </a:t>
            </a:r>
          </a:p>
        </p:txBody>
      </p:sp>
      <p:sp>
        <p:nvSpPr>
          <p:cNvPr id="22531" name="Content Placeholder 3">
            <a:extLst>
              <a:ext uri="{FF2B5EF4-FFF2-40B4-BE49-F238E27FC236}">
                <a16:creationId xmlns:a16="http://schemas.microsoft.com/office/drawing/2014/main" id="{C66623DA-B522-4CA0-9F15-1B7CB7EA0920}"/>
              </a:ext>
            </a:extLst>
          </p:cNvPr>
          <p:cNvSpPr>
            <a:spLocks noGrp="1"/>
          </p:cNvSpPr>
          <p:nvPr>
            <p:ph idx="1"/>
          </p:nvPr>
        </p:nvSpPr>
        <p:spPr/>
        <p:txBody>
          <a:bodyPr/>
          <a:lstStyle/>
          <a:p>
            <a:pPr marL="0" indent="0" algn="r" rtl="1">
              <a:buFont typeface="Arial" panose="020B0604020202020204" pitchFamily="34" charset="0"/>
              <a:buNone/>
              <a:defRPr/>
            </a:pPr>
            <a:r>
              <a:rPr lang="ar" sz="2600" b="1" i="0" u="none" baseline="0"/>
              <a:t>د. جميع ما سبق</a:t>
            </a:r>
          </a:p>
          <a:p>
            <a:pPr algn="r" rtl="1">
              <a:defRPr/>
            </a:pPr>
            <a:r>
              <a:rPr lang="ar" sz="2600" b="0" i="0" u="none" baseline="0"/>
              <a:t>المعلومات: </a:t>
            </a:r>
            <a:r>
              <a:rPr lang="ar" sz="2600" b="0" i="0" u="none" baseline="0">
                <a:hlinkClick r:id="rId3"/>
              </a:rPr>
              <a:t>علاجات الأجسام المضادة أحادية النسيلة</a:t>
            </a:r>
            <a:r>
              <a:rPr lang="ar" sz="2600" b="0" i="0" u="none" baseline="0"/>
              <a:t> تحاكي استجابة الجهاز المناعي في الجسم للفيروس المسبب لكوفيد 19.  بالإضافة إلى استخدامها للأشخاص الذين جاءت نتيجة اختبارات كوفيد لديهم إيجابية، يمكن استخدام الأجسام المضادة أحادية النسيلة كذلك لدى الأشخاص في عمر 12 عامًا وأكبر، وللمعرضين لمخاطر أكبر أو من تزيد لديهم مخاطر التعرض (كما في الأجواء الجماعية) والذين: (لم يتلقوا التطعيم أو تلقوا التطعيم الجزئي أو من تلقوا التطعيم الكامل ولكن من المتوقع ألا تكون استجابتهم المناعية قوية بسبب أي من الأمراض التي تؤثر على المناعة أو بسبب الأدوية المثبطة للمناعة. </a:t>
            </a:r>
          </a:p>
        </p:txBody>
      </p:sp>
      <p:pic>
        <p:nvPicPr>
          <p:cNvPr id="2253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EAC3C9B-1231-44B5-903A-AD6B1CD97F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3C20150-6ED5-4497-BCA4-77903B1814A8}"/>
              </a:ext>
            </a:extLst>
          </p:cNvPr>
          <p:cNvSpPr>
            <a:spLocks noGrp="1"/>
          </p:cNvSpPr>
          <p:nvPr>
            <p:ph type="title"/>
          </p:nvPr>
        </p:nvSpPr>
        <p:spPr/>
        <p:txBody>
          <a:bodyPr/>
          <a:lstStyle/>
          <a:p>
            <a:pPr rtl="1" eaLnBrk="1" hangingPunct="1"/>
            <a:r>
              <a:rPr lang="ar" b="0" i="0" u="none" baseline="0"/>
              <a:t>السؤال حول كيفية عمل اللقاحات - 10</a:t>
            </a:r>
          </a:p>
        </p:txBody>
      </p:sp>
      <p:sp>
        <p:nvSpPr>
          <p:cNvPr id="24579" name="Content Placeholder 2">
            <a:extLst>
              <a:ext uri="{FF2B5EF4-FFF2-40B4-BE49-F238E27FC236}">
                <a16:creationId xmlns:a16="http://schemas.microsoft.com/office/drawing/2014/main" id="{1E7521F7-EA79-4C8C-83C2-774D4AB93452}"/>
              </a:ext>
            </a:extLst>
          </p:cNvPr>
          <p:cNvSpPr>
            <a:spLocks noGrp="1"/>
          </p:cNvSpPr>
          <p:nvPr>
            <p:ph idx="1"/>
          </p:nvPr>
        </p:nvSpPr>
        <p:spPr/>
        <p:txBody>
          <a:bodyPr/>
          <a:lstStyle/>
          <a:p>
            <a:pPr marL="0" indent="0" algn="r" rtl="1">
              <a:buFont typeface="Arial" panose="020B0604020202020204" pitchFamily="34" charset="0"/>
              <a:buNone/>
            </a:pPr>
            <a:r>
              <a:rPr lang="ar" b="0" i="0" u="none" baseline="0"/>
              <a:t>يحتوي لقاح كوفيد-19 على ما يلي:</a:t>
            </a:r>
          </a:p>
          <a:p>
            <a:pPr lvl="1" algn="r" rtl="1"/>
            <a:r>
              <a:rPr lang="ar" b="0" i="0" u="none" baseline="0"/>
              <a:t>أ. الفيروس </a:t>
            </a:r>
          </a:p>
          <a:p>
            <a:pPr lvl="1" algn="r" rtl="1"/>
            <a:r>
              <a:rPr lang="ar" b="0" i="0" u="none" baseline="0"/>
              <a:t>ب. منتجات الخنزير ولحم الخنزير </a:t>
            </a:r>
          </a:p>
          <a:p>
            <a:pPr lvl="1" algn="r" rtl="1"/>
            <a:r>
              <a:rPr lang="ar" b="0" i="0" u="none" baseline="0"/>
              <a:t>ج. الرقائق الدقيقة </a:t>
            </a:r>
          </a:p>
          <a:p>
            <a:pPr lvl="1" algn="r" rtl="1"/>
            <a:r>
              <a:rPr lang="ar" b="0" i="0" u="none" baseline="0"/>
              <a:t>د. "أ" و"ب" و"ج" </a:t>
            </a:r>
          </a:p>
          <a:p>
            <a:pPr lvl="1" algn="r" rtl="1"/>
            <a:r>
              <a:rPr lang="ar" b="0" i="0" u="none" baseline="0"/>
              <a:t>هـ. لا شيء مما سبق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1CEAEE36-A8F6-4600-8F6C-DA3F77556A70}"/>
              </a:ext>
            </a:extLst>
          </p:cNvPr>
          <p:cNvSpPr>
            <a:spLocks noGrp="1"/>
          </p:cNvSpPr>
          <p:nvPr>
            <p:ph type="title"/>
          </p:nvPr>
        </p:nvSpPr>
        <p:spPr/>
        <p:txBody>
          <a:bodyPr/>
          <a:lstStyle/>
          <a:p>
            <a:pPr rtl="1" eaLnBrk="1" hangingPunct="1"/>
            <a:r>
              <a:rPr lang="ar" b="0" i="0" u="none" baseline="0"/>
              <a:t>الإجابة عن كيفية عمل اللقاحات – 10 </a:t>
            </a:r>
          </a:p>
        </p:txBody>
      </p:sp>
      <p:sp>
        <p:nvSpPr>
          <p:cNvPr id="26627" name="Content Placeholder 3">
            <a:extLst>
              <a:ext uri="{FF2B5EF4-FFF2-40B4-BE49-F238E27FC236}">
                <a16:creationId xmlns:a16="http://schemas.microsoft.com/office/drawing/2014/main" id="{8FFFF02E-13F2-4A6F-A8D0-0DEF90EA897A}"/>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هـ. لا شيء مما سبق</a:t>
            </a:r>
          </a:p>
          <a:p>
            <a:pPr algn="r" rtl="1">
              <a:defRPr/>
            </a:pPr>
            <a:r>
              <a:rPr lang="ar" b="0" i="0" u="none" baseline="0"/>
              <a:t>المعلومات: لا </a:t>
            </a:r>
            <a:r>
              <a:rPr lang="ar" b="0" i="0" u="none" baseline="0">
                <a:hlinkClick r:id="rId3"/>
              </a:rPr>
              <a:t>يحتوي اللقاح</a:t>
            </a:r>
            <a:r>
              <a:rPr lang="ar" b="0" i="0" u="none" baseline="0"/>
              <a:t> على لحم الخنزير، أو أي منتجات حيوانية، أو رقائق دقيقة، أو خلايا جنينية، أو فيروس حي.  ولا يتسبب اللقاح في إصابتك بكوفيد 19 ولا يغير من الحامض النووي الخاص بك.</a:t>
            </a:r>
          </a:p>
        </p:txBody>
      </p:sp>
      <p:pic>
        <p:nvPicPr>
          <p:cNvPr id="2662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0A72D97D-B2AF-468F-BC89-4E761AEC48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C4FC5CF2-3F7E-4C5F-AA94-CF0974638DAD}"/>
              </a:ext>
            </a:extLst>
          </p:cNvPr>
          <p:cNvSpPr>
            <a:spLocks noGrp="1"/>
          </p:cNvSpPr>
          <p:nvPr>
            <p:ph type="title"/>
          </p:nvPr>
        </p:nvSpPr>
        <p:spPr/>
        <p:txBody>
          <a:bodyPr/>
          <a:lstStyle/>
          <a:p>
            <a:pPr rtl="1" eaLnBrk="1" hangingPunct="1"/>
            <a:r>
              <a:rPr lang="ar" b="0" i="0" u="none" baseline="0"/>
              <a:t>السؤال حول كيفية عمل اللقاحات - 20</a:t>
            </a:r>
          </a:p>
        </p:txBody>
      </p:sp>
      <p:sp>
        <p:nvSpPr>
          <p:cNvPr id="28675" name="Content Placeholder 2">
            <a:extLst>
              <a:ext uri="{FF2B5EF4-FFF2-40B4-BE49-F238E27FC236}">
                <a16:creationId xmlns:a16="http://schemas.microsoft.com/office/drawing/2014/main" id="{A1D7BE16-CE09-4F30-AB85-DFEA04263E86}"/>
              </a:ext>
            </a:extLst>
          </p:cNvPr>
          <p:cNvSpPr>
            <a:spLocks noGrp="1"/>
          </p:cNvSpPr>
          <p:nvPr>
            <p:ph idx="1"/>
          </p:nvPr>
        </p:nvSpPr>
        <p:spPr/>
        <p:txBody>
          <a:bodyPr/>
          <a:lstStyle/>
          <a:p>
            <a:pPr marL="0" indent="0" algn="r" rtl="1">
              <a:buFont typeface="Arial" panose="020B0604020202020204" pitchFamily="34" charset="0"/>
              <a:buNone/>
            </a:pPr>
            <a:r>
              <a:rPr lang="ar" b="0" i="0" u="none" baseline="0"/>
              <a:t>ما هي العلامة التجارية التي لا تحتاج إلى جرعة واحدة فقط من اللقاح؟</a:t>
            </a:r>
          </a:p>
          <a:p>
            <a:pPr lvl="1" algn="r" rtl="1"/>
            <a:r>
              <a:rPr lang="ar" b="0" i="0" u="none" baseline="0"/>
              <a:t>أ. جونسون آند جونسون </a:t>
            </a:r>
          </a:p>
          <a:p>
            <a:pPr lvl="1" algn="r" rtl="1"/>
            <a:r>
              <a:rPr lang="ar" b="0" i="0" u="none" baseline="0"/>
              <a:t>ب. فايزر/كوميرناتي</a:t>
            </a:r>
          </a:p>
          <a:p>
            <a:pPr lvl="1" algn="r" rtl="1"/>
            <a:r>
              <a:rPr lang="ar" b="0" i="0" u="none" baseline="0"/>
              <a:t>ج. مودرنا</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5D3CB425-0023-4074-A474-E939B8E1E226}"/>
              </a:ext>
            </a:extLst>
          </p:cNvPr>
          <p:cNvSpPr>
            <a:spLocks noGrp="1"/>
          </p:cNvSpPr>
          <p:nvPr>
            <p:ph type="title"/>
          </p:nvPr>
        </p:nvSpPr>
        <p:spPr/>
        <p:txBody>
          <a:bodyPr/>
          <a:lstStyle/>
          <a:p>
            <a:pPr rtl="1" eaLnBrk="1" hangingPunct="1"/>
            <a:r>
              <a:rPr lang="ar" b="0" i="0" u="none" baseline="0"/>
              <a:t>الإجابة عن كيفية عمل اللقاحات – 20 </a:t>
            </a:r>
          </a:p>
        </p:txBody>
      </p:sp>
      <p:sp>
        <p:nvSpPr>
          <p:cNvPr id="30723" name="Content Placeholder 3">
            <a:extLst>
              <a:ext uri="{FF2B5EF4-FFF2-40B4-BE49-F238E27FC236}">
                <a16:creationId xmlns:a16="http://schemas.microsoft.com/office/drawing/2014/main" id="{124E48C7-BD6F-4CE3-886E-41725B8018A2}"/>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أ. جونسون آند جونسون </a:t>
            </a:r>
          </a:p>
          <a:p>
            <a:pPr algn="r" rtl="1">
              <a:defRPr/>
            </a:pPr>
            <a:r>
              <a:rPr lang="ar" b="0" i="0" u="none" baseline="0"/>
              <a:t>المعلومات: </a:t>
            </a:r>
            <a:r>
              <a:rPr lang="ar" b="0" i="0" u="none" baseline="0">
                <a:hlinkClick r:id="rId3"/>
              </a:rPr>
              <a:t>لقاح جونسون آند جونسون</a:t>
            </a:r>
            <a:r>
              <a:rPr lang="ar" b="0" i="0" u="none" baseline="0"/>
              <a:t> يتألف من جرعة واحدة فقط.  أما لقاحات فايزر/كوميرناتي ومودرنا فتتطلب الحصول على جرعة ثانية بعد 3 أو 4 أسابيع وحتى 6 أسابيع من الجرعة الأولى.</a:t>
            </a:r>
          </a:p>
          <a:p>
            <a:pPr algn="r" rtl="1" eaLnBrk="1" hangingPunct="1">
              <a:defRPr/>
            </a:pPr>
            <a:endParaRPr lang="ar" altLang="en-US" dirty="0"/>
          </a:p>
        </p:txBody>
      </p:sp>
      <p:pic>
        <p:nvPicPr>
          <p:cNvPr id="3072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DFFE588C-45D9-410E-A410-E9C6CC8072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87491312-4504-4708-9FC2-85A02D4CBF7C}"/>
              </a:ext>
            </a:extLst>
          </p:cNvPr>
          <p:cNvSpPr>
            <a:spLocks noGrp="1"/>
          </p:cNvSpPr>
          <p:nvPr>
            <p:ph type="title"/>
          </p:nvPr>
        </p:nvSpPr>
        <p:spPr/>
        <p:txBody>
          <a:bodyPr/>
          <a:lstStyle/>
          <a:p>
            <a:pPr rtl="1" eaLnBrk="1" hangingPunct="1"/>
            <a:r>
              <a:rPr lang="ar" b="0" i="0" u="none" baseline="0"/>
              <a:t>السؤال حول كيفية عمل اللقاحات - 30</a:t>
            </a:r>
          </a:p>
        </p:txBody>
      </p:sp>
      <p:sp>
        <p:nvSpPr>
          <p:cNvPr id="32771" name="Content Placeholder 2">
            <a:extLst>
              <a:ext uri="{FF2B5EF4-FFF2-40B4-BE49-F238E27FC236}">
                <a16:creationId xmlns:a16="http://schemas.microsoft.com/office/drawing/2014/main" id="{1ABC7546-4A5D-44F1-83F1-FCDACD43C34A}"/>
              </a:ext>
            </a:extLst>
          </p:cNvPr>
          <p:cNvSpPr>
            <a:spLocks noGrp="1"/>
          </p:cNvSpPr>
          <p:nvPr>
            <p:ph idx="1"/>
          </p:nvPr>
        </p:nvSpPr>
        <p:spPr/>
        <p:txBody>
          <a:bodyPr/>
          <a:lstStyle/>
          <a:p>
            <a:pPr marL="0" indent="0" algn="r" rtl="1">
              <a:buFont typeface="Arial" panose="020B0604020202020204" pitchFamily="34" charset="0"/>
              <a:buNone/>
            </a:pPr>
            <a:r>
              <a:rPr lang="ar" b="0" i="0" u="none" baseline="0"/>
              <a:t>عبارة صحيحة أم خاطئة: من غير المعتاد ظهور الكثير من المتحورات المتعددة لفيروس كوفيد 19.  </a:t>
            </a:r>
          </a:p>
          <a:p>
            <a:pPr marL="0" indent="0" algn="r" rtl="1" eaLnBrk="1" hangingPunct="1">
              <a:buFont typeface="Arial" panose="020B0604020202020204" pitchFamily="34" charset="0"/>
              <a:buNone/>
            </a:pPr>
            <a:endParaRPr lang="ar"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8961D1FE-E4FF-4D6A-ADAD-F494C29FAEF1}"/>
              </a:ext>
            </a:extLst>
          </p:cNvPr>
          <p:cNvSpPr>
            <a:spLocks noGrp="1"/>
          </p:cNvSpPr>
          <p:nvPr>
            <p:ph type="title"/>
          </p:nvPr>
        </p:nvSpPr>
        <p:spPr/>
        <p:txBody>
          <a:bodyPr/>
          <a:lstStyle/>
          <a:p>
            <a:pPr rtl="1" eaLnBrk="1" hangingPunct="1"/>
            <a:r>
              <a:rPr lang="ar" b="0" i="0" u="none" baseline="0"/>
              <a:t>الإجابة عن كيفية عمل اللقاحات – 30 </a:t>
            </a:r>
          </a:p>
        </p:txBody>
      </p:sp>
      <p:sp>
        <p:nvSpPr>
          <p:cNvPr id="34819" name="Content Placeholder 3">
            <a:extLst>
              <a:ext uri="{FF2B5EF4-FFF2-40B4-BE49-F238E27FC236}">
                <a16:creationId xmlns:a16="http://schemas.microsoft.com/office/drawing/2014/main" id="{5ADC3316-E4CF-49EE-9160-BC97D2FDB5F6}"/>
              </a:ext>
            </a:extLst>
          </p:cNvPr>
          <p:cNvSpPr>
            <a:spLocks noGrp="1"/>
          </p:cNvSpPr>
          <p:nvPr>
            <p:ph idx="1"/>
          </p:nvPr>
        </p:nvSpPr>
        <p:spPr/>
        <p:txBody>
          <a:bodyPr/>
          <a:lstStyle/>
          <a:p>
            <a:pPr marL="0" indent="0" algn="r" rtl="1" eaLnBrk="1" hangingPunct="1">
              <a:buFont typeface="Arial" panose="020B0604020202020204" pitchFamily="34" charset="0"/>
              <a:buNone/>
              <a:defRPr/>
            </a:pPr>
            <a:r>
              <a:rPr lang="ar" b="1" i="0" u="none" baseline="0"/>
              <a:t>خطأ</a:t>
            </a:r>
            <a:r>
              <a:rPr lang="ar" b="0" i="0" u="none" baseline="0"/>
              <a:t>.</a:t>
            </a:r>
          </a:p>
          <a:p>
            <a:pPr algn="r" rtl="1" eaLnBrk="1" hangingPunct="1">
              <a:defRPr/>
            </a:pPr>
            <a:r>
              <a:rPr lang="ar" b="0" i="0" u="none" baseline="0"/>
              <a:t>المعلومات: تتغير العديد من الفيروسات باستمرار بسبب الطفرات الجينية.  وفي بعض الأحيان تظهر </a:t>
            </a:r>
            <a:r>
              <a:rPr lang="ar" b="0" i="0" u="none" baseline="0">
                <a:hlinkClick r:id="rId3"/>
              </a:rPr>
              <a:t>متحورات</a:t>
            </a:r>
            <a:r>
              <a:rPr lang="ar" b="0" i="0" u="none" baseline="0"/>
              <a:t> جديدة ثم تختفي.   وفي أحيان أخرى، تستمر المتحورات الجديدة.  الطريقة المثلى لإبطاء ظهور ونشأة المتحورات الجديدة هو خفض انتشار العدوى، بما في ذلك عن طريق تلقي اللقاح.</a:t>
            </a:r>
          </a:p>
        </p:txBody>
      </p:sp>
      <p:pic>
        <p:nvPicPr>
          <p:cNvPr id="3482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464FAFE1-28A4-416D-BC5D-E5A44977ED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420E562-511C-4465-AAA7-6232AAFE4998}"/>
              </a:ext>
            </a:extLst>
          </p:cNvPr>
          <p:cNvSpPr>
            <a:spLocks noGrp="1"/>
          </p:cNvSpPr>
          <p:nvPr>
            <p:ph type="title"/>
          </p:nvPr>
        </p:nvSpPr>
        <p:spPr/>
        <p:txBody>
          <a:bodyPr/>
          <a:lstStyle/>
          <a:p>
            <a:pPr rtl="1" eaLnBrk="1" hangingPunct="1"/>
            <a:r>
              <a:rPr lang="ar" b="0" i="0" u="none" baseline="0"/>
              <a:t>السؤال حول كيفية عمل اللقاحات - 40</a:t>
            </a:r>
          </a:p>
        </p:txBody>
      </p:sp>
      <p:sp>
        <p:nvSpPr>
          <p:cNvPr id="36867" name="Content Placeholder 2">
            <a:extLst>
              <a:ext uri="{FF2B5EF4-FFF2-40B4-BE49-F238E27FC236}">
                <a16:creationId xmlns:a16="http://schemas.microsoft.com/office/drawing/2014/main" id="{1B4C0322-11C7-48A5-B487-B5008A16EF22}"/>
              </a:ext>
            </a:extLst>
          </p:cNvPr>
          <p:cNvSpPr>
            <a:spLocks noGrp="1"/>
          </p:cNvSpPr>
          <p:nvPr>
            <p:ph idx="1"/>
          </p:nvPr>
        </p:nvSpPr>
        <p:spPr>
          <a:xfrm>
            <a:off x="533400" y="1676400"/>
            <a:ext cx="8229600" cy="4525963"/>
          </a:xfrm>
        </p:spPr>
        <p:txBody>
          <a:bodyPr/>
          <a:lstStyle/>
          <a:p>
            <a:pPr marL="0" indent="0" algn="r" rtl="1">
              <a:buFont typeface="Arial" panose="020B0604020202020204" pitchFamily="34" charset="0"/>
              <a:buNone/>
            </a:pPr>
            <a:r>
              <a:rPr lang="ar" b="0" i="0" u="none" baseline="0"/>
              <a:t>مثل اللقاحات الأخرى، فإن لقاح كوفيد 19 يعلم أجسامنا كيفية ____________ و ___________ تجاه فيروس كورونا المسبب لكوفيد 19.  </a:t>
            </a:r>
          </a:p>
          <a:p>
            <a:pPr lvl="1" algn="r" rtl="1"/>
            <a:r>
              <a:rPr lang="ar" b="0" i="0" u="none" baseline="0"/>
              <a:t>أ. الإنشاء/النمو </a:t>
            </a:r>
          </a:p>
          <a:p>
            <a:pPr lvl="1" algn="r" rtl="1"/>
            <a:r>
              <a:rPr lang="ar" b="0" i="0" u="none" baseline="0"/>
              <a:t>ب. التعرف/الزيادة </a:t>
            </a:r>
          </a:p>
          <a:p>
            <a:pPr lvl="1" algn="r" rtl="1"/>
            <a:r>
              <a:rPr lang="ar" b="0" i="0" u="none" baseline="0"/>
              <a:t>ج. التعرف/المكافحة</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AB905098-927A-4D73-878E-32E2D1E1D3E7}"/>
              </a:ext>
            </a:extLst>
          </p:cNvPr>
          <p:cNvSpPr>
            <a:spLocks noGrp="1"/>
          </p:cNvSpPr>
          <p:nvPr>
            <p:ph type="title"/>
          </p:nvPr>
        </p:nvSpPr>
        <p:spPr/>
        <p:txBody>
          <a:bodyPr/>
          <a:lstStyle/>
          <a:p>
            <a:pPr rtl="1" eaLnBrk="1" hangingPunct="1"/>
            <a:r>
              <a:rPr lang="ar" b="0" i="0" u="none" baseline="0"/>
              <a:t>الإجابة عن كيفية عمل اللقاحات – 40 </a:t>
            </a:r>
          </a:p>
        </p:txBody>
      </p:sp>
      <p:sp>
        <p:nvSpPr>
          <p:cNvPr id="20483" name="Content Placeholder 3">
            <a:extLst>
              <a:ext uri="{FF2B5EF4-FFF2-40B4-BE49-F238E27FC236}">
                <a16:creationId xmlns:a16="http://schemas.microsoft.com/office/drawing/2014/main" id="{295C54DC-5F85-4F3C-939E-CD5764205FF2}"/>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ج. التعرف/المكافحة</a:t>
            </a:r>
          </a:p>
          <a:p>
            <a:pPr algn="r" rtl="1">
              <a:defRPr/>
            </a:pPr>
            <a:r>
              <a:rPr lang="ar" b="0" i="0" u="none" baseline="0"/>
              <a:t>المعلومات: </a:t>
            </a:r>
            <a:r>
              <a:rPr lang="ar" b="0" i="0" u="none" baseline="0">
                <a:hlinkClick r:id="rId3"/>
              </a:rPr>
              <a:t>اللقاحات تعلم جسمك</a:t>
            </a:r>
            <a:r>
              <a:rPr lang="ar" b="0" i="0" u="none" baseline="0"/>
              <a:t> كيفية إفراز البروتين غير المضر الذي يبدو مثل البروتين الموجود في فيروس كوفيد 19.  وهكذا يستجيب جسمك للبروتين وينتج خلايا وأجسامًا مضادة لمكافحة الأمراض حيث يمكنها التعرف على فيروس كوفيد 19 ومواجهته.</a:t>
            </a:r>
          </a:p>
          <a:p>
            <a:pPr marL="0" indent="0" algn="r" rtl="1">
              <a:buFont typeface="Arial" panose="020B0604020202020204" pitchFamily="34" charset="0"/>
              <a:buNone/>
              <a:defRPr/>
            </a:pPr>
            <a:br>
              <a:rPr lang="ar"/>
            </a:br>
            <a:endParaRPr lang="ar" altLang="en-US" dirty="0"/>
          </a:p>
        </p:txBody>
      </p:sp>
      <p:pic>
        <p:nvPicPr>
          <p:cNvPr id="3891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EFC63A6C-400B-4BCB-959F-54526C71E3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76AA16F0-7ECD-4A09-952B-A970E16E4835}"/>
              </a:ext>
            </a:extLst>
          </p:cNvPr>
          <p:cNvSpPr>
            <a:spLocks noGrp="1"/>
          </p:cNvSpPr>
          <p:nvPr>
            <p:ph type="title"/>
          </p:nvPr>
        </p:nvSpPr>
        <p:spPr/>
        <p:txBody>
          <a:bodyPr/>
          <a:lstStyle/>
          <a:p>
            <a:pPr rtl="1" eaLnBrk="1" hangingPunct="1"/>
            <a:r>
              <a:rPr lang="ar" b="0" i="0" u="none" baseline="0"/>
              <a:t>السؤال عن تطوير اللقاح - 10</a:t>
            </a:r>
          </a:p>
        </p:txBody>
      </p:sp>
      <p:sp>
        <p:nvSpPr>
          <p:cNvPr id="40963" name="Content Placeholder 2">
            <a:extLst>
              <a:ext uri="{FF2B5EF4-FFF2-40B4-BE49-F238E27FC236}">
                <a16:creationId xmlns:a16="http://schemas.microsoft.com/office/drawing/2014/main" id="{AB4A8C6E-88C2-424C-8DCC-9785B94D875D}"/>
              </a:ext>
            </a:extLst>
          </p:cNvPr>
          <p:cNvSpPr>
            <a:spLocks noGrp="1"/>
          </p:cNvSpPr>
          <p:nvPr>
            <p:ph idx="1"/>
          </p:nvPr>
        </p:nvSpPr>
        <p:spPr/>
        <p:txBody>
          <a:bodyPr/>
          <a:lstStyle/>
          <a:p>
            <a:pPr marL="0" indent="0" algn="r" rtl="1">
              <a:buFont typeface="Arial" panose="020B0604020202020204" pitchFamily="34" charset="0"/>
              <a:buNone/>
              <a:defRPr/>
            </a:pPr>
            <a:r>
              <a:rPr lang="ar" b="0" i="0" u="none" baseline="0"/>
              <a:t>لقاح جونسون آند جونسون جاء نتيجة عقود من الأبحاث التي أجريت على الفيروسات المستندة إلى __________________.</a:t>
            </a:r>
          </a:p>
          <a:p>
            <a:pPr algn="r" rtl="1">
              <a:defRPr/>
            </a:pPr>
            <a:r>
              <a:rPr lang="ar" b="0" i="0" u="none" baseline="0"/>
              <a:t>أ. فيروسات الغدد </a:t>
            </a:r>
          </a:p>
          <a:p>
            <a:pPr algn="r" rtl="1">
              <a:defRPr/>
            </a:pPr>
            <a:r>
              <a:rPr lang="ar" b="0" i="0" u="none" baseline="0"/>
              <a:t>ب. الحمض النووي الريبوزي المرسال (mRNA) </a:t>
            </a:r>
          </a:p>
          <a:p>
            <a:pPr algn="r" rtl="1">
              <a:defRPr/>
            </a:pPr>
            <a:r>
              <a:rPr lang="ar" b="0" i="0" u="none" baseline="0"/>
              <a:t>ج. التكاثر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6478D6C-74DC-4625-A1FD-09F9E3E3C847}"/>
              </a:ext>
            </a:extLst>
          </p:cNvPr>
          <p:cNvGraphicFramePr>
            <a:graphicFrameLocks noGrp="1"/>
          </p:cNvGraphicFramePr>
          <p:nvPr/>
        </p:nvGraphicFramePr>
        <p:xfrm>
          <a:off x="0" y="0"/>
          <a:ext cx="9144000" cy="670560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758243267"/>
                    </a:ext>
                  </a:extLst>
                </a:gridCol>
              </a:tblGrid>
              <a:tr h="1341120">
                <a:tc>
                  <a:txBody>
                    <a:bodyPr/>
                    <a:lstStyle/>
                    <a:p>
                      <a:pPr algn="ctr" rtl="1"/>
                      <a:r>
                        <a:rPr lang="ar" sz="2200" b="0" i="0" u="none" baseline="0">
                          <a:solidFill>
                            <a:schemeClr val="bg1"/>
                          </a:solidFill>
                        </a:rPr>
                        <a:t>المرض</a:t>
                      </a:r>
                      <a:endParaRPr lang="ar" sz="2200" dirty="0">
                        <a:solidFill>
                          <a:schemeClr val="bg1"/>
                        </a:solidFill>
                      </a:endParaRPr>
                    </a:p>
                  </a:txBody>
                  <a:tcPr anchor="ctr"/>
                </a:tc>
                <a:tc>
                  <a:txBody>
                    <a:bodyPr/>
                    <a:lstStyle/>
                    <a:p>
                      <a:pPr algn="ctr" rtl="1"/>
                      <a:r>
                        <a:rPr lang="ar" sz="2200" b="0" i="0" u="none" baseline="0">
                          <a:solidFill>
                            <a:schemeClr val="bg1"/>
                          </a:solidFill>
                        </a:rPr>
                        <a:t>كيف تعمل اللقاحات</a:t>
                      </a:r>
                    </a:p>
                  </a:txBody>
                  <a:tcPr anchor="ctr"/>
                </a:tc>
                <a:tc>
                  <a:txBody>
                    <a:bodyPr/>
                    <a:lstStyle/>
                    <a:p>
                      <a:pPr algn="ctr" rtl="1"/>
                      <a:r>
                        <a:rPr lang="ar" sz="2200" b="0" i="0" u="none" baseline="0">
                          <a:solidFill>
                            <a:schemeClr val="bg1"/>
                          </a:solidFill>
                        </a:rPr>
                        <a:t>تطوير اللقاح</a:t>
                      </a:r>
                    </a:p>
                  </a:txBody>
                  <a:tcPr anchor="ctr"/>
                </a:tc>
                <a:tc>
                  <a:txBody>
                    <a:bodyPr/>
                    <a:lstStyle/>
                    <a:p>
                      <a:pPr algn="ctr" rtl="1"/>
                      <a:r>
                        <a:rPr lang="ar" sz="2200" b="0" i="0" u="none" baseline="0">
                          <a:solidFill>
                            <a:schemeClr val="bg1"/>
                          </a:solidFill>
                        </a:rPr>
                        <a:t>متى يتم التطعيم</a:t>
                      </a:r>
                    </a:p>
                  </a:txBody>
                  <a:tcPr anchor="ctr"/>
                </a:tc>
                <a:tc>
                  <a:txBody>
                    <a:bodyPr/>
                    <a:lstStyle/>
                    <a:p>
                      <a:pPr algn="ctr" rtl="1"/>
                      <a:r>
                        <a:rPr lang="ar" sz="2200" b="0" i="0" u="none" baseline="0">
                          <a:solidFill>
                            <a:schemeClr val="bg1"/>
                          </a:solidFill>
                        </a:rPr>
                        <a:t>بعد التطعيم</a:t>
                      </a:r>
                      <a:endParaRPr lang="ar" sz="2200" dirty="0">
                        <a:solidFill>
                          <a:schemeClr val="bg1"/>
                        </a:solidFill>
                      </a:endParaRPr>
                    </a:p>
                  </a:txBody>
                  <a:tcPr anchor="ctr"/>
                </a:tc>
                <a:tc>
                  <a:txBody>
                    <a:bodyPr/>
                    <a:lstStyle/>
                    <a:p>
                      <a:pPr algn="ctr" rtl="1"/>
                      <a:r>
                        <a:rPr lang="ar" sz="2200" b="0" i="0" u="none" baseline="0">
                          <a:solidFill>
                            <a:schemeClr val="bg1"/>
                          </a:solidFill>
                        </a:rPr>
                        <a:t>إجراء الاختبار والحجر الصحي</a:t>
                      </a:r>
                    </a:p>
                  </a:txBody>
                  <a:tcPr anchor="ctr"/>
                </a:tc>
                <a:extLst>
                  <a:ext uri="{0D108BD9-81ED-4DB2-BD59-A6C34878D82A}">
                    <a16:rowId xmlns:a16="http://schemas.microsoft.com/office/drawing/2014/main" val="10000"/>
                  </a:ext>
                </a:extLst>
              </a:tr>
              <a:tr h="1341120">
                <a:tc>
                  <a:txBody>
                    <a:bodyPr/>
                    <a:lstStyle/>
                    <a:p>
                      <a:pPr algn="ctr" rtl="1"/>
                      <a:r>
                        <a:rPr lang="ar" sz="2800" b="0" i="0" u="none" baseline="0">
                          <a:solidFill>
                            <a:schemeClr val="bg1"/>
                          </a:solidFill>
                          <a:hlinkClick r:id="rId3" action="ppaction://hlinksldjump"/>
                        </a:rPr>
                        <a:t>10</a:t>
                      </a:r>
                      <a:endParaRPr lang="ar" sz="2800" dirty="0">
                        <a:solidFill>
                          <a:schemeClr val="bg1"/>
                        </a:solidFill>
                      </a:endParaRPr>
                    </a:p>
                  </a:txBody>
                  <a:tcPr anchor="ctr"/>
                </a:tc>
                <a:tc>
                  <a:txBody>
                    <a:bodyPr/>
                    <a:lstStyle/>
                    <a:p>
                      <a:pPr algn="ctr" rtl="1"/>
                      <a:r>
                        <a:rPr lang="ar" sz="2800" b="0" i="0" u="none" baseline="0">
                          <a:solidFill>
                            <a:schemeClr val="bg1"/>
                          </a:solidFill>
                          <a:hlinkClick r:id="rId4" action="ppaction://hlinksldjump"/>
                        </a:rPr>
                        <a:t>10</a:t>
                      </a:r>
                      <a:endParaRPr lang="ar" sz="2800" dirty="0">
                        <a:solidFill>
                          <a:schemeClr val="bg1"/>
                        </a:solidFill>
                      </a:endParaRPr>
                    </a:p>
                  </a:txBody>
                  <a:tcPr anchor="ctr"/>
                </a:tc>
                <a:tc>
                  <a:txBody>
                    <a:bodyPr/>
                    <a:lstStyle/>
                    <a:p>
                      <a:pPr algn="ctr" rtl="1"/>
                      <a:r>
                        <a:rPr lang="ar" sz="2800" b="0" i="0" u="none" baseline="0">
                          <a:solidFill>
                            <a:schemeClr val="bg1"/>
                          </a:solidFill>
                          <a:hlinkClick r:id="rId5" action="ppaction://hlinksldjump"/>
                        </a:rPr>
                        <a:t>10</a:t>
                      </a:r>
                      <a:endParaRPr lang="ar" sz="2800" dirty="0">
                        <a:solidFill>
                          <a:schemeClr val="bg1"/>
                        </a:solidFill>
                      </a:endParaRPr>
                    </a:p>
                  </a:txBody>
                  <a:tcPr anchor="ctr"/>
                </a:tc>
                <a:tc>
                  <a:txBody>
                    <a:bodyPr/>
                    <a:lstStyle/>
                    <a:p>
                      <a:pPr algn="ctr" rtl="1"/>
                      <a:r>
                        <a:rPr lang="ar" sz="2800" b="0" i="0" u="none" baseline="0">
                          <a:solidFill>
                            <a:schemeClr val="bg1"/>
                          </a:solidFill>
                          <a:hlinkClick r:id="rId6" action="ppaction://hlinksldjump"/>
                        </a:rPr>
                        <a:t>10</a:t>
                      </a:r>
                      <a:endParaRPr lang="ar" sz="2800" dirty="0">
                        <a:solidFill>
                          <a:schemeClr val="bg1"/>
                        </a:solidFill>
                      </a:endParaRPr>
                    </a:p>
                  </a:txBody>
                  <a:tcPr anchor="ctr"/>
                </a:tc>
                <a:tc>
                  <a:txBody>
                    <a:bodyPr/>
                    <a:lstStyle/>
                    <a:p>
                      <a:pPr algn="ctr" rtl="1"/>
                      <a:r>
                        <a:rPr lang="ar" sz="2800" b="0" i="0" u="none" baseline="0">
                          <a:solidFill>
                            <a:schemeClr val="bg1"/>
                          </a:solidFill>
                          <a:hlinkClick r:id="rId7" action="ppaction://hlinksldjump"/>
                        </a:rPr>
                        <a:t>10</a:t>
                      </a:r>
                      <a:endParaRPr lang="ar" sz="2800" dirty="0">
                        <a:solidFill>
                          <a:schemeClr val="bg1"/>
                        </a:solidFill>
                      </a:endParaRPr>
                    </a:p>
                  </a:txBody>
                  <a:tcPr anchor="ctr"/>
                </a:tc>
                <a:tc>
                  <a:txBody>
                    <a:bodyPr/>
                    <a:lstStyle/>
                    <a:p>
                      <a:pPr algn="ctr" rtl="1"/>
                      <a:r>
                        <a:rPr lang="ar" sz="2800" b="0" i="0" u="none" baseline="0">
                          <a:solidFill>
                            <a:schemeClr val="bg1"/>
                          </a:solidFill>
                          <a:hlinkClick r:id="rId8" action="ppaction://hlinksldjump"/>
                        </a:rPr>
                        <a:t>10</a:t>
                      </a:r>
                      <a:endParaRPr lang="ar" sz="2800" dirty="0">
                        <a:solidFill>
                          <a:schemeClr val="bg1"/>
                        </a:solidFill>
                      </a:endParaRPr>
                    </a:p>
                  </a:txBody>
                  <a:tcPr anchor="ctr"/>
                </a:tc>
                <a:extLst>
                  <a:ext uri="{0D108BD9-81ED-4DB2-BD59-A6C34878D82A}">
                    <a16:rowId xmlns:a16="http://schemas.microsoft.com/office/drawing/2014/main" val="10001"/>
                  </a:ext>
                </a:extLst>
              </a:tr>
              <a:tr h="1341120">
                <a:tc>
                  <a:txBody>
                    <a:bodyPr/>
                    <a:lstStyle/>
                    <a:p>
                      <a:pPr algn="ctr" rtl="1"/>
                      <a:r>
                        <a:rPr lang="ar" sz="2800" b="0" i="0" u="none" baseline="0">
                          <a:solidFill>
                            <a:schemeClr val="bg1"/>
                          </a:solidFill>
                          <a:hlinkClick r:id="rId9" action="ppaction://hlinksldjump"/>
                        </a:rPr>
                        <a:t>20</a:t>
                      </a:r>
                      <a:endParaRPr lang="ar" sz="2800" dirty="0">
                        <a:solidFill>
                          <a:schemeClr val="bg1"/>
                        </a:solidFill>
                      </a:endParaRPr>
                    </a:p>
                  </a:txBody>
                  <a:tcPr anchor="ctr"/>
                </a:tc>
                <a:tc>
                  <a:txBody>
                    <a:bodyPr/>
                    <a:lstStyle/>
                    <a:p>
                      <a:pPr algn="ctr" rtl="1"/>
                      <a:r>
                        <a:rPr lang="ar" sz="2800" b="0" i="0" u="none" baseline="0">
                          <a:solidFill>
                            <a:schemeClr val="bg1"/>
                          </a:solidFill>
                          <a:hlinkClick r:id="rId10" action="ppaction://hlinksldjump"/>
                        </a:rPr>
                        <a:t>20</a:t>
                      </a:r>
                      <a:endParaRPr lang="ar" sz="2800" dirty="0">
                        <a:solidFill>
                          <a:schemeClr val="bg1"/>
                        </a:solidFill>
                      </a:endParaRPr>
                    </a:p>
                  </a:txBody>
                  <a:tcPr anchor="ctr"/>
                </a:tc>
                <a:tc>
                  <a:txBody>
                    <a:bodyPr/>
                    <a:lstStyle/>
                    <a:p>
                      <a:pPr algn="ctr" rtl="1"/>
                      <a:r>
                        <a:rPr lang="ar" sz="2800" b="0" i="0" u="none" baseline="0">
                          <a:solidFill>
                            <a:schemeClr val="bg1"/>
                          </a:solidFill>
                          <a:hlinkClick r:id="rId11" action="ppaction://hlinksldjump"/>
                        </a:rPr>
                        <a:t>20</a:t>
                      </a:r>
                      <a:endParaRPr lang="ar" sz="2800" dirty="0">
                        <a:solidFill>
                          <a:schemeClr val="bg1"/>
                        </a:solidFill>
                      </a:endParaRPr>
                    </a:p>
                  </a:txBody>
                  <a:tcPr anchor="ctr"/>
                </a:tc>
                <a:tc>
                  <a:txBody>
                    <a:bodyPr/>
                    <a:lstStyle/>
                    <a:p>
                      <a:pPr algn="ctr" rtl="1"/>
                      <a:r>
                        <a:rPr lang="ar" sz="2800" b="0" i="0" u="none" baseline="0">
                          <a:solidFill>
                            <a:schemeClr val="bg1"/>
                          </a:solidFill>
                          <a:hlinkClick r:id="rId12" action="ppaction://hlinksldjump"/>
                        </a:rPr>
                        <a:t>20</a:t>
                      </a:r>
                      <a:endParaRPr lang="ar" sz="2800" dirty="0">
                        <a:solidFill>
                          <a:schemeClr val="bg1"/>
                        </a:solidFill>
                      </a:endParaRPr>
                    </a:p>
                  </a:txBody>
                  <a:tcPr anchor="ctr"/>
                </a:tc>
                <a:tc>
                  <a:txBody>
                    <a:bodyPr/>
                    <a:lstStyle/>
                    <a:p>
                      <a:pPr algn="ctr" rtl="1"/>
                      <a:r>
                        <a:rPr lang="ar" sz="2800" b="0" i="0" u="none" baseline="0">
                          <a:solidFill>
                            <a:schemeClr val="bg1"/>
                          </a:solidFill>
                          <a:hlinkClick r:id="rId13" action="ppaction://hlinksldjump"/>
                        </a:rPr>
                        <a:t>20</a:t>
                      </a:r>
                      <a:endParaRPr lang="ar" sz="2800" dirty="0">
                        <a:solidFill>
                          <a:schemeClr val="bg1"/>
                        </a:solidFill>
                      </a:endParaRPr>
                    </a:p>
                  </a:txBody>
                  <a:tcPr anchor="ctr"/>
                </a:tc>
                <a:tc>
                  <a:txBody>
                    <a:bodyPr/>
                    <a:lstStyle/>
                    <a:p>
                      <a:pPr algn="ctr" rtl="1"/>
                      <a:r>
                        <a:rPr lang="ar" sz="2800" b="0" i="0" u="none" baseline="0">
                          <a:solidFill>
                            <a:schemeClr val="bg1"/>
                          </a:solidFill>
                          <a:hlinkClick r:id="rId14" action="ppaction://hlinksldjump"/>
                        </a:rPr>
                        <a:t>20</a:t>
                      </a:r>
                      <a:endParaRPr lang="ar" sz="2800" dirty="0">
                        <a:solidFill>
                          <a:schemeClr val="bg1"/>
                        </a:solidFill>
                      </a:endParaRPr>
                    </a:p>
                  </a:txBody>
                  <a:tcPr anchor="ctr"/>
                </a:tc>
                <a:extLst>
                  <a:ext uri="{0D108BD9-81ED-4DB2-BD59-A6C34878D82A}">
                    <a16:rowId xmlns:a16="http://schemas.microsoft.com/office/drawing/2014/main" val="10002"/>
                  </a:ext>
                </a:extLst>
              </a:tr>
              <a:tr h="1341120">
                <a:tc>
                  <a:txBody>
                    <a:bodyPr/>
                    <a:lstStyle/>
                    <a:p>
                      <a:pPr algn="ctr" rtl="1"/>
                      <a:r>
                        <a:rPr lang="ar" sz="2800" b="0" i="0" u="none" baseline="0">
                          <a:solidFill>
                            <a:schemeClr val="bg1"/>
                          </a:solidFill>
                          <a:hlinkClick r:id="rId15" action="ppaction://hlinksldjump"/>
                        </a:rPr>
                        <a:t>30</a:t>
                      </a:r>
                      <a:endParaRPr lang="ar" sz="2800" dirty="0">
                        <a:solidFill>
                          <a:schemeClr val="bg1"/>
                        </a:solidFill>
                      </a:endParaRPr>
                    </a:p>
                  </a:txBody>
                  <a:tcPr anchor="ctr"/>
                </a:tc>
                <a:tc>
                  <a:txBody>
                    <a:bodyPr/>
                    <a:lstStyle/>
                    <a:p>
                      <a:pPr algn="ctr" rtl="1"/>
                      <a:r>
                        <a:rPr lang="ar" sz="2800" b="0" i="0" u="none" baseline="0">
                          <a:solidFill>
                            <a:schemeClr val="bg1"/>
                          </a:solidFill>
                          <a:hlinkClick r:id="rId16" action="ppaction://hlinksldjump"/>
                        </a:rPr>
                        <a:t>30</a:t>
                      </a:r>
                      <a:endParaRPr lang="ar" sz="2800" dirty="0">
                        <a:solidFill>
                          <a:schemeClr val="bg1"/>
                        </a:solidFill>
                      </a:endParaRPr>
                    </a:p>
                  </a:txBody>
                  <a:tcPr anchor="ctr"/>
                </a:tc>
                <a:tc>
                  <a:txBody>
                    <a:bodyPr/>
                    <a:lstStyle/>
                    <a:p>
                      <a:pPr algn="ctr" rtl="1"/>
                      <a:r>
                        <a:rPr lang="ar" sz="2800" b="0" i="0" u="none" baseline="0">
                          <a:solidFill>
                            <a:schemeClr val="bg1"/>
                          </a:solidFill>
                          <a:hlinkClick r:id="rId17" action="ppaction://hlinksldjump"/>
                        </a:rPr>
                        <a:t>30</a:t>
                      </a:r>
                      <a:endParaRPr lang="ar" sz="2800" dirty="0">
                        <a:solidFill>
                          <a:schemeClr val="bg1"/>
                        </a:solidFill>
                      </a:endParaRPr>
                    </a:p>
                  </a:txBody>
                  <a:tcPr anchor="ctr"/>
                </a:tc>
                <a:tc>
                  <a:txBody>
                    <a:bodyPr/>
                    <a:lstStyle/>
                    <a:p>
                      <a:pPr algn="ctr" rtl="1"/>
                      <a:r>
                        <a:rPr lang="ar" sz="2800" b="0" i="0" u="none" baseline="0">
                          <a:solidFill>
                            <a:schemeClr val="bg1"/>
                          </a:solidFill>
                          <a:hlinkClick r:id="rId18" action="ppaction://hlinksldjump"/>
                        </a:rPr>
                        <a:t>30</a:t>
                      </a:r>
                      <a:endParaRPr lang="ar" sz="2800" dirty="0">
                        <a:solidFill>
                          <a:schemeClr val="bg1"/>
                        </a:solidFill>
                      </a:endParaRPr>
                    </a:p>
                  </a:txBody>
                  <a:tcPr anchor="ctr"/>
                </a:tc>
                <a:tc>
                  <a:txBody>
                    <a:bodyPr/>
                    <a:lstStyle/>
                    <a:p>
                      <a:pPr algn="ctr" rtl="1"/>
                      <a:r>
                        <a:rPr lang="ar" sz="2800" b="0" i="0" u="none" baseline="0">
                          <a:solidFill>
                            <a:schemeClr val="bg1"/>
                          </a:solidFill>
                          <a:hlinkClick r:id="rId19" action="ppaction://hlinksldjump"/>
                        </a:rPr>
                        <a:t>30</a:t>
                      </a:r>
                      <a:endParaRPr lang="ar" sz="2800" dirty="0">
                        <a:solidFill>
                          <a:schemeClr val="bg1"/>
                        </a:solidFill>
                      </a:endParaRPr>
                    </a:p>
                  </a:txBody>
                  <a:tcPr anchor="ctr"/>
                </a:tc>
                <a:tc>
                  <a:txBody>
                    <a:bodyPr/>
                    <a:lstStyle/>
                    <a:p>
                      <a:pPr algn="ctr" rtl="1"/>
                      <a:r>
                        <a:rPr lang="ar" sz="2800" b="0" i="0" u="none" baseline="0">
                          <a:solidFill>
                            <a:schemeClr val="bg1"/>
                          </a:solidFill>
                          <a:hlinkClick r:id="rId20" action="ppaction://hlinksldjump"/>
                        </a:rPr>
                        <a:t>30</a:t>
                      </a:r>
                      <a:endParaRPr lang="ar" sz="2800" dirty="0">
                        <a:solidFill>
                          <a:schemeClr val="bg1"/>
                        </a:solidFill>
                      </a:endParaRPr>
                    </a:p>
                  </a:txBody>
                  <a:tcPr anchor="ctr"/>
                </a:tc>
                <a:extLst>
                  <a:ext uri="{0D108BD9-81ED-4DB2-BD59-A6C34878D82A}">
                    <a16:rowId xmlns:a16="http://schemas.microsoft.com/office/drawing/2014/main" val="10003"/>
                  </a:ext>
                </a:extLst>
              </a:tr>
              <a:tr h="1341120">
                <a:tc>
                  <a:txBody>
                    <a:bodyPr/>
                    <a:lstStyle/>
                    <a:p>
                      <a:pPr algn="ctr" rtl="1"/>
                      <a:r>
                        <a:rPr lang="ar" sz="2800" b="0" i="0" u="none" baseline="0">
                          <a:solidFill>
                            <a:schemeClr val="bg1"/>
                          </a:solidFill>
                          <a:hlinkClick r:id="rId21" action="ppaction://hlinksldjump"/>
                        </a:rPr>
                        <a:t>40</a:t>
                      </a:r>
                      <a:endParaRPr lang="ar" sz="2800" dirty="0">
                        <a:solidFill>
                          <a:schemeClr val="bg1"/>
                        </a:solidFill>
                      </a:endParaRPr>
                    </a:p>
                  </a:txBody>
                  <a:tcPr anchor="ctr"/>
                </a:tc>
                <a:tc>
                  <a:txBody>
                    <a:bodyPr/>
                    <a:lstStyle/>
                    <a:p>
                      <a:pPr algn="ctr" rtl="1"/>
                      <a:r>
                        <a:rPr lang="ar" sz="2800" b="0" i="0" u="none" baseline="0">
                          <a:solidFill>
                            <a:schemeClr val="bg1"/>
                          </a:solidFill>
                          <a:hlinkClick r:id="rId22" action="ppaction://hlinksldjump"/>
                        </a:rPr>
                        <a:t>40</a:t>
                      </a:r>
                      <a:endParaRPr lang="ar" sz="2800" dirty="0">
                        <a:solidFill>
                          <a:schemeClr val="bg1"/>
                        </a:solidFill>
                      </a:endParaRPr>
                    </a:p>
                  </a:txBody>
                  <a:tcPr anchor="ctr"/>
                </a:tc>
                <a:tc>
                  <a:txBody>
                    <a:bodyPr/>
                    <a:lstStyle/>
                    <a:p>
                      <a:pPr algn="ctr" rtl="1"/>
                      <a:r>
                        <a:rPr lang="ar" sz="2800" b="0" i="0" u="none" baseline="0">
                          <a:solidFill>
                            <a:schemeClr val="bg1"/>
                          </a:solidFill>
                          <a:hlinkClick r:id="rId23" action="ppaction://hlinksldjump"/>
                        </a:rPr>
                        <a:t>40</a:t>
                      </a:r>
                      <a:endParaRPr lang="ar" sz="2800" dirty="0">
                        <a:solidFill>
                          <a:schemeClr val="bg1"/>
                        </a:solidFill>
                      </a:endParaRPr>
                    </a:p>
                  </a:txBody>
                  <a:tcPr anchor="ctr"/>
                </a:tc>
                <a:tc>
                  <a:txBody>
                    <a:bodyPr/>
                    <a:lstStyle/>
                    <a:p>
                      <a:pPr algn="ctr" rtl="1"/>
                      <a:r>
                        <a:rPr lang="ar" sz="2800" b="0" i="0" u="none" baseline="0">
                          <a:solidFill>
                            <a:schemeClr val="bg1"/>
                          </a:solidFill>
                          <a:hlinkClick r:id="rId24" action="ppaction://hlinksldjump"/>
                        </a:rPr>
                        <a:t>40</a:t>
                      </a:r>
                      <a:endParaRPr lang="ar" sz="2800" dirty="0">
                        <a:solidFill>
                          <a:schemeClr val="bg1"/>
                        </a:solidFill>
                      </a:endParaRPr>
                    </a:p>
                  </a:txBody>
                  <a:tcPr anchor="ctr"/>
                </a:tc>
                <a:tc>
                  <a:txBody>
                    <a:bodyPr/>
                    <a:lstStyle/>
                    <a:p>
                      <a:pPr algn="ctr" rtl="1"/>
                      <a:r>
                        <a:rPr lang="ar" sz="2800" b="0" i="0" u="none" baseline="0">
                          <a:solidFill>
                            <a:schemeClr val="bg1"/>
                          </a:solidFill>
                          <a:hlinkClick r:id="rId25" action="ppaction://hlinksldjump"/>
                        </a:rPr>
                        <a:t>40</a:t>
                      </a:r>
                      <a:endParaRPr lang="ar" sz="2800" dirty="0">
                        <a:solidFill>
                          <a:schemeClr val="bg1"/>
                        </a:solidFill>
                      </a:endParaRPr>
                    </a:p>
                  </a:txBody>
                  <a:tcPr anchor="ctr"/>
                </a:tc>
                <a:tc>
                  <a:txBody>
                    <a:bodyPr/>
                    <a:lstStyle/>
                    <a:p>
                      <a:pPr algn="ctr" rtl="1"/>
                      <a:r>
                        <a:rPr lang="ar" sz="2800" b="0" i="0" u="none" baseline="0">
                          <a:solidFill>
                            <a:schemeClr val="bg1"/>
                          </a:solidFill>
                          <a:hlinkClick r:id="rId26" action="ppaction://hlinksldjump"/>
                        </a:rPr>
                        <a:t>40</a:t>
                      </a:r>
                      <a:endParaRPr lang="ar" sz="2800" dirty="0">
                        <a:solidFill>
                          <a:schemeClr val="bg1"/>
                        </a:solidFill>
                      </a:endParaRP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84F7C04B-82AF-47FC-A0D3-573E15D66677}"/>
              </a:ext>
            </a:extLst>
          </p:cNvPr>
          <p:cNvSpPr>
            <a:spLocks noGrp="1"/>
          </p:cNvSpPr>
          <p:nvPr>
            <p:ph type="title"/>
          </p:nvPr>
        </p:nvSpPr>
        <p:spPr/>
        <p:txBody>
          <a:bodyPr/>
          <a:lstStyle/>
          <a:p>
            <a:pPr rtl="1" eaLnBrk="1" hangingPunct="1"/>
            <a:r>
              <a:rPr lang="ar" b="0" i="0" u="none" baseline="0"/>
              <a:t>الإجابة عن تطوير اللقاح – 10 </a:t>
            </a:r>
          </a:p>
        </p:txBody>
      </p:sp>
      <p:sp>
        <p:nvSpPr>
          <p:cNvPr id="43011" name="Content Placeholder 3">
            <a:extLst>
              <a:ext uri="{FF2B5EF4-FFF2-40B4-BE49-F238E27FC236}">
                <a16:creationId xmlns:a16="http://schemas.microsoft.com/office/drawing/2014/main" id="{E3BC2C54-8B7D-46C1-86CB-A28DB2857FD7}"/>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أ. فيروسات الغدد </a:t>
            </a:r>
          </a:p>
          <a:p>
            <a:pPr algn="r" rtl="1">
              <a:defRPr/>
            </a:pPr>
            <a:r>
              <a:rPr lang="ar" b="0" i="0" u="none" baseline="0"/>
              <a:t>المعلومات: استند لقاح جونسون آند جونسون إلى أبحاث فيروسات الغدد، في حين استندت لقاحات فايزر/كوميرناتي ومودرنا على </a:t>
            </a:r>
            <a:r>
              <a:rPr lang="ar" b="0" i="0" u="none" baseline="0">
                <a:hlinkClick r:id="rId3"/>
              </a:rPr>
              <a:t>أبحاث لقاح الحمض النووي الريبوزي المرسال (mRNA)</a:t>
            </a:r>
            <a:r>
              <a:rPr lang="ar" b="0" i="0" u="none" baseline="0"/>
              <a:t>.</a:t>
            </a:r>
          </a:p>
        </p:txBody>
      </p:sp>
      <p:pic>
        <p:nvPicPr>
          <p:cNvPr id="4301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C1329CD-6CC8-4EA5-9672-CD438FD211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6993CA42-41B7-494E-89B3-BD5490D0B218}"/>
              </a:ext>
            </a:extLst>
          </p:cNvPr>
          <p:cNvSpPr>
            <a:spLocks noGrp="1"/>
          </p:cNvSpPr>
          <p:nvPr>
            <p:ph type="title"/>
          </p:nvPr>
        </p:nvSpPr>
        <p:spPr/>
        <p:txBody>
          <a:bodyPr/>
          <a:lstStyle/>
          <a:p>
            <a:pPr rtl="1" eaLnBrk="1" hangingPunct="1"/>
            <a:r>
              <a:rPr lang="ar" b="0" i="0" u="none" baseline="0"/>
              <a:t>السؤال عن تطوير اللقاح - 20</a:t>
            </a:r>
          </a:p>
        </p:txBody>
      </p:sp>
      <p:sp>
        <p:nvSpPr>
          <p:cNvPr id="45059" name="Content Placeholder 2">
            <a:extLst>
              <a:ext uri="{FF2B5EF4-FFF2-40B4-BE49-F238E27FC236}">
                <a16:creationId xmlns:a16="http://schemas.microsoft.com/office/drawing/2014/main" id="{953B772A-B1C7-4F4B-AFD1-B7BF8563F2E7}"/>
              </a:ext>
            </a:extLst>
          </p:cNvPr>
          <p:cNvSpPr>
            <a:spLocks noGrp="1"/>
          </p:cNvSpPr>
          <p:nvPr>
            <p:ph idx="1"/>
          </p:nvPr>
        </p:nvSpPr>
        <p:spPr/>
        <p:txBody>
          <a:bodyPr/>
          <a:lstStyle/>
          <a:p>
            <a:pPr marL="0" indent="0" algn="r" rtl="1">
              <a:buFont typeface="Arial" panose="020B0604020202020204" pitchFamily="34" charset="0"/>
              <a:buNone/>
            </a:pPr>
            <a:r>
              <a:rPr lang="ar" b="0" i="0" u="none" baseline="0"/>
              <a:t>عبارة صحيحة أم خاطئة: خضعت لقاحات كوفيد 19 إلى الكثير من الخطوات لاختبارها والتحقق من سلامتها، ولم يتم إغفال أي من تلك الخطوات.  </a:t>
            </a:r>
          </a:p>
          <a:p>
            <a:pPr marL="0" indent="0" algn="r" rtl="1" eaLnBrk="1" hangingPunct="1">
              <a:buFont typeface="Arial" panose="020B0604020202020204" pitchFamily="34" charset="0"/>
              <a:buNone/>
            </a:pPr>
            <a:endParaRPr lang="ar"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7AB836B4-BEE4-4840-B6B9-36ECC4A24ED8}"/>
              </a:ext>
            </a:extLst>
          </p:cNvPr>
          <p:cNvSpPr>
            <a:spLocks noGrp="1"/>
          </p:cNvSpPr>
          <p:nvPr>
            <p:ph type="title"/>
          </p:nvPr>
        </p:nvSpPr>
        <p:spPr/>
        <p:txBody>
          <a:bodyPr/>
          <a:lstStyle/>
          <a:p>
            <a:pPr rtl="1" eaLnBrk="1" hangingPunct="1"/>
            <a:r>
              <a:rPr lang="ar" b="0" i="0" u="none" baseline="0"/>
              <a:t>الإجابة عن تطوير اللقاح – 20 </a:t>
            </a:r>
          </a:p>
        </p:txBody>
      </p:sp>
      <p:sp>
        <p:nvSpPr>
          <p:cNvPr id="47107" name="Content Placeholder 3">
            <a:extLst>
              <a:ext uri="{FF2B5EF4-FFF2-40B4-BE49-F238E27FC236}">
                <a16:creationId xmlns:a16="http://schemas.microsoft.com/office/drawing/2014/main" id="{5F5EC0E8-D3A4-4D43-8CC4-522C3EA419D2}"/>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صواب</a:t>
            </a:r>
            <a:endParaRPr lang="ar" altLang="en-US" dirty="0"/>
          </a:p>
          <a:p>
            <a:pPr algn="r" rtl="1">
              <a:defRPr/>
            </a:pPr>
            <a:r>
              <a:rPr lang="ar" b="0" i="0" u="none" baseline="0"/>
              <a:t>المعلومات: ساهم توفر الأبحاث السابقة، والحصول على تمويل فيدرالي، وزيادة معدلات الإصابة بكوفيد 19 في المجتمع للإسراع في تطوير اللقاحات.  وبمجرد اجتياز اللقاحات للاختبارات الإكلينيكية، تم إرسالها إلى إدارة الغذاء والدواء (FDA) لاعتمادها.  </a:t>
            </a:r>
            <a:r>
              <a:rPr lang="ar" b="0" i="0" u="none" baseline="0">
                <a:hlinkClick r:id="rId3"/>
              </a:rPr>
              <a:t>لم يتم تخطي أي خطوات في إطار عمليات</a:t>
            </a:r>
            <a:r>
              <a:rPr lang="ar" b="0" i="0" u="none" baseline="0"/>
              <a:t> التطوير، ومراجعة السلامة، أو عملية التصريح الخاصة باللقاحات.</a:t>
            </a:r>
          </a:p>
        </p:txBody>
      </p:sp>
      <p:pic>
        <p:nvPicPr>
          <p:cNvPr id="4710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EB34DBFB-D701-4367-92CD-D43B8057A6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13AB75FC-4772-47E1-AD52-30CF3A4E861E}"/>
              </a:ext>
            </a:extLst>
          </p:cNvPr>
          <p:cNvSpPr>
            <a:spLocks noGrp="1"/>
          </p:cNvSpPr>
          <p:nvPr>
            <p:ph type="title"/>
          </p:nvPr>
        </p:nvSpPr>
        <p:spPr/>
        <p:txBody>
          <a:bodyPr/>
          <a:lstStyle/>
          <a:p>
            <a:pPr rtl="1" eaLnBrk="1" hangingPunct="1"/>
            <a:r>
              <a:rPr lang="ar" b="0" i="0" u="none" baseline="0"/>
              <a:t>السؤال عن تطوير اللقاح - 30</a:t>
            </a:r>
          </a:p>
        </p:txBody>
      </p:sp>
      <p:sp>
        <p:nvSpPr>
          <p:cNvPr id="49155" name="Content Placeholder 2">
            <a:extLst>
              <a:ext uri="{FF2B5EF4-FFF2-40B4-BE49-F238E27FC236}">
                <a16:creationId xmlns:a16="http://schemas.microsoft.com/office/drawing/2014/main" id="{8B24CE2B-F22D-4D75-B10E-E2C8F4551F42}"/>
              </a:ext>
            </a:extLst>
          </p:cNvPr>
          <p:cNvSpPr>
            <a:spLocks noGrp="1"/>
          </p:cNvSpPr>
          <p:nvPr>
            <p:ph idx="1"/>
          </p:nvPr>
        </p:nvSpPr>
        <p:spPr/>
        <p:txBody>
          <a:bodyPr/>
          <a:lstStyle/>
          <a:p>
            <a:pPr marL="0" indent="0" algn="r" rtl="1">
              <a:buFont typeface="Arial" panose="020B0604020202020204" pitchFamily="34" charset="0"/>
              <a:buNone/>
              <a:defRPr/>
            </a:pPr>
            <a:r>
              <a:rPr lang="ar" b="0" i="0" u="none" baseline="0"/>
              <a:t>تم بذل مجهودات واعية لاختيار المتطوعين _______ للمشاركة في هذه التجارب الإكلينيكية. </a:t>
            </a:r>
          </a:p>
          <a:p>
            <a:pPr algn="r" rtl="1">
              <a:defRPr/>
            </a:pPr>
            <a:r>
              <a:rPr lang="ar" b="0" i="0" u="none" baseline="0"/>
              <a:t>أ. الأشخاص الملونين </a:t>
            </a:r>
          </a:p>
          <a:p>
            <a:pPr algn="r" rtl="1">
              <a:defRPr/>
            </a:pPr>
            <a:r>
              <a:rPr lang="ar" b="0" i="0" u="none" baseline="0"/>
              <a:t>ب. الحكومة بوصفها من أرباب الأعمال </a:t>
            </a:r>
          </a:p>
          <a:p>
            <a:pPr algn="r" rtl="1">
              <a:defRPr/>
            </a:pPr>
            <a:r>
              <a:rPr lang="ar" b="0" i="0" u="none" baseline="0"/>
              <a:t>ج. العاملين في مجال الرعاية الصحية</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BA728CEC-62EC-4A33-8927-CD670E8A87D6}"/>
              </a:ext>
            </a:extLst>
          </p:cNvPr>
          <p:cNvSpPr>
            <a:spLocks noGrp="1"/>
          </p:cNvSpPr>
          <p:nvPr>
            <p:ph type="title"/>
          </p:nvPr>
        </p:nvSpPr>
        <p:spPr/>
        <p:txBody>
          <a:bodyPr/>
          <a:lstStyle/>
          <a:p>
            <a:pPr rtl="1" eaLnBrk="1" hangingPunct="1"/>
            <a:r>
              <a:rPr lang="ar" b="0" i="0" u="none" baseline="0"/>
              <a:t>الإجابة عن تطوير اللقاح – 30 </a:t>
            </a:r>
          </a:p>
        </p:txBody>
      </p:sp>
      <p:sp>
        <p:nvSpPr>
          <p:cNvPr id="51203" name="Content Placeholder 3">
            <a:extLst>
              <a:ext uri="{FF2B5EF4-FFF2-40B4-BE49-F238E27FC236}">
                <a16:creationId xmlns:a16="http://schemas.microsoft.com/office/drawing/2014/main" id="{D920832C-618D-45A0-B5BD-99114B3EFA04}"/>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أ. الأشخاص الملونين </a:t>
            </a:r>
          </a:p>
          <a:p>
            <a:pPr algn="r" rtl="1">
              <a:defRPr/>
            </a:pPr>
            <a:r>
              <a:rPr lang="ar" b="0" i="0" u="none" baseline="0"/>
              <a:t>المعلومات: بالنسبة للقاحات فايزر/كوميرناتي، ومودرنا وجونسون آند جونسون، فإن حوالي ثلث </a:t>
            </a:r>
            <a:r>
              <a:rPr lang="ar" b="0" i="0" u="none" baseline="0">
                <a:hlinkClick r:id="rId3"/>
              </a:rPr>
              <a:t>المشاركين في الدراسة في الولايات المتحدة كانوا من الملونين</a:t>
            </a:r>
            <a:r>
              <a:rPr lang="ar" b="0" i="0" u="none" baseline="0"/>
              <a:t>.</a:t>
            </a:r>
          </a:p>
        </p:txBody>
      </p:sp>
      <p:pic>
        <p:nvPicPr>
          <p:cNvPr id="5120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748A890-2B7D-40A2-B8F3-FA67325FD4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19A8A226-9089-46B7-A2F2-23F4A7881F5B}"/>
              </a:ext>
            </a:extLst>
          </p:cNvPr>
          <p:cNvSpPr>
            <a:spLocks noGrp="1"/>
          </p:cNvSpPr>
          <p:nvPr>
            <p:ph type="title"/>
          </p:nvPr>
        </p:nvSpPr>
        <p:spPr/>
        <p:txBody>
          <a:bodyPr/>
          <a:lstStyle/>
          <a:p>
            <a:pPr rtl="1" eaLnBrk="1" hangingPunct="1"/>
            <a:r>
              <a:rPr lang="ar" b="0" i="0" u="none" baseline="0"/>
              <a:t>السؤال عن تطوير اللقاح - 40</a:t>
            </a:r>
          </a:p>
        </p:txBody>
      </p:sp>
      <p:sp>
        <p:nvSpPr>
          <p:cNvPr id="53251" name="Content Placeholder 2">
            <a:extLst>
              <a:ext uri="{FF2B5EF4-FFF2-40B4-BE49-F238E27FC236}">
                <a16:creationId xmlns:a16="http://schemas.microsoft.com/office/drawing/2014/main" id="{99D12DF2-B0F5-4CA8-9670-653037534DF1}"/>
              </a:ext>
            </a:extLst>
          </p:cNvPr>
          <p:cNvSpPr>
            <a:spLocks noGrp="1"/>
          </p:cNvSpPr>
          <p:nvPr>
            <p:ph idx="1"/>
          </p:nvPr>
        </p:nvSpPr>
        <p:spPr/>
        <p:txBody>
          <a:bodyPr/>
          <a:lstStyle/>
          <a:p>
            <a:pPr marL="0" indent="0" algn="r" rtl="1">
              <a:buFont typeface="Arial" panose="020B0604020202020204" pitchFamily="34" charset="0"/>
              <a:buNone/>
              <a:defRPr/>
            </a:pPr>
            <a:r>
              <a:rPr lang="ar" b="0" i="0" u="none" baseline="0"/>
              <a:t>قامت إدارة الغذاء والدواء الأمريكية بإعطاء ما يطلق عليه اسم ___________________ للاستخدام لكل لقاح.  </a:t>
            </a:r>
          </a:p>
          <a:p>
            <a:pPr algn="r" rtl="1">
              <a:defRPr/>
            </a:pPr>
            <a:r>
              <a:rPr lang="ar" b="0" i="0" u="none" baseline="0"/>
              <a:t>أ. التصريح سريع الخطى </a:t>
            </a:r>
          </a:p>
          <a:p>
            <a:pPr algn="r" rtl="1">
              <a:defRPr/>
            </a:pPr>
            <a:r>
              <a:rPr lang="ar" b="0" i="0" u="none" baseline="0"/>
              <a:t>ب. التصريح بالاستخدام العادل </a:t>
            </a:r>
          </a:p>
          <a:p>
            <a:pPr algn="r" rtl="1">
              <a:defRPr/>
            </a:pPr>
            <a:r>
              <a:rPr lang="ar" b="0" i="0" u="none" baseline="0"/>
              <a:t>ج. التصريح بالاستخدام في حالة الطوارئ</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C0B413DA-353F-4317-82EF-6407F5C035CF}"/>
              </a:ext>
            </a:extLst>
          </p:cNvPr>
          <p:cNvSpPr>
            <a:spLocks noGrp="1"/>
          </p:cNvSpPr>
          <p:nvPr>
            <p:ph type="title"/>
          </p:nvPr>
        </p:nvSpPr>
        <p:spPr/>
        <p:txBody>
          <a:bodyPr/>
          <a:lstStyle/>
          <a:p>
            <a:pPr rtl="1" eaLnBrk="1" hangingPunct="1"/>
            <a:r>
              <a:rPr lang="ar" b="0" i="0" u="none" baseline="0"/>
              <a:t>الإجابة عن تطوير اللقاح – 40 </a:t>
            </a:r>
          </a:p>
        </p:txBody>
      </p:sp>
      <p:sp>
        <p:nvSpPr>
          <p:cNvPr id="55299" name="Content Placeholder 3">
            <a:extLst>
              <a:ext uri="{FF2B5EF4-FFF2-40B4-BE49-F238E27FC236}">
                <a16:creationId xmlns:a16="http://schemas.microsoft.com/office/drawing/2014/main" id="{B592AB9D-0689-4B50-9656-468ED1C88C2A}"/>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ج. التصريح بالاستخدام في حالة الطوارئ</a:t>
            </a:r>
          </a:p>
          <a:p>
            <a:pPr algn="r" rtl="1">
              <a:defRPr/>
            </a:pPr>
            <a:r>
              <a:rPr lang="ar" b="0" i="0" u="none" baseline="0"/>
              <a:t>المعلومات: </a:t>
            </a:r>
            <a:r>
              <a:rPr lang="ar" b="0" i="0" u="none" baseline="0">
                <a:hlinkClick r:id="rId3"/>
              </a:rPr>
              <a:t>حصل لقاح فايزر/كوميرناتي</a:t>
            </a:r>
            <a:r>
              <a:rPr lang="ar" b="0" i="0" u="none" baseline="0"/>
              <a:t> الآن على التصريح الكامل من إدارة الغذاء والدواء الأمريكية للأشخاص في عمر 16 سنة أو الأكبر سنًا.  ولا يزال يستخدم بموجب التصريح بالاستخدام في حالات الطوارئ بالنسبة للصغار في عمر 12 إلى 15 سنة وعند تلقي الجرعة الثالثة للأشخاص الذين يعانون من حالات تؤثر على المناعة.</a:t>
            </a:r>
          </a:p>
        </p:txBody>
      </p:sp>
      <p:pic>
        <p:nvPicPr>
          <p:cNvPr id="5530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359F887C-4479-4923-8F75-90672ED030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06ABDDC4-43D9-4445-913A-33BAC79A4C9B}"/>
              </a:ext>
            </a:extLst>
          </p:cNvPr>
          <p:cNvSpPr>
            <a:spLocks noGrp="1"/>
          </p:cNvSpPr>
          <p:nvPr>
            <p:ph type="title"/>
          </p:nvPr>
        </p:nvSpPr>
        <p:spPr/>
        <p:txBody>
          <a:bodyPr/>
          <a:lstStyle/>
          <a:p>
            <a:pPr rtl="1" eaLnBrk="1" hangingPunct="1"/>
            <a:r>
              <a:rPr lang="ar" b="0" i="0" u="none" baseline="0"/>
              <a:t>السؤال حول موعد الحصول على التطعيم - 10</a:t>
            </a:r>
          </a:p>
        </p:txBody>
      </p:sp>
      <p:sp>
        <p:nvSpPr>
          <p:cNvPr id="57347" name="Content Placeholder 2">
            <a:extLst>
              <a:ext uri="{FF2B5EF4-FFF2-40B4-BE49-F238E27FC236}">
                <a16:creationId xmlns:a16="http://schemas.microsoft.com/office/drawing/2014/main" id="{8A2B9BAE-236B-4932-9839-139F97F640B3}"/>
              </a:ext>
            </a:extLst>
          </p:cNvPr>
          <p:cNvSpPr>
            <a:spLocks noGrp="1"/>
          </p:cNvSpPr>
          <p:nvPr>
            <p:ph idx="1"/>
          </p:nvPr>
        </p:nvSpPr>
        <p:spPr/>
        <p:txBody>
          <a:bodyPr/>
          <a:lstStyle/>
          <a:p>
            <a:pPr marL="0" indent="0" algn="r" rtl="1">
              <a:buFont typeface="Arial" panose="020B0604020202020204" pitchFamily="34" charset="0"/>
              <a:buNone/>
            </a:pPr>
            <a:r>
              <a:rPr lang="ar" b="0" i="0" u="none" baseline="0"/>
              <a:t>عبارة صحيحة أم خاطئة: يمكنك تلقي لقاح كوفيد 19 أثناء الإصابة بمرض كوفيد 19. </a:t>
            </a:r>
          </a:p>
          <a:p>
            <a:pPr marL="0" indent="0" algn="r" rtl="1" eaLnBrk="1" hangingPunct="1">
              <a:buFont typeface="Arial" panose="020B0604020202020204" pitchFamily="34" charset="0"/>
              <a:buNone/>
            </a:pPr>
            <a:endParaRPr lang="ar"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6169EF4C-3E15-492E-850F-AED3C834FCE4}"/>
              </a:ext>
            </a:extLst>
          </p:cNvPr>
          <p:cNvSpPr>
            <a:spLocks noGrp="1"/>
          </p:cNvSpPr>
          <p:nvPr>
            <p:ph type="title"/>
          </p:nvPr>
        </p:nvSpPr>
        <p:spPr/>
        <p:txBody>
          <a:bodyPr/>
          <a:lstStyle/>
          <a:p>
            <a:pPr rtl="1" eaLnBrk="1" hangingPunct="1"/>
            <a:r>
              <a:rPr lang="ar" b="0" i="0" u="none" baseline="0"/>
              <a:t>إجابة السؤال حول موعد الحصول على التطعيم - 10 </a:t>
            </a:r>
          </a:p>
        </p:txBody>
      </p:sp>
      <p:sp>
        <p:nvSpPr>
          <p:cNvPr id="59395" name="Content Placeholder 3">
            <a:extLst>
              <a:ext uri="{FF2B5EF4-FFF2-40B4-BE49-F238E27FC236}">
                <a16:creationId xmlns:a16="http://schemas.microsoft.com/office/drawing/2014/main" id="{93FBBD33-BF8E-4A50-9579-C477923D894F}"/>
              </a:ext>
            </a:extLst>
          </p:cNvPr>
          <p:cNvSpPr>
            <a:spLocks noGrp="1"/>
          </p:cNvSpPr>
          <p:nvPr>
            <p:ph idx="1"/>
          </p:nvPr>
        </p:nvSpPr>
        <p:spPr/>
        <p:txBody>
          <a:bodyPr/>
          <a:lstStyle/>
          <a:p>
            <a:pPr marL="0" indent="0" algn="r" rtl="1" eaLnBrk="1" hangingPunct="1">
              <a:buFont typeface="Arial" panose="020B0604020202020204" pitchFamily="34" charset="0"/>
              <a:buNone/>
              <a:defRPr/>
            </a:pPr>
            <a:r>
              <a:rPr lang="ar" b="1" i="0" u="none" baseline="0"/>
              <a:t>خطأ</a:t>
            </a:r>
            <a:r>
              <a:rPr lang="ar" b="0" i="0" u="none" baseline="0"/>
              <a:t>.</a:t>
            </a:r>
          </a:p>
          <a:p>
            <a:pPr algn="r" rtl="1" eaLnBrk="1" hangingPunct="1">
              <a:defRPr/>
            </a:pPr>
            <a:r>
              <a:rPr lang="ar" b="0" i="0" u="none" baseline="0"/>
              <a:t>المعلومات: إذا كنت تعاني من كوفيد، فيجب عليك الانتظار حتى تتعافى من مرضك وحتى لا تكون في حاجة إلى العزل قبل أن تتلقى اللقاح.  لا يجوز تلقي اللقاح أثناء الاحتجاز في المستشفى نتيجة الإصابة بكوفيد 19.   إذا كنت في الحجر الصحي بسبب مخالطتك الأكيدة لمصابي كوفيد 19، فيجب عليك الانتظار حتى ينتهي الحجر الصحي </a:t>
            </a:r>
            <a:r>
              <a:rPr lang="ar" b="0" i="0" u="none" baseline="0">
                <a:hlinkClick r:id="rId3"/>
              </a:rPr>
              <a:t>قبل تلقي اللقاح</a:t>
            </a:r>
            <a:r>
              <a:rPr lang="ar" b="0" i="0" u="none" baseline="0"/>
              <a:t>.</a:t>
            </a:r>
          </a:p>
          <a:p>
            <a:pPr algn="r" rtl="1" eaLnBrk="1" hangingPunct="1">
              <a:defRPr/>
            </a:pPr>
            <a:endParaRPr lang="ar" altLang="en-US" dirty="0"/>
          </a:p>
          <a:p>
            <a:pPr algn="r" rtl="1" eaLnBrk="1" hangingPunct="1">
              <a:defRPr/>
            </a:pPr>
            <a:endParaRPr lang="ar" altLang="en-US" dirty="0"/>
          </a:p>
        </p:txBody>
      </p:sp>
      <p:pic>
        <p:nvPicPr>
          <p:cNvPr id="5939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10AC6EC3-AEFB-4DA7-B032-C805854A94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A225F1E6-5125-458D-BC98-22F13B7C73D3}"/>
              </a:ext>
            </a:extLst>
          </p:cNvPr>
          <p:cNvSpPr>
            <a:spLocks noGrp="1"/>
          </p:cNvSpPr>
          <p:nvPr>
            <p:ph type="title"/>
          </p:nvPr>
        </p:nvSpPr>
        <p:spPr/>
        <p:txBody>
          <a:bodyPr/>
          <a:lstStyle/>
          <a:p>
            <a:pPr rtl="1" eaLnBrk="1" hangingPunct="1"/>
            <a:r>
              <a:rPr lang="ar" b="0" i="0" u="none" baseline="0"/>
              <a:t>السؤال حول موعد الحصول على التطعيم - 20</a:t>
            </a:r>
          </a:p>
        </p:txBody>
      </p:sp>
      <p:sp>
        <p:nvSpPr>
          <p:cNvPr id="61443" name="Content Placeholder 2">
            <a:extLst>
              <a:ext uri="{FF2B5EF4-FFF2-40B4-BE49-F238E27FC236}">
                <a16:creationId xmlns:a16="http://schemas.microsoft.com/office/drawing/2014/main" id="{A2349AD7-3147-45CB-ABBB-E9EEE9BE0575}"/>
              </a:ext>
            </a:extLst>
          </p:cNvPr>
          <p:cNvSpPr>
            <a:spLocks noGrp="1"/>
          </p:cNvSpPr>
          <p:nvPr>
            <p:ph idx="1"/>
          </p:nvPr>
        </p:nvSpPr>
        <p:spPr/>
        <p:txBody>
          <a:bodyPr/>
          <a:lstStyle/>
          <a:p>
            <a:pPr marL="0" indent="0" algn="r" rtl="1">
              <a:buFont typeface="Arial" panose="020B0604020202020204" pitchFamily="34" charset="0"/>
              <a:buNone/>
            </a:pPr>
            <a:r>
              <a:rPr lang="ar" b="0" i="0" u="none" baseline="0"/>
              <a:t>عبارة صحيحة أم خاطئة: لا يجوز أن تتلقى الحوامل والمرضعات هذا اللقاح.  </a:t>
            </a:r>
          </a:p>
          <a:p>
            <a:pPr marL="0" indent="0" algn="r" rtl="1" eaLnBrk="1" hangingPunct="1">
              <a:buFont typeface="Arial" panose="020B0604020202020204" pitchFamily="34" charset="0"/>
              <a:buNone/>
            </a:pPr>
            <a:endParaRPr lang="a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1C37837-62B8-4247-9691-A57FB8FB3717}"/>
              </a:ext>
            </a:extLst>
          </p:cNvPr>
          <p:cNvSpPr>
            <a:spLocks noGrp="1"/>
          </p:cNvSpPr>
          <p:nvPr>
            <p:ph type="title"/>
          </p:nvPr>
        </p:nvSpPr>
        <p:spPr/>
        <p:txBody>
          <a:bodyPr/>
          <a:lstStyle/>
          <a:p>
            <a:pPr rtl="1" eaLnBrk="1" hangingPunct="1"/>
            <a:r>
              <a:rPr lang="ar" b="0" i="0" u="none" baseline="0"/>
              <a:t>السؤال حول المرض - 10</a:t>
            </a:r>
          </a:p>
        </p:txBody>
      </p:sp>
      <p:sp>
        <p:nvSpPr>
          <p:cNvPr id="8195" name="Content Placeholder 2">
            <a:extLst>
              <a:ext uri="{FF2B5EF4-FFF2-40B4-BE49-F238E27FC236}">
                <a16:creationId xmlns:a16="http://schemas.microsoft.com/office/drawing/2014/main" id="{CE3EAB16-E6FC-4A5D-861B-74BABAE10306}"/>
              </a:ext>
            </a:extLst>
          </p:cNvPr>
          <p:cNvSpPr>
            <a:spLocks noGrp="1"/>
          </p:cNvSpPr>
          <p:nvPr>
            <p:ph idx="1"/>
          </p:nvPr>
        </p:nvSpPr>
        <p:spPr/>
        <p:txBody>
          <a:bodyPr/>
          <a:lstStyle/>
          <a:p>
            <a:pPr marL="0" indent="0" algn="r" rtl="1" eaLnBrk="1" hangingPunct="1">
              <a:buFont typeface="Arial" panose="020B0604020202020204" pitchFamily="34" charset="0"/>
              <a:buNone/>
            </a:pPr>
            <a:r>
              <a:rPr lang="ar" b="0" i="0" u="none" baseline="0"/>
              <a:t>الأشخاص الذين يعانون من حالات مرضية مزمنة مثل السكري أو أمراض الرئة معرضون لمخاطر ____________ قد تؤدي إلى تعرضهم لمرض شديد في حالة الإصابة بفيروس كوفيد 19. </a:t>
            </a:r>
          </a:p>
          <a:p>
            <a:pPr lvl="1" algn="r" rtl="1"/>
            <a:r>
              <a:rPr lang="ar" b="0" i="0" u="none" baseline="0"/>
              <a:t>أ. لا توجد مخاطر </a:t>
            </a:r>
          </a:p>
          <a:p>
            <a:pPr lvl="1" algn="r" rtl="1"/>
            <a:r>
              <a:rPr lang="ar" b="0" i="0" u="none" baseline="0"/>
              <a:t>ب. مخاطر أقل بكثير </a:t>
            </a:r>
          </a:p>
          <a:p>
            <a:pPr lvl="1" algn="r" rtl="1"/>
            <a:r>
              <a:rPr lang="ar" b="0" i="0" u="none" baseline="0"/>
              <a:t>ج. أعلى بكثير</a:t>
            </a:r>
          </a:p>
          <a:p>
            <a:pPr marL="0" indent="0" algn="r" rtl="1" eaLnBrk="1" hangingPunct="1">
              <a:buFont typeface="Arial" panose="020B0604020202020204" pitchFamily="34" charset="0"/>
              <a:buNone/>
            </a:pPr>
            <a:r>
              <a:rPr lang="ar" b="0" i="0" u="none" baseline="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FB951098-C052-4826-B937-B03A6EFD88FA}"/>
              </a:ext>
            </a:extLst>
          </p:cNvPr>
          <p:cNvSpPr>
            <a:spLocks noGrp="1"/>
          </p:cNvSpPr>
          <p:nvPr>
            <p:ph type="title"/>
          </p:nvPr>
        </p:nvSpPr>
        <p:spPr/>
        <p:txBody>
          <a:bodyPr/>
          <a:lstStyle/>
          <a:p>
            <a:pPr rtl="1" eaLnBrk="1" hangingPunct="1"/>
            <a:r>
              <a:rPr lang="ar" b="0" i="0" u="none" baseline="0"/>
              <a:t>إجابة السؤال حول موعد الحصول على التطعيم - 20 </a:t>
            </a:r>
          </a:p>
        </p:txBody>
      </p:sp>
      <p:sp>
        <p:nvSpPr>
          <p:cNvPr id="63491" name="Content Placeholder 3">
            <a:extLst>
              <a:ext uri="{FF2B5EF4-FFF2-40B4-BE49-F238E27FC236}">
                <a16:creationId xmlns:a16="http://schemas.microsoft.com/office/drawing/2014/main" id="{A368F0FE-56EF-46A6-8AC3-1F37803AF6BD}"/>
              </a:ext>
            </a:extLst>
          </p:cNvPr>
          <p:cNvSpPr>
            <a:spLocks noGrp="1"/>
          </p:cNvSpPr>
          <p:nvPr>
            <p:ph idx="1"/>
          </p:nvPr>
        </p:nvSpPr>
        <p:spPr/>
        <p:txBody>
          <a:bodyPr/>
          <a:lstStyle/>
          <a:p>
            <a:pPr marL="0" indent="0" algn="r" rtl="1" eaLnBrk="1" hangingPunct="1">
              <a:buFont typeface="Arial" panose="020B0604020202020204" pitchFamily="34" charset="0"/>
              <a:buNone/>
              <a:defRPr/>
            </a:pPr>
            <a:r>
              <a:rPr lang="ar" b="1" i="0" u="none" baseline="0"/>
              <a:t>خطأ</a:t>
            </a:r>
            <a:r>
              <a:rPr lang="ar" b="0" i="0" u="none" baseline="0"/>
              <a:t>.</a:t>
            </a:r>
          </a:p>
          <a:p>
            <a:pPr algn="r" rtl="1" eaLnBrk="1" hangingPunct="1">
              <a:defRPr/>
            </a:pPr>
            <a:r>
              <a:rPr lang="ar" b="0" i="0" u="none" baseline="0"/>
              <a:t>المعلومات: أوصت مراكز السيطرة على الأمراض (CDC) بشدة </a:t>
            </a:r>
            <a:r>
              <a:rPr lang="ar" b="0" i="0" u="none" baseline="0">
                <a:hlinkClick r:id="rId3"/>
              </a:rPr>
              <a:t>بتطعيم السيدات الحوامل</a:t>
            </a:r>
            <a:r>
              <a:rPr lang="ar" b="0" i="0" u="none" baseline="0"/>
              <a:t>.  في الوقت الحالي لا يوجد أي دليل أن أي من اللقاحات، بما في ذلك لقاحات كوفيد 19، تسبب أي مشاكل في الخصوبة (مشاكل في محاولات الوصول إلى الحمل) لدى السيدات أو الرجال.  نحن نشجع الجميع على استشارة مقدم الخدمات الطبية الخاص بهم للتحدث عن أي من الأسئلة أو المخاوف التي قد يعانون منها.</a:t>
            </a:r>
          </a:p>
        </p:txBody>
      </p:sp>
      <p:pic>
        <p:nvPicPr>
          <p:cNvPr id="6349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04253FC8-4319-4783-B927-94BAD40EC8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711C3A50-2FDD-4EC0-8316-70D45E60DE0C}"/>
              </a:ext>
            </a:extLst>
          </p:cNvPr>
          <p:cNvSpPr>
            <a:spLocks noGrp="1"/>
          </p:cNvSpPr>
          <p:nvPr>
            <p:ph type="title"/>
          </p:nvPr>
        </p:nvSpPr>
        <p:spPr/>
        <p:txBody>
          <a:bodyPr/>
          <a:lstStyle/>
          <a:p>
            <a:pPr rtl="1" eaLnBrk="1" hangingPunct="1"/>
            <a:r>
              <a:rPr lang="ar" b="0" i="0" u="none" baseline="0"/>
              <a:t>السؤال حول موعد الحصول على التطعيم - 30</a:t>
            </a:r>
          </a:p>
        </p:txBody>
      </p:sp>
      <p:sp>
        <p:nvSpPr>
          <p:cNvPr id="65539" name="Content Placeholder 2">
            <a:extLst>
              <a:ext uri="{FF2B5EF4-FFF2-40B4-BE49-F238E27FC236}">
                <a16:creationId xmlns:a16="http://schemas.microsoft.com/office/drawing/2014/main" id="{BC427097-27DD-4AD3-B209-63C32386F4F6}"/>
              </a:ext>
            </a:extLst>
          </p:cNvPr>
          <p:cNvSpPr>
            <a:spLocks noGrp="1"/>
          </p:cNvSpPr>
          <p:nvPr>
            <p:ph idx="1"/>
          </p:nvPr>
        </p:nvSpPr>
        <p:spPr/>
        <p:txBody>
          <a:bodyPr/>
          <a:lstStyle/>
          <a:p>
            <a:pPr marL="0" indent="0" algn="r" rtl="1">
              <a:buFont typeface="Arial" panose="020B0604020202020204" pitchFamily="34" charset="0"/>
              <a:buNone/>
            </a:pPr>
            <a:r>
              <a:rPr lang="ar" b="0" i="0" u="none" baseline="0"/>
              <a:t>عبارة صحيحة أم خاطئة: في الوقت الحالي، لا توجد لقاحات متاحة للأطفال دون عمر 12 سنة.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199622E5-5B86-4394-8210-690A8E82A17D}"/>
              </a:ext>
            </a:extLst>
          </p:cNvPr>
          <p:cNvSpPr>
            <a:spLocks noGrp="1"/>
          </p:cNvSpPr>
          <p:nvPr>
            <p:ph type="title"/>
          </p:nvPr>
        </p:nvSpPr>
        <p:spPr/>
        <p:txBody>
          <a:bodyPr/>
          <a:lstStyle/>
          <a:p>
            <a:pPr rtl="1" eaLnBrk="1" hangingPunct="1"/>
            <a:r>
              <a:rPr lang="ar" b="0" i="0" u="none" baseline="0"/>
              <a:t>إجابة السؤال حول موعد الحصول على التطعيم - 30 </a:t>
            </a:r>
          </a:p>
        </p:txBody>
      </p:sp>
      <p:sp>
        <p:nvSpPr>
          <p:cNvPr id="67587" name="Content Placeholder 3">
            <a:extLst>
              <a:ext uri="{FF2B5EF4-FFF2-40B4-BE49-F238E27FC236}">
                <a16:creationId xmlns:a16="http://schemas.microsoft.com/office/drawing/2014/main" id="{B6486948-CD8C-4458-ACDF-43FEB731C68C}"/>
              </a:ext>
            </a:extLst>
          </p:cNvPr>
          <p:cNvSpPr>
            <a:spLocks noGrp="1"/>
          </p:cNvSpPr>
          <p:nvPr>
            <p:ph idx="1"/>
          </p:nvPr>
        </p:nvSpPr>
        <p:spPr/>
        <p:txBody>
          <a:bodyPr/>
          <a:lstStyle/>
          <a:p>
            <a:pPr marL="0" indent="0" algn="r" rtl="1" eaLnBrk="1" hangingPunct="1">
              <a:buFont typeface="Arial" panose="020B0604020202020204" pitchFamily="34" charset="0"/>
              <a:buNone/>
              <a:defRPr/>
            </a:pPr>
            <a:r>
              <a:rPr lang="ar" b="1" i="0" u="none" baseline="0"/>
              <a:t>صواب</a:t>
            </a:r>
            <a:r>
              <a:rPr lang="ar" b="0" i="0" u="none" baseline="0"/>
              <a:t>.</a:t>
            </a:r>
          </a:p>
          <a:p>
            <a:pPr algn="r" rtl="1" eaLnBrk="1" hangingPunct="1">
              <a:defRPr/>
            </a:pPr>
            <a:r>
              <a:rPr lang="ar" b="0" i="0" u="none" baseline="0"/>
              <a:t>المعلومات: على الرغم من عدم وجود إطار زمني مؤكد، تخطط هيئة الصحة في ولاية أوريغون لإمكانية الحصول على تفويض بالاستخدام في حالات الطوارئ من إدارة الغذاء والدواء الأمريكية ومراكز مكافحة الأمراض والسيطرة عليها </a:t>
            </a:r>
            <a:r>
              <a:rPr lang="ar" b="0" i="0" u="none" baseline="0">
                <a:hlinkClick r:id="rId3"/>
              </a:rPr>
              <a:t>لإعطاء اللقاح للأطفال الذين تتراوح أعمارهم ما بين 5 إلى 11 سنة</a:t>
            </a:r>
            <a:r>
              <a:rPr lang="ar" b="0" i="0" u="none" baseline="0"/>
              <a:t> في أكتوبر والحصول على تفويض بالاستخدام في حالات الطوارئ للأطفال في عمر 6 أشهر إلى 4 سنوات في نوفمبر أو ديسمبر.</a:t>
            </a:r>
          </a:p>
        </p:txBody>
      </p:sp>
      <p:pic>
        <p:nvPicPr>
          <p:cNvPr id="6758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41C77EF-E85A-491D-A4FB-730C1C4F6A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CDA50679-CD4B-4D97-A984-5392E5744FC3}"/>
              </a:ext>
            </a:extLst>
          </p:cNvPr>
          <p:cNvSpPr>
            <a:spLocks noGrp="1"/>
          </p:cNvSpPr>
          <p:nvPr>
            <p:ph type="title"/>
          </p:nvPr>
        </p:nvSpPr>
        <p:spPr/>
        <p:txBody>
          <a:bodyPr/>
          <a:lstStyle/>
          <a:p>
            <a:pPr rtl="1" eaLnBrk="1" hangingPunct="1"/>
            <a:r>
              <a:rPr lang="ar" b="0" i="0" u="none" baseline="0"/>
              <a:t>السؤال حول موعد الحصول على التطعيم - 40</a:t>
            </a:r>
          </a:p>
        </p:txBody>
      </p:sp>
      <p:sp>
        <p:nvSpPr>
          <p:cNvPr id="69635" name="Content Placeholder 2">
            <a:extLst>
              <a:ext uri="{FF2B5EF4-FFF2-40B4-BE49-F238E27FC236}">
                <a16:creationId xmlns:a16="http://schemas.microsoft.com/office/drawing/2014/main" id="{FD41EC1C-A841-4777-B32A-D379086CA397}"/>
              </a:ext>
            </a:extLst>
          </p:cNvPr>
          <p:cNvSpPr>
            <a:spLocks noGrp="1"/>
          </p:cNvSpPr>
          <p:nvPr>
            <p:ph idx="1"/>
          </p:nvPr>
        </p:nvSpPr>
        <p:spPr/>
        <p:txBody>
          <a:bodyPr/>
          <a:lstStyle/>
          <a:p>
            <a:pPr marL="0" indent="0" algn="r" rtl="1">
              <a:buFont typeface="Arial" panose="020B0604020202020204" pitchFamily="34" charset="0"/>
              <a:buNone/>
            </a:pPr>
            <a:r>
              <a:rPr lang="ar" b="0" i="0" u="none" baseline="0"/>
              <a:t>عبارة صحيحة أم خاطئة: يمكن لأي شخص يرغب في ذلك الحصول على جرعة تنشيطية من اللقاح.</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580E75C3-BA48-477B-9D22-EF44F309B9F1}"/>
              </a:ext>
            </a:extLst>
          </p:cNvPr>
          <p:cNvSpPr>
            <a:spLocks noGrp="1"/>
          </p:cNvSpPr>
          <p:nvPr>
            <p:ph type="title"/>
          </p:nvPr>
        </p:nvSpPr>
        <p:spPr/>
        <p:txBody>
          <a:bodyPr/>
          <a:lstStyle/>
          <a:p>
            <a:pPr rtl="1" eaLnBrk="1" hangingPunct="1"/>
            <a:r>
              <a:rPr lang="ar" b="0" i="0" u="none" baseline="0"/>
              <a:t>إجابة السؤال حول موعد الحصول على التطعيم - 40 </a:t>
            </a:r>
          </a:p>
        </p:txBody>
      </p:sp>
      <p:sp>
        <p:nvSpPr>
          <p:cNvPr id="71683" name="Content Placeholder 3">
            <a:extLst>
              <a:ext uri="{FF2B5EF4-FFF2-40B4-BE49-F238E27FC236}">
                <a16:creationId xmlns:a16="http://schemas.microsoft.com/office/drawing/2014/main" id="{0345F71B-BEC7-4DEA-A663-DA0F3F57160F}"/>
              </a:ext>
            </a:extLst>
          </p:cNvPr>
          <p:cNvSpPr>
            <a:spLocks noGrp="1"/>
          </p:cNvSpPr>
          <p:nvPr>
            <p:ph idx="1"/>
          </p:nvPr>
        </p:nvSpPr>
        <p:spPr/>
        <p:txBody>
          <a:bodyPr/>
          <a:lstStyle/>
          <a:p>
            <a:pPr marL="0" indent="0" algn="r" rtl="1" eaLnBrk="1" hangingPunct="1">
              <a:buFont typeface="Arial" panose="020B0604020202020204" pitchFamily="34" charset="0"/>
              <a:buNone/>
              <a:defRPr/>
            </a:pPr>
            <a:r>
              <a:rPr lang="ar" sz="2600" b="1" i="0" u="none" baseline="0"/>
              <a:t>خطأ</a:t>
            </a:r>
            <a:r>
              <a:rPr lang="ar" sz="2600" b="0" i="0" u="none" baseline="0"/>
              <a:t>. </a:t>
            </a:r>
          </a:p>
          <a:p>
            <a:pPr algn="r" rtl="1" eaLnBrk="1" hangingPunct="1">
              <a:defRPr/>
            </a:pPr>
            <a:r>
              <a:rPr lang="ar" sz="2600" b="0" i="0" u="none" baseline="0"/>
              <a:t>المعلومات: </a:t>
            </a:r>
            <a:r>
              <a:rPr lang="ar" sz="2600" b="0" i="0" u="none" baseline="0">
                <a:hlinkClick r:id="rId3"/>
              </a:rPr>
              <a:t>يوصى بتلقي جرعة تنشيطية من لقاح فايزر</a:t>
            </a:r>
            <a:r>
              <a:rPr lang="ar" sz="2600" b="0" i="0" u="none" baseline="0"/>
              <a:t> بعد ستة أشهر من الجرعة الثانية للأشخاص الذين تلقوا لقاح فايزر في البداية ومن هم (أ) في عمر 65 سنة أو أكبر، (ب) من يعيشون في مرافق الرعاية لمدة طويلة، (ج) من يزيد عمرهم على 18 عام ويعانون من حالات مرضية أخرى، (د) من تتراوح أعمارهم ما بين 50 إلى 64 سنة وتزيد المخاطر لديهم بسبب عدم المساواة الاجتماعية، أو (هـ) من تزيد مخاطر تعرضهم بسبب عملهم (المعلمون، والعاملون في محال البقالة، والعاملون في مجال الرعاية الصحية، إلخ).  يُرجى الاتصال بمقدم الرعاية الصحية، أو الصيدلية أو اتصل على الرقم 2-1-1 لحجز موعد للجرعة التنشيطية. </a:t>
            </a:r>
            <a:endParaRPr lang="ar" altLang="en-US" sz="2600" dirty="0"/>
          </a:p>
        </p:txBody>
      </p:sp>
      <p:pic>
        <p:nvPicPr>
          <p:cNvPr id="7168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4306D1B3-C606-482C-8C7F-A6D5CDBD9D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30DFD196-C61B-46D0-B2B5-7E41206E9E5C}"/>
              </a:ext>
            </a:extLst>
          </p:cNvPr>
          <p:cNvSpPr>
            <a:spLocks noGrp="1"/>
          </p:cNvSpPr>
          <p:nvPr>
            <p:ph type="title"/>
          </p:nvPr>
        </p:nvSpPr>
        <p:spPr/>
        <p:txBody>
          <a:bodyPr/>
          <a:lstStyle/>
          <a:p>
            <a:pPr rtl="1" eaLnBrk="1" hangingPunct="1"/>
            <a:r>
              <a:rPr lang="ar" b="0" i="0" u="none" baseline="0"/>
              <a:t>السؤال حول ما بعد التطعيم – 10</a:t>
            </a:r>
          </a:p>
        </p:txBody>
      </p:sp>
      <p:sp>
        <p:nvSpPr>
          <p:cNvPr id="73731" name="Content Placeholder 2">
            <a:extLst>
              <a:ext uri="{FF2B5EF4-FFF2-40B4-BE49-F238E27FC236}">
                <a16:creationId xmlns:a16="http://schemas.microsoft.com/office/drawing/2014/main" id="{B2086045-ECAE-4FD9-B4DF-01631DE6A717}"/>
              </a:ext>
            </a:extLst>
          </p:cNvPr>
          <p:cNvSpPr>
            <a:spLocks noGrp="1"/>
          </p:cNvSpPr>
          <p:nvPr>
            <p:ph idx="1"/>
          </p:nvPr>
        </p:nvSpPr>
        <p:spPr/>
        <p:txBody>
          <a:bodyPr/>
          <a:lstStyle/>
          <a:p>
            <a:pPr marL="0" indent="0" algn="r" rtl="1">
              <a:buFont typeface="Arial" panose="020B0604020202020204" pitchFamily="34" charset="0"/>
              <a:buNone/>
              <a:defRPr/>
            </a:pPr>
            <a:r>
              <a:rPr lang="ar" b="0" i="0" u="none" baseline="0"/>
              <a:t>ما هي بعض الأعراض المعتادة بعد تلقي اللقاح؟</a:t>
            </a:r>
          </a:p>
          <a:p>
            <a:pPr algn="r" rtl="1">
              <a:defRPr/>
            </a:pPr>
            <a:r>
              <a:rPr lang="ar" b="0" i="0" u="none" baseline="0"/>
              <a:t>أ. السعال والعطس</a:t>
            </a:r>
          </a:p>
          <a:p>
            <a:pPr algn="r" rtl="1">
              <a:defRPr/>
            </a:pPr>
            <a:r>
              <a:rPr lang="ar" b="0" i="0" u="none" baseline="0"/>
              <a:t>ب. سيلان الأنف </a:t>
            </a:r>
          </a:p>
          <a:p>
            <a:pPr algn="r" rtl="1">
              <a:defRPr/>
            </a:pPr>
            <a:r>
              <a:rPr lang="ar" b="0" i="0" u="none" baseline="0"/>
              <a:t>ج. التقرح والشعور بالإجهاد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3F184C5E-3C63-4D81-B63A-EC0D7444C453}"/>
              </a:ext>
            </a:extLst>
          </p:cNvPr>
          <p:cNvSpPr>
            <a:spLocks noGrp="1"/>
          </p:cNvSpPr>
          <p:nvPr>
            <p:ph type="title"/>
          </p:nvPr>
        </p:nvSpPr>
        <p:spPr/>
        <p:txBody>
          <a:bodyPr/>
          <a:lstStyle/>
          <a:p>
            <a:pPr rtl="1" eaLnBrk="1" hangingPunct="1"/>
            <a:r>
              <a:rPr lang="ar" b="0" i="0" u="none" baseline="0"/>
              <a:t>الإجابة عن السؤال حول ما بعد التطعيم – 10 </a:t>
            </a:r>
          </a:p>
        </p:txBody>
      </p:sp>
      <p:sp>
        <p:nvSpPr>
          <p:cNvPr id="75779" name="Content Placeholder 3">
            <a:extLst>
              <a:ext uri="{FF2B5EF4-FFF2-40B4-BE49-F238E27FC236}">
                <a16:creationId xmlns:a16="http://schemas.microsoft.com/office/drawing/2014/main" id="{E77E7BE2-5BFA-4D60-9222-CD16DEC7D11C}"/>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ج. التقرح والشعور بالإجهاد  </a:t>
            </a:r>
          </a:p>
          <a:p>
            <a:pPr algn="r" rtl="1">
              <a:defRPr/>
            </a:pPr>
            <a:r>
              <a:rPr lang="ar" b="0" i="0" u="none" baseline="0"/>
              <a:t>المعلومات: </a:t>
            </a:r>
            <a:r>
              <a:rPr lang="ar" b="0" i="0" u="none" baseline="0">
                <a:hlinkClick r:id="rId3"/>
              </a:rPr>
              <a:t>قد يتعرض الأشخاص إلى</a:t>
            </a:r>
            <a:r>
              <a:rPr lang="ar" b="0" i="0" u="none" baseline="0"/>
              <a:t> تقرح في موضع الحقن أو قد يشعرون بالإجهاد بعد تلقي اللقاح.  السعال، والعطس، وسيلان الأنف من الأعراض المعتادة لعدوى كوفيد 19. </a:t>
            </a:r>
          </a:p>
          <a:p>
            <a:pPr algn="r" rtl="1">
              <a:defRPr/>
            </a:pPr>
            <a:br>
              <a:rPr lang="ar"/>
            </a:br>
            <a:endParaRPr lang="ar" altLang="en-US" dirty="0"/>
          </a:p>
        </p:txBody>
      </p:sp>
      <p:pic>
        <p:nvPicPr>
          <p:cNvPr id="7578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C3182D64-A142-4CEA-93EA-A6281A2A79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736D6B6E-C1C6-405B-AC36-B2FE01AE2D8B}"/>
              </a:ext>
            </a:extLst>
          </p:cNvPr>
          <p:cNvSpPr>
            <a:spLocks noGrp="1"/>
          </p:cNvSpPr>
          <p:nvPr>
            <p:ph type="title"/>
          </p:nvPr>
        </p:nvSpPr>
        <p:spPr/>
        <p:txBody>
          <a:bodyPr/>
          <a:lstStyle/>
          <a:p>
            <a:pPr rtl="1" eaLnBrk="1" hangingPunct="1"/>
            <a:r>
              <a:rPr lang="ar" b="0" i="0" u="none" baseline="0"/>
              <a:t>السؤال حول ما بعد التطعيم – 20</a:t>
            </a:r>
          </a:p>
        </p:txBody>
      </p:sp>
      <p:sp>
        <p:nvSpPr>
          <p:cNvPr id="77827" name="Content Placeholder 2">
            <a:extLst>
              <a:ext uri="{FF2B5EF4-FFF2-40B4-BE49-F238E27FC236}">
                <a16:creationId xmlns:a16="http://schemas.microsoft.com/office/drawing/2014/main" id="{6E3B4E9C-9B27-44A1-9F0F-7648E781B544}"/>
              </a:ext>
            </a:extLst>
          </p:cNvPr>
          <p:cNvSpPr>
            <a:spLocks noGrp="1"/>
          </p:cNvSpPr>
          <p:nvPr>
            <p:ph idx="1"/>
          </p:nvPr>
        </p:nvSpPr>
        <p:spPr/>
        <p:txBody>
          <a:bodyPr/>
          <a:lstStyle/>
          <a:p>
            <a:pPr marL="0" indent="0" algn="r" rtl="1">
              <a:buFont typeface="Arial" panose="020B0604020202020204" pitchFamily="34" charset="0"/>
              <a:buNone/>
              <a:defRPr/>
            </a:pPr>
            <a:r>
              <a:rPr lang="ar" b="0" i="0" u="none" baseline="0"/>
              <a:t>ما الذي يُطلب منك القيام به بعد تلقي اللقاح؟</a:t>
            </a:r>
          </a:p>
          <a:p>
            <a:pPr algn="r" rtl="1">
              <a:defRPr/>
            </a:pPr>
            <a:r>
              <a:rPr lang="ar" b="0" i="0" u="none" baseline="0"/>
              <a:t>أ. ينبغي شرب الكثير من الماء </a:t>
            </a:r>
          </a:p>
          <a:p>
            <a:pPr algn="r" rtl="1">
              <a:defRPr/>
            </a:pPr>
            <a:r>
              <a:rPr lang="ar" b="0" i="0" u="none" baseline="0"/>
              <a:t>ب. البقاء لمدة 15 دقيقة بعد تلقي حقنة اللقاح </a:t>
            </a:r>
          </a:p>
          <a:p>
            <a:pPr algn="r" rtl="1">
              <a:defRPr/>
            </a:pPr>
            <a:r>
              <a:rPr lang="ar" b="0" i="0" u="none" baseline="0"/>
              <a:t>ج. ممارسة التمارين لمدة 10 دقائق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39B7CD67-D1BF-4DF4-8146-5ED8AF9672C3}"/>
              </a:ext>
            </a:extLst>
          </p:cNvPr>
          <p:cNvSpPr>
            <a:spLocks noGrp="1"/>
          </p:cNvSpPr>
          <p:nvPr>
            <p:ph type="title"/>
          </p:nvPr>
        </p:nvSpPr>
        <p:spPr/>
        <p:txBody>
          <a:bodyPr/>
          <a:lstStyle/>
          <a:p>
            <a:pPr rtl="1" eaLnBrk="1" hangingPunct="1"/>
            <a:r>
              <a:rPr lang="ar" b="0" i="0" u="none" baseline="0"/>
              <a:t>الإجابة عن السؤال حول ما بعد التطعيم – 20 </a:t>
            </a:r>
          </a:p>
        </p:txBody>
      </p:sp>
      <p:sp>
        <p:nvSpPr>
          <p:cNvPr id="79875" name="Content Placeholder 3">
            <a:extLst>
              <a:ext uri="{FF2B5EF4-FFF2-40B4-BE49-F238E27FC236}">
                <a16:creationId xmlns:a16="http://schemas.microsoft.com/office/drawing/2014/main" id="{0765F850-4BDC-44AC-B50E-02A196516886}"/>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ب. البقاء لمدة 15 دقيقة بعد تلقي حقنة اللقاح </a:t>
            </a:r>
          </a:p>
          <a:p>
            <a:pPr algn="r" rtl="1">
              <a:defRPr/>
            </a:pPr>
            <a:r>
              <a:rPr lang="ar" b="0" i="0" u="none" baseline="0"/>
              <a:t>المعلومات:  فترة المراقبة التي تستمر لمدة 15 دقيقة بعد تلقي اللقاح تتيح لفريق العمل الطبي التحقق من عدم إصابتك بتفاعلات الحساسية نتيجة تلقي اللقاح.</a:t>
            </a:r>
          </a:p>
          <a:p>
            <a:pPr marL="0" indent="0" algn="r" rtl="1">
              <a:buFont typeface="Arial" panose="020B0604020202020204" pitchFamily="34" charset="0"/>
              <a:buNone/>
              <a:defRPr/>
            </a:pPr>
            <a:br>
              <a:rPr lang="ar"/>
            </a:br>
            <a:endParaRPr lang="ar" altLang="en-US" b="1" dirty="0"/>
          </a:p>
        </p:txBody>
      </p:sp>
      <p:pic>
        <p:nvPicPr>
          <p:cNvPr id="79876" name="Picture 2" descr="C:\Users\Robin\AppData\Local\Microsoft\Windows\Temporary Internet Files\Content.IE5\UKPIYV1G\MCj04421220000[1].png">
            <a:hlinkClick r:id="rId3" action="ppaction://hlinksldjump"/>
            <a:extLst>
              <a:ext uri="{FF2B5EF4-FFF2-40B4-BE49-F238E27FC236}">
                <a16:creationId xmlns:a16="http://schemas.microsoft.com/office/drawing/2014/main" id="{EDA1A96F-4A9D-4259-AC7A-C480546529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2483917E-149A-49E0-AF8F-56C2E4652E06}"/>
              </a:ext>
            </a:extLst>
          </p:cNvPr>
          <p:cNvSpPr>
            <a:spLocks noGrp="1"/>
          </p:cNvSpPr>
          <p:nvPr>
            <p:ph type="title"/>
          </p:nvPr>
        </p:nvSpPr>
        <p:spPr/>
        <p:txBody>
          <a:bodyPr/>
          <a:lstStyle/>
          <a:p>
            <a:pPr rtl="1" eaLnBrk="1" hangingPunct="1"/>
            <a:r>
              <a:rPr lang="ar" b="0" i="0" u="none" baseline="0"/>
              <a:t>السؤال حول ما بعد التطعيم – 30</a:t>
            </a:r>
          </a:p>
        </p:txBody>
      </p:sp>
      <p:sp>
        <p:nvSpPr>
          <p:cNvPr id="81923" name="Content Placeholder 2">
            <a:extLst>
              <a:ext uri="{FF2B5EF4-FFF2-40B4-BE49-F238E27FC236}">
                <a16:creationId xmlns:a16="http://schemas.microsoft.com/office/drawing/2014/main" id="{EC3B83FA-7742-49EB-99B8-FCF1B9033AC0}"/>
              </a:ext>
            </a:extLst>
          </p:cNvPr>
          <p:cNvSpPr>
            <a:spLocks noGrp="1"/>
          </p:cNvSpPr>
          <p:nvPr>
            <p:ph idx="1"/>
          </p:nvPr>
        </p:nvSpPr>
        <p:spPr/>
        <p:txBody>
          <a:bodyPr/>
          <a:lstStyle/>
          <a:p>
            <a:pPr marL="0" indent="0" algn="r" rtl="1">
              <a:buFont typeface="Arial" panose="020B0604020202020204" pitchFamily="34" charset="0"/>
              <a:buNone/>
              <a:defRPr/>
            </a:pPr>
            <a:r>
              <a:rPr lang="ar" b="0" i="0" u="none" baseline="0"/>
              <a:t>سواء كنت قد تلقيت اللقاح أم لا، يجب على الجميع التدرب على:</a:t>
            </a:r>
          </a:p>
          <a:p>
            <a:pPr algn="r" rtl="1">
              <a:defRPr/>
            </a:pPr>
            <a:r>
              <a:rPr lang="ar" b="0" i="0" u="none" baseline="0"/>
              <a:t>أ. البقاء في الأماكن المغلقة أثناء النهار </a:t>
            </a:r>
          </a:p>
          <a:p>
            <a:pPr algn="r" rtl="1">
              <a:defRPr/>
            </a:pPr>
            <a:r>
              <a:rPr lang="ar" b="0" i="0" u="none" baseline="0"/>
              <a:t>ب. غسل اليدين، ارتداء الكمامات، والتباعد البدني </a:t>
            </a:r>
          </a:p>
          <a:p>
            <a:pPr algn="r" rtl="1">
              <a:defRPr/>
            </a:pPr>
            <a:r>
              <a:rPr lang="ar" b="0" i="0" u="none" baseline="0"/>
              <a:t>ج. عودة الحياة إلى طبيعتها بسبب انتهاء الجائحة</a:t>
            </a:r>
          </a:p>
          <a:p>
            <a:pPr algn="r" rtl="1" eaLnBrk="1" hangingPunct="1">
              <a:defRPr/>
            </a:pPr>
            <a:endParaRPr lang="a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A31F499-50CA-4166-9FAE-3FDEC8F86B96}"/>
              </a:ext>
            </a:extLst>
          </p:cNvPr>
          <p:cNvSpPr>
            <a:spLocks noGrp="1"/>
          </p:cNvSpPr>
          <p:nvPr>
            <p:ph type="title"/>
          </p:nvPr>
        </p:nvSpPr>
        <p:spPr/>
        <p:txBody>
          <a:bodyPr/>
          <a:lstStyle/>
          <a:p>
            <a:pPr rtl="1" eaLnBrk="1" hangingPunct="1"/>
            <a:r>
              <a:rPr lang="ar" b="0" i="0" u="none" baseline="0"/>
              <a:t>إجابة سؤال المرض – 10 </a:t>
            </a:r>
          </a:p>
        </p:txBody>
      </p:sp>
      <p:sp>
        <p:nvSpPr>
          <p:cNvPr id="10243" name="Content Placeholder 3">
            <a:extLst>
              <a:ext uri="{FF2B5EF4-FFF2-40B4-BE49-F238E27FC236}">
                <a16:creationId xmlns:a16="http://schemas.microsoft.com/office/drawing/2014/main" id="{88C9B70D-DB2A-4439-B74A-26AABD014D6D}"/>
              </a:ext>
            </a:extLst>
          </p:cNvPr>
          <p:cNvSpPr>
            <a:spLocks noGrp="1"/>
          </p:cNvSpPr>
          <p:nvPr>
            <p:ph idx="1"/>
          </p:nvPr>
        </p:nvSpPr>
        <p:spPr/>
        <p:txBody>
          <a:bodyPr/>
          <a:lstStyle/>
          <a:p>
            <a:pPr marL="0" indent="0" algn="r" rtl="1" eaLnBrk="1" hangingPunct="1">
              <a:buFont typeface="Arial" panose="020B0604020202020204" pitchFamily="34" charset="0"/>
              <a:buNone/>
              <a:defRPr/>
            </a:pPr>
            <a:r>
              <a:rPr lang="ar" b="1" i="0" u="none" baseline="0"/>
              <a:t>ج. أعلى بكثير</a:t>
            </a:r>
          </a:p>
          <a:p>
            <a:pPr algn="r" rtl="1" eaLnBrk="1" hangingPunct="1">
              <a:defRPr/>
            </a:pPr>
            <a:r>
              <a:rPr lang="ar" b="0" i="0" u="none" baseline="0"/>
              <a:t>المعلومات: حالات القلب الخطيرة، وأمراض الكلى المزمنة، والسرطان، ومرض الخلايا المنجلية، والنوع الثاني من السكري، وأمراض الرئة، والمدخنين الحاليين أو السابقين، والحالات التي تؤثر على المناعة كلها تزيد من مخاطر المرض الشديد نتيجة الإصابة بكوفيد 19.   </a:t>
            </a:r>
            <a:r>
              <a:rPr lang="ar" b="0" i="0" u="sng" baseline="0">
                <a:hlinkClick r:id="rId3"/>
              </a:rPr>
              <a:t>راجع القائمة الكاملة</a:t>
            </a:r>
            <a:r>
              <a:rPr lang="ar" b="0" i="0" u="none" baseline="0"/>
              <a:t>.</a:t>
            </a:r>
          </a:p>
        </p:txBody>
      </p:sp>
      <p:pic>
        <p:nvPicPr>
          <p:cNvPr id="1024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B93896E-0111-4DCD-8C5A-332C7374B47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BD2430FB-9E76-4683-B47A-71D1F72CAE93}"/>
              </a:ext>
            </a:extLst>
          </p:cNvPr>
          <p:cNvSpPr>
            <a:spLocks noGrp="1"/>
          </p:cNvSpPr>
          <p:nvPr>
            <p:ph type="title"/>
          </p:nvPr>
        </p:nvSpPr>
        <p:spPr/>
        <p:txBody>
          <a:bodyPr/>
          <a:lstStyle/>
          <a:p>
            <a:pPr rtl="1" eaLnBrk="1" hangingPunct="1"/>
            <a:r>
              <a:rPr lang="ar" b="0" i="0" u="none" baseline="0"/>
              <a:t>الإجابة عن السؤال حول ما بعد التطعيم – 30 </a:t>
            </a:r>
          </a:p>
        </p:txBody>
      </p:sp>
      <p:sp>
        <p:nvSpPr>
          <p:cNvPr id="83971" name="Content Placeholder 3">
            <a:extLst>
              <a:ext uri="{FF2B5EF4-FFF2-40B4-BE49-F238E27FC236}">
                <a16:creationId xmlns:a16="http://schemas.microsoft.com/office/drawing/2014/main" id="{E9F80E92-8A0A-4E4D-A3A7-25E9509AF794}"/>
              </a:ext>
            </a:extLst>
          </p:cNvPr>
          <p:cNvSpPr>
            <a:spLocks noGrp="1"/>
          </p:cNvSpPr>
          <p:nvPr>
            <p:ph idx="1"/>
          </p:nvPr>
        </p:nvSpPr>
        <p:spPr/>
        <p:txBody>
          <a:bodyPr/>
          <a:lstStyle/>
          <a:p>
            <a:pPr marL="0" indent="0" algn="r" rtl="1">
              <a:buFont typeface="Arial" panose="020B0604020202020204" pitchFamily="34" charset="0"/>
              <a:buNone/>
              <a:defRPr/>
            </a:pPr>
            <a:r>
              <a:rPr lang="ar" sz="3000" b="1" i="0" u="none" baseline="0"/>
              <a:t>ب. غسل اليدين، ارتداء الكمامات، والتباعد البدني</a:t>
            </a:r>
            <a:r>
              <a:rPr lang="ar" sz="2600" b="1" i="0" u="none" baseline="0"/>
              <a:t> </a:t>
            </a:r>
          </a:p>
          <a:p>
            <a:pPr algn="r" rtl="1">
              <a:defRPr/>
            </a:pPr>
            <a:r>
              <a:rPr lang="ar" sz="3000" b="0" i="0" u="none" baseline="0"/>
              <a:t>المعلومات: طفرة </a:t>
            </a:r>
            <a:r>
              <a:rPr lang="ar" sz="3000" b="0" i="0" u="none" baseline="0">
                <a:hlinkClick r:id="rId3"/>
              </a:rPr>
              <a:t>المتحور دلتا</a:t>
            </a:r>
            <a:r>
              <a:rPr lang="ar" sz="3000" b="0" i="0" u="none" baseline="0"/>
              <a:t> شديدة العدوى.  تشير بعض البيانات إلى أن متحور دلتا قد يسبب أمراض شديدة حتى لمن لم يتلقوا اللقاح.  الأشخاص الذين تلقوا اللقاح الكامل ومع ذلك أصيبوا بالعدوى الناتجة عن متحور دلتا قد ينقلون الفيروس إلى الآخرين، ولكن لمدة قصيرة مقارنة بمن لم يتلقوا اللقاح.  </a:t>
            </a:r>
            <a:r>
              <a:rPr lang="ar" sz="3000" b="0" i="0" u="none" baseline="0">
                <a:hlinkClick r:id="rId4"/>
              </a:rPr>
              <a:t>تتضمن سبل إيقاف الانتشار</a:t>
            </a:r>
            <a:r>
              <a:rPr lang="ar" sz="3000" b="0" i="0" u="none" baseline="0"/>
              <a:t> ارتداء الكمامات، والتباعد البدني، وغسل اليدين، وتلقي اللقاح.</a:t>
            </a:r>
          </a:p>
          <a:p>
            <a:pPr marL="0" indent="0" algn="r" rtl="1">
              <a:buFont typeface="Arial" panose="020B0604020202020204" pitchFamily="34" charset="0"/>
              <a:buNone/>
              <a:defRPr/>
            </a:pPr>
            <a:br>
              <a:rPr lang="ar"/>
            </a:br>
            <a:endParaRPr lang="ar" altLang="en-US" dirty="0"/>
          </a:p>
        </p:txBody>
      </p:sp>
      <p:pic>
        <p:nvPicPr>
          <p:cNvPr id="83972" name="Picture 2" descr="C:\Users\Robin\AppData\Local\Microsoft\Windows\Temporary Internet Files\Content.IE5\UKPIYV1G\MCj04421220000[1].png">
            <a:hlinkClick r:id="rId5" action="ppaction://hlinksldjump"/>
            <a:extLst>
              <a:ext uri="{FF2B5EF4-FFF2-40B4-BE49-F238E27FC236}">
                <a16:creationId xmlns:a16="http://schemas.microsoft.com/office/drawing/2014/main" id="{A788D5F9-CC76-4A0F-98F2-0140EA94206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EE921C37-8F99-4825-8AD1-76FADE30711E}"/>
              </a:ext>
            </a:extLst>
          </p:cNvPr>
          <p:cNvSpPr>
            <a:spLocks noGrp="1"/>
          </p:cNvSpPr>
          <p:nvPr>
            <p:ph type="title"/>
          </p:nvPr>
        </p:nvSpPr>
        <p:spPr/>
        <p:txBody>
          <a:bodyPr/>
          <a:lstStyle/>
          <a:p>
            <a:pPr rtl="1" eaLnBrk="1" hangingPunct="1"/>
            <a:r>
              <a:rPr lang="ar" b="0" i="0" u="none" baseline="0"/>
              <a:t>السؤال حول ما بعد التطعيم – 40</a:t>
            </a:r>
          </a:p>
        </p:txBody>
      </p:sp>
      <p:sp>
        <p:nvSpPr>
          <p:cNvPr id="86019" name="Content Placeholder 2">
            <a:extLst>
              <a:ext uri="{FF2B5EF4-FFF2-40B4-BE49-F238E27FC236}">
                <a16:creationId xmlns:a16="http://schemas.microsoft.com/office/drawing/2014/main" id="{7F87F375-5B95-4410-A6F4-0CFA646F89C1}"/>
              </a:ext>
            </a:extLst>
          </p:cNvPr>
          <p:cNvSpPr>
            <a:spLocks noGrp="1"/>
          </p:cNvSpPr>
          <p:nvPr>
            <p:ph idx="1"/>
          </p:nvPr>
        </p:nvSpPr>
        <p:spPr/>
        <p:txBody>
          <a:bodyPr/>
          <a:lstStyle/>
          <a:p>
            <a:pPr marL="0" indent="0" algn="r" rtl="1">
              <a:buFont typeface="Arial" panose="020B0604020202020204" pitchFamily="34" charset="0"/>
              <a:buNone/>
            </a:pPr>
            <a:r>
              <a:rPr lang="ar" b="0" i="0" u="none" baseline="0"/>
              <a:t>عبارة صحيحة أم خاطئة: إذا ما كنت قد تلقيت اللقاح، لا توجد أي فرصة للإصابة بكوفيد 19.</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81E8C7AB-1250-401C-AC67-95DDBEC21202}"/>
              </a:ext>
            </a:extLst>
          </p:cNvPr>
          <p:cNvSpPr>
            <a:spLocks noGrp="1"/>
          </p:cNvSpPr>
          <p:nvPr>
            <p:ph type="title"/>
          </p:nvPr>
        </p:nvSpPr>
        <p:spPr/>
        <p:txBody>
          <a:bodyPr/>
          <a:lstStyle/>
          <a:p>
            <a:pPr rtl="1" eaLnBrk="1" hangingPunct="1"/>
            <a:r>
              <a:rPr lang="ar" b="0" i="0" u="none" baseline="0"/>
              <a:t>الإجابة عن السؤال حول ما بعد التطعيم – 40 </a:t>
            </a:r>
          </a:p>
        </p:txBody>
      </p:sp>
      <p:sp>
        <p:nvSpPr>
          <p:cNvPr id="88067" name="Content Placeholder 3">
            <a:extLst>
              <a:ext uri="{FF2B5EF4-FFF2-40B4-BE49-F238E27FC236}">
                <a16:creationId xmlns:a16="http://schemas.microsoft.com/office/drawing/2014/main" id="{E9D4678A-D822-485D-A448-F5BE3DE885AC}"/>
              </a:ext>
            </a:extLst>
          </p:cNvPr>
          <p:cNvSpPr>
            <a:spLocks noGrp="1"/>
          </p:cNvSpPr>
          <p:nvPr>
            <p:ph idx="1"/>
          </p:nvPr>
        </p:nvSpPr>
        <p:spPr/>
        <p:txBody>
          <a:bodyPr/>
          <a:lstStyle/>
          <a:p>
            <a:pPr marL="0" indent="0" algn="r" rtl="1" eaLnBrk="1" hangingPunct="1">
              <a:buFont typeface="Arial" panose="020B0604020202020204" pitchFamily="34" charset="0"/>
              <a:buNone/>
              <a:defRPr/>
            </a:pPr>
            <a:r>
              <a:rPr lang="ar" b="1" i="0" u="none" baseline="0"/>
              <a:t>خطأ</a:t>
            </a:r>
            <a:r>
              <a:rPr lang="ar" b="0" i="0" u="none" baseline="0"/>
              <a:t>.  </a:t>
            </a:r>
          </a:p>
          <a:p>
            <a:pPr algn="r" rtl="1" eaLnBrk="1" hangingPunct="1">
              <a:defRPr/>
            </a:pPr>
            <a:r>
              <a:rPr lang="ar" b="0" i="0" u="none" baseline="0"/>
              <a:t>المعلومات: </a:t>
            </a:r>
            <a:r>
              <a:rPr lang="ar" b="0" i="0" u="none" baseline="0">
                <a:hlinkClick r:id="rId3"/>
              </a:rPr>
              <a:t>تحدث حالات الاختراق</a:t>
            </a:r>
            <a:r>
              <a:rPr lang="ar" b="0" i="0" u="none" baseline="0"/>
              <a:t> عند إصابة الأشخاص الذين تلقوا اللقاح بالفعل بعدوى كوفيد 19.  اللقاح فعال للغاية في الوقاية من المرض الشديد، ومن الاحتجاز في المستشفى ومن مخاطر الوفاة، ولكن لا يوجد لقاح فعال 100%.</a:t>
            </a:r>
          </a:p>
          <a:p>
            <a:pPr algn="r" rtl="1" eaLnBrk="1" hangingPunct="1">
              <a:defRPr/>
            </a:pPr>
            <a:endParaRPr lang="ar" altLang="en-US" dirty="0"/>
          </a:p>
        </p:txBody>
      </p:sp>
      <p:pic>
        <p:nvPicPr>
          <p:cNvPr id="8806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381533CE-8A0E-40DA-A002-DF6FE284F1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90EDB5B1-CC71-4E93-BC05-CD7994734F0B}"/>
              </a:ext>
            </a:extLst>
          </p:cNvPr>
          <p:cNvSpPr>
            <a:spLocks noGrp="1"/>
          </p:cNvSpPr>
          <p:nvPr>
            <p:ph type="title"/>
          </p:nvPr>
        </p:nvSpPr>
        <p:spPr/>
        <p:txBody>
          <a:bodyPr/>
          <a:lstStyle/>
          <a:p>
            <a:pPr rtl="1"/>
            <a:r>
              <a:rPr lang="ar" b="0" i="0" u="none" baseline="0"/>
              <a:t>السؤال حول إجراء الاختبار والحجر الصحي - 10</a:t>
            </a:r>
          </a:p>
        </p:txBody>
      </p:sp>
      <p:sp>
        <p:nvSpPr>
          <p:cNvPr id="90115" name="Content Placeholder 3">
            <a:extLst>
              <a:ext uri="{FF2B5EF4-FFF2-40B4-BE49-F238E27FC236}">
                <a16:creationId xmlns:a16="http://schemas.microsoft.com/office/drawing/2014/main" id="{50DFB956-C208-4696-A476-B95448D4B1D6}"/>
              </a:ext>
            </a:extLst>
          </p:cNvPr>
          <p:cNvSpPr>
            <a:spLocks noGrp="1"/>
          </p:cNvSpPr>
          <p:nvPr>
            <p:ph idx="1"/>
          </p:nvPr>
        </p:nvSpPr>
        <p:spPr/>
        <p:txBody>
          <a:bodyPr/>
          <a:lstStyle/>
          <a:p>
            <a:pPr marL="0" indent="0" algn="r" rtl="1">
              <a:buFont typeface="Arial" panose="020B0604020202020204" pitchFamily="34" charset="0"/>
              <a:buNone/>
              <a:defRPr/>
            </a:pPr>
            <a:r>
              <a:rPr lang="ar" b="0" i="0" u="none" baseline="0"/>
              <a:t>أي من الاختبارات التالية يتوجب استخدامها لتشخيص العدوى الحالية بكوفيد 19؟</a:t>
            </a:r>
          </a:p>
          <a:p>
            <a:pPr lvl="1" algn="r" rtl="1">
              <a:defRPr/>
            </a:pPr>
            <a:r>
              <a:rPr lang="ar" b="0" i="0" u="none" baseline="0"/>
              <a:t>أ. اختبار الأجسام المضادة</a:t>
            </a:r>
          </a:p>
          <a:p>
            <a:pPr lvl="1" algn="r" rtl="1">
              <a:defRPr/>
            </a:pPr>
            <a:r>
              <a:rPr lang="ar" b="0" i="0" u="none" baseline="0"/>
              <a:t>ب. الاختبار التشخيصي</a:t>
            </a:r>
          </a:p>
          <a:p>
            <a:pPr lvl="1" algn="r" rtl="1">
              <a:defRPr/>
            </a:pPr>
            <a:r>
              <a:rPr lang="ar" b="0" i="0" u="none" baseline="0"/>
              <a:t>ج. الاختبار الذاتي في المنزل</a:t>
            </a:r>
          </a:p>
          <a:p>
            <a:pPr lvl="1" algn="r" rtl="1">
              <a:defRPr/>
            </a:pPr>
            <a:r>
              <a:rPr lang="ar" b="0" i="0" u="none" baseline="0"/>
              <a:t>د. "ب" و"ج"</a:t>
            </a:r>
          </a:p>
          <a:p>
            <a:pPr algn="r" rtl="1">
              <a:defRPr/>
            </a:pPr>
            <a:endParaRPr lang="ar"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4EC37099-9279-485E-9F81-A3EEDEFA5CC8}"/>
              </a:ext>
            </a:extLst>
          </p:cNvPr>
          <p:cNvSpPr>
            <a:spLocks noGrp="1"/>
          </p:cNvSpPr>
          <p:nvPr>
            <p:ph type="title"/>
          </p:nvPr>
        </p:nvSpPr>
        <p:spPr/>
        <p:txBody>
          <a:bodyPr/>
          <a:lstStyle/>
          <a:p>
            <a:pPr rtl="1"/>
            <a:r>
              <a:rPr lang="ar" b="0" i="0" u="none" baseline="0"/>
              <a:t>الإجابة عن السؤال حول إجراء الاختبار والحجر الصحي - 10</a:t>
            </a:r>
          </a:p>
        </p:txBody>
      </p:sp>
      <p:sp>
        <p:nvSpPr>
          <p:cNvPr id="91139" name="Content Placeholder 5">
            <a:extLst>
              <a:ext uri="{FF2B5EF4-FFF2-40B4-BE49-F238E27FC236}">
                <a16:creationId xmlns:a16="http://schemas.microsoft.com/office/drawing/2014/main" id="{26AE2CEA-7C8B-4311-B4F7-36CDB721F360}"/>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د. الاختبار الذاتي في المنزل</a:t>
            </a:r>
          </a:p>
          <a:p>
            <a:pPr algn="r" rtl="1">
              <a:defRPr/>
            </a:pPr>
            <a:r>
              <a:rPr lang="ar" b="0" i="0" u="none" baseline="0"/>
              <a:t>المعلومات: </a:t>
            </a:r>
            <a:r>
              <a:rPr lang="ar" b="0" i="0" u="none" baseline="0">
                <a:hlinkClick r:id="rId2"/>
              </a:rPr>
              <a:t>تكشف الاختبارات التشخيصية</a:t>
            </a:r>
            <a:r>
              <a:rPr lang="ar" b="0" i="0" u="none" baseline="0"/>
              <a:t> عما إذا كنت تعاني من عدوى نشطة بكوفيد 19 وتحتاج إلى العزل أو الحجر الصحي.  معدات </a:t>
            </a:r>
            <a:r>
              <a:rPr lang="ar" b="0" i="0" u="none" baseline="0">
                <a:hlinkClick r:id="rId3"/>
              </a:rPr>
              <a:t>الاختبار الذاتية في المنزل BinaxNOW</a:t>
            </a:r>
            <a:r>
              <a:rPr lang="ar" b="0" i="0" u="none" baseline="0"/>
              <a:t> هي اختبارات تشخيصية.   اختبارات الأجسام المضادة تبحث عن الأجسام المضادة التي أنتجها جهازك المناعي في إطار الاستجابة إلى الفيروس المسبب لكوفيد 19.  لا يجوز استخدام اختبارات الأجسام المضادة في تشخيص عدوى كوفيد 19 النشطة.</a:t>
            </a:r>
          </a:p>
          <a:p>
            <a:pPr algn="r" rtl="1">
              <a:defRPr/>
            </a:pPr>
            <a:endParaRPr lang="ar" altLang="en-US" dirty="0"/>
          </a:p>
        </p:txBody>
      </p:sp>
      <p:pic>
        <p:nvPicPr>
          <p:cNvPr id="9114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D2D75536-BD7A-4E8F-A871-E3B2C3A58A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2589762A-0F8E-4865-9605-1C4D996DE3DF}"/>
              </a:ext>
            </a:extLst>
          </p:cNvPr>
          <p:cNvSpPr>
            <a:spLocks noGrp="1"/>
          </p:cNvSpPr>
          <p:nvPr>
            <p:ph type="title"/>
          </p:nvPr>
        </p:nvSpPr>
        <p:spPr/>
        <p:txBody>
          <a:bodyPr/>
          <a:lstStyle/>
          <a:p>
            <a:pPr rtl="1"/>
            <a:r>
              <a:rPr lang="ar" b="0" i="0" u="none" baseline="0"/>
              <a:t>السؤال حول إجراء الاختبار والحجر الصحي - 20</a:t>
            </a:r>
          </a:p>
        </p:txBody>
      </p:sp>
      <p:sp>
        <p:nvSpPr>
          <p:cNvPr id="92163" name="Content Placeholder 3">
            <a:extLst>
              <a:ext uri="{FF2B5EF4-FFF2-40B4-BE49-F238E27FC236}">
                <a16:creationId xmlns:a16="http://schemas.microsoft.com/office/drawing/2014/main" id="{E6178C6F-C3CC-40DB-850A-37E62EB94064}"/>
              </a:ext>
            </a:extLst>
          </p:cNvPr>
          <p:cNvSpPr>
            <a:spLocks noGrp="1"/>
          </p:cNvSpPr>
          <p:nvPr>
            <p:ph idx="1"/>
          </p:nvPr>
        </p:nvSpPr>
        <p:spPr/>
        <p:txBody>
          <a:bodyPr/>
          <a:lstStyle/>
          <a:p>
            <a:pPr marL="0" indent="0" algn="r" rtl="1">
              <a:buFont typeface="Arial" panose="020B0604020202020204" pitchFamily="34" charset="0"/>
              <a:buNone/>
              <a:defRPr/>
            </a:pPr>
            <a:r>
              <a:rPr lang="ar" b="0" i="0" u="none" baseline="0"/>
              <a:t>ما الذي يتوجب عليك فعله إذا كنت قد تلقيت اللقاح وكنت مخالطًا لمرضى كوفيد 19 في العمل/دور العبادة/لدى أي من أفراد أسرتك، إلخ؟</a:t>
            </a:r>
          </a:p>
          <a:p>
            <a:pPr lvl="1" algn="r" rtl="1">
              <a:defRPr/>
            </a:pPr>
            <a:r>
              <a:rPr lang="ar" b="0" i="0" u="none" baseline="0"/>
              <a:t>أ. الخضوع للاختبار بعد 3-5 أيام من المخالطة</a:t>
            </a:r>
          </a:p>
          <a:p>
            <a:pPr lvl="1" algn="r" rtl="1">
              <a:defRPr/>
            </a:pPr>
            <a:r>
              <a:rPr lang="ar" b="0" i="0" u="none" baseline="0"/>
              <a:t>ب. البقاء في المنزل حتى لو لم تكن مصابًا بأي أعراض</a:t>
            </a:r>
          </a:p>
          <a:p>
            <a:pPr lvl="1" algn="r" rtl="1">
              <a:defRPr/>
            </a:pPr>
            <a:r>
              <a:rPr lang="ar" b="0" i="0" u="none" baseline="0"/>
              <a:t>ج.. ارتداء الكمامة في الأماكن المغلقة في الأماكن العامة لمدة 14 يومًا من المخالطة وحتى تأتي نتيجة اختبارك سلبية.</a:t>
            </a:r>
          </a:p>
          <a:p>
            <a:pPr lvl="1" algn="r" rtl="1">
              <a:defRPr/>
            </a:pPr>
            <a:r>
              <a:rPr lang="ar" b="0" i="0" u="none" baseline="0"/>
              <a:t>د. "أ" و"ج"</a:t>
            </a:r>
          </a:p>
          <a:p>
            <a:pPr algn="r" rtl="1">
              <a:defRPr/>
            </a:pPr>
            <a:endParaRPr lang="ar"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a:extLst>
              <a:ext uri="{FF2B5EF4-FFF2-40B4-BE49-F238E27FC236}">
                <a16:creationId xmlns:a16="http://schemas.microsoft.com/office/drawing/2014/main" id="{A5B6F569-8F8A-4840-B2B2-68C5C6C2B49B}"/>
              </a:ext>
            </a:extLst>
          </p:cNvPr>
          <p:cNvSpPr>
            <a:spLocks noGrp="1"/>
          </p:cNvSpPr>
          <p:nvPr>
            <p:ph type="title"/>
          </p:nvPr>
        </p:nvSpPr>
        <p:spPr/>
        <p:txBody>
          <a:bodyPr/>
          <a:lstStyle/>
          <a:p>
            <a:pPr rtl="1"/>
            <a:r>
              <a:rPr lang="ar" b="0" i="0" u="none" baseline="0"/>
              <a:t>الإجابة عن السؤال حول إجراء الاختبار والحجر الصحي - 20</a:t>
            </a:r>
          </a:p>
        </p:txBody>
      </p:sp>
      <p:sp>
        <p:nvSpPr>
          <p:cNvPr id="93187" name="Content Placeholder 4">
            <a:extLst>
              <a:ext uri="{FF2B5EF4-FFF2-40B4-BE49-F238E27FC236}">
                <a16:creationId xmlns:a16="http://schemas.microsoft.com/office/drawing/2014/main" id="{738C96ED-1E0A-44BA-87B1-B86969BE61DD}"/>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د. "أ" و"ج"</a:t>
            </a:r>
          </a:p>
          <a:p>
            <a:pPr algn="r" rtl="1">
              <a:defRPr/>
            </a:pPr>
            <a:r>
              <a:rPr lang="ar" b="0" i="0" u="none" baseline="0"/>
              <a:t>المعلومات: إذا لم تكن قد تلقيت اللقاح وخالطت مرضى كوفيد 19، فيجب عليك </a:t>
            </a:r>
            <a:r>
              <a:rPr lang="ar" b="0" i="0" u="none" baseline="0">
                <a:hlinkClick r:id="rId2"/>
              </a:rPr>
              <a:t>الالتزام بالحجر الصحي</a:t>
            </a:r>
            <a:r>
              <a:rPr lang="ar" b="0" i="0" u="none" baseline="0"/>
              <a:t> لمدة 14 يومًا بعد آخر تواصل مع الشخص المصاب بكوفيد 19 ومراقبة أي أعراض قد تظهر عليك.  إن أمكن، ابتعد عن الأشخاص الذين تعيش معهم، وخاصة إذا كانوا من الفئة التي تزيد لديها مخاطر المرض الشديد نتيجة الإصابة بكوفيد 19.  يمكن الخضوع لاختبار بعد 5 أيام من آخر مخالطة.</a:t>
            </a:r>
          </a:p>
          <a:p>
            <a:pPr algn="r" rtl="1">
              <a:defRPr/>
            </a:pPr>
            <a:endParaRPr lang="ar" altLang="en-US" dirty="0"/>
          </a:p>
        </p:txBody>
      </p:sp>
      <p:pic>
        <p:nvPicPr>
          <p:cNvPr id="93188" name="Picture 2" descr="C:\Users\Robin\AppData\Local\Microsoft\Windows\Temporary Internet Files\Content.IE5\UKPIYV1G\MCj04421220000[1].png">
            <a:hlinkClick r:id="rId3" action="ppaction://hlinksldjump"/>
            <a:extLst>
              <a:ext uri="{FF2B5EF4-FFF2-40B4-BE49-F238E27FC236}">
                <a16:creationId xmlns:a16="http://schemas.microsoft.com/office/drawing/2014/main" id="{C77D4C36-7550-409D-BB1D-060A5C01DA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id="{798655D8-D913-42DF-BA99-C697D6062AF1}"/>
              </a:ext>
            </a:extLst>
          </p:cNvPr>
          <p:cNvSpPr>
            <a:spLocks noGrp="1"/>
          </p:cNvSpPr>
          <p:nvPr>
            <p:ph type="title"/>
          </p:nvPr>
        </p:nvSpPr>
        <p:spPr/>
        <p:txBody>
          <a:bodyPr/>
          <a:lstStyle/>
          <a:p>
            <a:pPr rtl="1"/>
            <a:r>
              <a:rPr lang="ar" b="0" i="0" u="none" baseline="0"/>
              <a:t>السؤال حول إجراء الاختبار والحجر الصحي - 30</a:t>
            </a:r>
          </a:p>
        </p:txBody>
      </p:sp>
      <p:sp>
        <p:nvSpPr>
          <p:cNvPr id="94211" name="Content Placeholder 3">
            <a:extLst>
              <a:ext uri="{FF2B5EF4-FFF2-40B4-BE49-F238E27FC236}">
                <a16:creationId xmlns:a16="http://schemas.microsoft.com/office/drawing/2014/main" id="{9C988C27-43CA-4A16-A2AF-A3096EEE651D}"/>
              </a:ext>
            </a:extLst>
          </p:cNvPr>
          <p:cNvSpPr>
            <a:spLocks noGrp="1"/>
          </p:cNvSpPr>
          <p:nvPr>
            <p:ph idx="1"/>
          </p:nvPr>
        </p:nvSpPr>
        <p:spPr/>
        <p:txBody>
          <a:bodyPr/>
          <a:lstStyle/>
          <a:p>
            <a:pPr marL="0" indent="0" algn="r" rtl="1">
              <a:buFont typeface="Arial" panose="020B0604020202020204" pitchFamily="34" charset="0"/>
              <a:buNone/>
              <a:defRPr/>
            </a:pPr>
            <a:r>
              <a:rPr lang="ar" b="0" i="0" u="none" baseline="0"/>
              <a:t>عبارة صحيحة أم خاطئة: إذا ما تلقيت اللقاح وجاءت نتيجة اختبار كوفيد 19 لديك إيجابية، سوف تحتاج إلى عزل نفسك في المنزل حتى إذا لم يكن لديك أي أعراض.</a:t>
            </a:r>
          </a:p>
          <a:p>
            <a:pPr algn="r" rtl="1">
              <a:defRPr/>
            </a:pPr>
            <a:endParaRPr lang="ar"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49291A36-E234-4E8D-B3C0-1D80E16FFCFB}"/>
              </a:ext>
            </a:extLst>
          </p:cNvPr>
          <p:cNvSpPr>
            <a:spLocks noGrp="1"/>
          </p:cNvSpPr>
          <p:nvPr>
            <p:ph type="title"/>
          </p:nvPr>
        </p:nvSpPr>
        <p:spPr/>
        <p:txBody>
          <a:bodyPr/>
          <a:lstStyle/>
          <a:p>
            <a:pPr rtl="1"/>
            <a:r>
              <a:rPr lang="ar" b="0" i="0" u="none" baseline="0"/>
              <a:t>الإجابة عن السؤال حول إجراء الاختبار والحجر الصحي - 30</a:t>
            </a:r>
          </a:p>
        </p:txBody>
      </p:sp>
      <p:sp>
        <p:nvSpPr>
          <p:cNvPr id="95235" name="Content Placeholder 4">
            <a:extLst>
              <a:ext uri="{FF2B5EF4-FFF2-40B4-BE49-F238E27FC236}">
                <a16:creationId xmlns:a16="http://schemas.microsoft.com/office/drawing/2014/main" id="{04B2873F-C586-4B5C-8052-47C5BC137C35}"/>
              </a:ext>
            </a:extLst>
          </p:cNvPr>
          <p:cNvSpPr>
            <a:spLocks noGrp="1"/>
          </p:cNvSpPr>
          <p:nvPr>
            <p:ph idx="1"/>
          </p:nvPr>
        </p:nvSpPr>
        <p:spPr/>
        <p:txBody>
          <a:bodyPr/>
          <a:lstStyle/>
          <a:p>
            <a:pPr marL="0" indent="0" algn="r" rtl="1">
              <a:buFont typeface="Arial" panose="020B0604020202020204" pitchFamily="34" charset="0"/>
              <a:buNone/>
              <a:defRPr/>
            </a:pPr>
            <a:r>
              <a:rPr lang="ar" b="1" i="0" u="none" baseline="0"/>
              <a:t>صواب</a:t>
            </a:r>
            <a:r>
              <a:rPr lang="ar" b="0" i="0" u="none" baseline="0"/>
              <a:t>.</a:t>
            </a:r>
          </a:p>
          <a:p>
            <a:pPr algn="r" rtl="1">
              <a:defRPr/>
            </a:pPr>
            <a:r>
              <a:rPr lang="ar" b="0" i="0" u="none" baseline="0"/>
              <a:t>المعلومات: بغض النظر عما إذا كنت مصابًا بأعراض أم لا، في حالة تلقي اللقاح وجاءت نتيجة اختبار كوفيد 19 لديك إيجابية، يجب عليك </a:t>
            </a:r>
            <a:r>
              <a:rPr lang="ar" b="0" i="0" u="none" baseline="0">
                <a:hlinkClick r:id="rId2"/>
              </a:rPr>
              <a:t>عزل نفسك</a:t>
            </a:r>
            <a:r>
              <a:rPr lang="ar" b="0" i="0" u="none" baseline="0"/>
              <a:t> لمدة 10 أيام في المنزل.  بالنسبة لمن لم يتلقوا اللقاح، يتوجب عليهم عزل أنفسهم لمدة 10 أيام منذ بداية ظهور الأعراض أو منذ ظهور نتيجة اختبار كوفيد 19 الإيجابية. </a:t>
            </a:r>
          </a:p>
        </p:txBody>
      </p:sp>
      <p:pic>
        <p:nvPicPr>
          <p:cNvPr id="95236" name="Picture 2" descr="C:\Users\Robin\AppData\Local\Microsoft\Windows\Temporary Internet Files\Content.IE5\UKPIYV1G\MCj04421220000[1].png">
            <a:hlinkClick r:id="rId3" action="ppaction://hlinksldjump"/>
            <a:extLst>
              <a:ext uri="{FF2B5EF4-FFF2-40B4-BE49-F238E27FC236}">
                <a16:creationId xmlns:a16="http://schemas.microsoft.com/office/drawing/2014/main" id="{D7E265BB-9A06-4502-B392-FFC954B117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0346D7AD-3443-4994-A9EF-3629529B00C1}"/>
              </a:ext>
            </a:extLst>
          </p:cNvPr>
          <p:cNvSpPr>
            <a:spLocks noGrp="1"/>
          </p:cNvSpPr>
          <p:nvPr>
            <p:ph type="title"/>
          </p:nvPr>
        </p:nvSpPr>
        <p:spPr/>
        <p:txBody>
          <a:bodyPr/>
          <a:lstStyle/>
          <a:p>
            <a:pPr rtl="1"/>
            <a:r>
              <a:rPr lang="ar" b="0" i="0" u="none" baseline="0"/>
              <a:t>السؤال حول إجراء الاختبار والحجر الصحي - 40</a:t>
            </a:r>
          </a:p>
        </p:txBody>
      </p:sp>
      <p:sp>
        <p:nvSpPr>
          <p:cNvPr id="96259" name="Content Placeholder 3">
            <a:extLst>
              <a:ext uri="{FF2B5EF4-FFF2-40B4-BE49-F238E27FC236}">
                <a16:creationId xmlns:a16="http://schemas.microsoft.com/office/drawing/2014/main" id="{DC4A933B-8A9C-4C5D-A5B1-81AC6433D54A}"/>
              </a:ext>
            </a:extLst>
          </p:cNvPr>
          <p:cNvSpPr>
            <a:spLocks noGrp="1"/>
          </p:cNvSpPr>
          <p:nvPr>
            <p:ph idx="1"/>
          </p:nvPr>
        </p:nvSpPr>
        <p:spPr>
          <a:xfrm>
            <a:off x="457200" y="1524000"/>
            <a:ext cx="8229600" cy="4602163"/>
          </a:xfrm>
        </p:spPr>
        <p:txBody>
          <a:bodyPr/>
          <a:lstStyle/>
          <a:p>
            <a:pPr marL="0" indent="0" algn="r" rtl="1">
              <a:buFont typeface="Arial" panose="020B0604020202020204" pitchFamily="34" charset="0"/>
              <a:buNone/>
              <a:defRPr/>
            </a:pPr>
            <a:r>
              <a:rPr lang="ar" sz="2400" b="0" i="0" u="none" baseline="0"/>
              <a:t>ما الذي يتوجب عليك القيام به إذا أصيب طفلك بسيلان الأنف أو السعال؟</a:t>
            </a:r>
          </a:p>
          <a:p>
            <a:pPr lvl="1" algn="r" rtl="1">
              <a:defRPr/>
            </a:pPr>
            <a:r>
              <a:rPr lang="ar" sz="2400" b="0" i="0" u="none" baseline="0"/>
              <a:t>أ. إبقاء الطفل في المنزل إذا ما </a:t>
            </a:r>
            <a:r>
              <a:rPr lang="ar" sz="2400" b="0" i="0" u="sng" baseline="0"/>
              <a:t>كان</a:t>
            </a:r>
            <a:r>
              <a:rPr lang="ar" sz="2400" b="0" i="0" u="none" baseline="0"/>
              <a:t> قد خالط شخصًا مصابًا بكوفيد 19 خلال الأربعة عشر يومًا الأخيرة وطلب الحصول على تقييم طبي للحالة و/أو اخضاعه للاختبار</a:t>
            </a:r>
          </a:p>
          <a:p>
            <a:pPr lvl="1" algn="r" rtl="1">
              <a:defRPr/>
            </a:pPr>
            <a:r>
              <a:rPr lang="ar" sz="2400" b="0" i="0" u="none" baseline="0"/>
              <a:t>ب. إبقاء الطفل في المنزل في حالة </a:t>
            </a:r>
            <a:r>
              <a:rPr lang="ar" sz="2400" b="0" i="0" u="sng" baseline="0"/>
              <a:t>عدم</a:t>
            </a:r>
            <a:r>
              <a:rPr lang="ar" sz="2400" b="0" i="0" u="none" baseline="0"/>
              <a:t> مخالطته لشخص يعاني من كوفيد 19 خلال الأربعة عشر يومًا الماضية وإخضاعه للاختبار.  إذا جاءت نتيجة الاختبار سلبية، يمكنه العودة إلى المدرسة حتى مع استمرار وجود الأعراض.</a:t>
            </a:r>
          </a:p>
          <a:p>
            <a:pPr lvl="1" algn="r" rtl="1">
              <a:defRPr/>
            </a:pPr>
            <a:r>
              <a:rPr lang="ar" sz="2400" b="0" i="0" u="none" baseline="0"/>
              <a:t>ج. إذا ما جاءت نتيجة الاختبار إيجابية، يجب عزل الطفل في المنزل لمدة 10 أيام بعد بدء الأعراض حتى تحسن الأعراض وزوال الحمى لمدة 24 ساعة من دون أدوية</a:t>
            </a:r>
          </a:p>
          <a:p>
            <a:pPr lvl="1" algn="r" rtl="1">
              <a:defRPr/>
            </a:pPr>
            <a:r>
              <a:rPr lang="ar" sz="2400" b="0" i="0" u="none" baseline="0"/>
              <a:t>د. "أ" و"ج"</a:t>
            </a:r>
          </a:p>
          <a:p>
            <a:pPr algn="r" rtl="1">
              <a:defRPr/>
            </a:pPr>
            <a:endParaRPr lang="a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1E10824E-37FD-4CDD-BC50-F0B37F40525A}"/>
              </a:ext>
            </a:extLst>
          </p:cNvPr>
          <p:cNvSpPr>
            <a:spLocks noGrp="1"/>
          </p:cNvSpPr>
          <p:nvPr>
            <p:ph type="title"/>
          </p:nvPr>
        </p:nvSpPr>
        <p:spPr/>
        <p:txBody>
          <a:bodyPr/>
          <a:lstStyle/>
          <a:p>
            <a:pPr rtl="1" eaLnBrk="1" hangingPunct="1"/>
            <a:r>
              <a:rPr lang="ar" b="0" i="0" u="none" baseline="0"/>
              <a:t>السؤال حول المرض - 20</a:t>
            </a:r>
          </a:p>
        </p:txBody>
      </p:sp>
      <p:sp>
        <p:nvSpPr>
          <p:cNvPr id="12291" name="Content Placeholder 2">
            <a:extLst>
              <a:ext uri="{FF2B5EF4-FFF2-40B4-BE49-F238E27FC236}">
                <a16:creationId xmlns:a16="http://schemas.microsoft.com/office/drawing/2014/main" id="{3551E971-7AFC-4B94-8F4F-C30B3E5D085E}"/>
              </a:ext>
            </a:extLst>
          </p:cNvPr>
          <p:cNvSpPr>
            <a:spLocks noGrp="1"/>
          </p:cNvSpPr>
          <p:nvPr>
            <p:ph idx="1"/>
          </p:nvPr>
        </p:nvSpPr>
        <p:spPr/>
        <p:txBody>
          <a:bodyPr/>
          <a:lstStyle/>
          <a:p>
            <a:pPr marL="0" indent="0" algn="r" rtl="1">
              <a:buFont typeface="Arial" panose="020B0604020202020204" pitchFamily="34" charset="0"/>
              <a:buNone/>
            </a:pPr>
            <a:r>
              <a:rPr lang="ar" b="0" i="0" u="none" baseline="0"/>
              <a:t>إذا ما أصبت بكوفيد 19 مرة، لا يمكنك الإصابة به مرة أخرى.  </a:t>
            </a:r>
          </a:p>
          <a:p>
            <a:pPr lvl="1" algn="r" rtl="1"/>
            <a:r>
              <a:rPr lang="ar" b="0" i="0" u="none" baseline="0"/>
              <a:t>أ. صواب</a:t>
            </a:r>
          </a:p>
          <a:p>
            <a:pPr lvl="1" algn="r" rtl="1"/>
            <a:r>
              <a:rPr lang="ar" b="0" i="0" u="none" baseline="0"/>
              <a:t>ب. خطأ</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313B9DF7-3B84-4437-B08F-89512FC868E1}"/>
              </a:ext>
            </a:extLst>
          </p:cNvPr>
          <p:cNvSpPr>
            <a:spLocks noGrp="1"/>
          </p:cNvSpPr>
          <p:nvPr>
            <p:ph type="title"/>
          </p:nvPr>
        </p:nvSpPr>
        <p:spPr/>
        <p:txBody>
          <a:bodyPr/>
          <a:lstStyle/>
          <a:p>
            <a:pPr rtl="1"/>
            <a:r>
              <a:rPr lang="ar" b="0" i="0" u="none" baseline="0"/>
              <a:t>الإجابة عن السؤال حول إجراء الاختبار والحجر الصحي - 40</a:t>
            </a:r>
          </a:p>
        </p:txBody>
      </p:sp>
      <p:sp>
        <p:nvSpPr>
          <p:cNvPr id="97283" name="Content Placeholder 4">
            <a:extLst>
              <a:ext uri="{FF2B5EF4-FFF2-40B4-BE49-F238E27FC236}">
                <a16:creationId xmlns:a16="http://schemas.microsoft.com/office/drawing/2014/main" id="{3F4DE0CA-C65F-4579-9428-9E05B7BE1797}"/>
              </a:ext>
            </a:extLst>
          </p:cNvPr>
          <p:cNvSpPr>
            <a:spLocks noGrp="1"/>
          </p:cNvSpPr>
          <p:nvPr>
            <p:ph idx="1"/>
          </p:nvPr>
        </p:nvSpPr>
        <p:spPr/>
        <p:txBody>
          <a:bodyPr/>
          <a:lstStyle/>
          <a:p>
            <a:pPr marL="0" indent="0" algn="r" rtl="1">
              <a:buFont typeface="Arial" panose="020B0604020202020204" pitchFamily="34" charset="0"/>
              <a:buNone/>
              <a:defRPr/>
            </a:pPr>
            <a:r>
              <a:rPr lang="ar" sz="2000" b="1" i="0" u="none" baseline="0" dirty="0"/>
              <a:t>د. "أ" و"ج"</a:t>
            </a:r>
          </a:p>
          <a:p>
            <a:pPr algn="r" rtl="1">
              <a:defRPr/>
            </a:pPr>
            <a:r>
              <a:rPr lang="ar" sz="2000" b="0" i="0" u="none" baseline="0" dirty="0"/>
              <a:t>المعلومات: في حالة </a:t>
            </a:r>
            <a:r>
              <a:rPr lang="ar" sz="2000" b="0" i="0" u="sng" baseline="0" dirty="0"/>
              <a:t>عدم</a:t>
            </a:r>
            <a:r>
              <a:rPr lang="ar" sz="2000" b="0" i="0" u="none" baseline="0" dirty="0"/>
              <a:t> مخالطة الطفل لشخص يعاني من كوفيد 19 خلال الأربعة عشر يومًا الماضية: </a:t>
            </a:r>
            <a:r>
              <a:rPr lang="ar" sz="2000" b="0" i="0" u="none" baseline="0" dirty="0">
                <a:hlinkClick r:id="rId2"/>
              </a:rPr>
              <a:t>يتوجب عليك البقاء في المنزل</a:t>
            </a:r>
            <a:r>
              <a:rPr lang="ar" sz="2000" b="0" i="0" u="none" baseline="0" dirty="0"/>
              <a:t> والتغيب عن المدرسة وطلب الحصول على اختبار</a:t>
            </a:r>
          </a:p>
          <a:p>
            <a:pPr lvl="1" algn="r" rtl="1">
              <a:defRPr/>
            </a:pPr>
            <a:r>
              <a:rPr lang="ar" sz="2000" b="0" i="0" u="none" baseline="0" dirty="0"/>
              <a:t>إذا جاءت النتيجة سلبية: يمكن العودة إلى المدرسة بعد تحسن الأعراض وزوال الحمى لمدة 24 ساعة من دون أدوية</a:t>
            </a:r>
          </a:p>
          <a:p>
            <a:pPr lvl="1" algn="r" rtl="1">
              <a:defRPr/>
            </a:pPr>
            <a:r>
              <a:rPr lang="ar" sz="2000" b="0" i="0" u="none" baseline="0" dirty="0"/>
              <a:t>إذا جاءت النتيجة إيجابية: قم بعزل الطفل في المنزل لمدة 10 أيام من بدء الأعراض وبعد تحسن الأعراض وزوال الحمى لمدة 24 ساعة من دون أدوية</a:t>
            </a:r>
          </a:p>
          <a:p>
            <a:pPr algn="r" rtl="1">
              <a:defRPr/>
            </a:pPr>
            <a:r>
              <a:rPr lang="ar" sz="2000" b="0" i="0" u="none" baseline="0" dirty="0"/>
              <a:t>في حالة مخالطة الطفل لشخص يعاني من كوفيد 19 خلال الأربعة عشر يومًا الماضية</a:t>
            </a:r>
          </a:p>
          <a:p>
            <a:pPr lvl="1" algn="r" rtl="1">
              <a:defRPr/>
            </a:pPr>
            <a:r>
              <a:rPr lang="ar" sz="2000" b="0" i="0" u="none" baseline="0" dirty="0"/>
              <a:t>ينبغي استمرار البقاء في المنزل، وطلب الحصول على تقييم طبي و/أو الخضوع لاختبار</a:t>
            </a:r>
          </a:p>
          <a:p>
            <a:pPr algn="r" rtl="1">
              <a:defRPr/>
            </a:pPr>
            <a:r>
              <a:rPr lang="ar" sz="2000" b="0" i="0" u="none" baseline="0" dirty="0"/>
              <a:t>إذا لم يكن لديكم طبيب خاص أو عيادة متابعة، فيُرجى الاتصال بالرقم</a:t>
            </a:r>
            <a:r>
              <a:rPr lang="en-US" sz="2000" b="0" i="0" u="none" baseline="0" dirty="0"/>
              <a:t> 2-1-1 </a:t>
            </a:r>
            <a:r>
              <a:rPr lang="ar" sz="2000" b="0" i="0" u="none" baseline="0" dirty="0"/>
              <a:t>أو بعيادات الرعاية الأولية في مقاطعة مولتنوماه على الرقم </a:t>
            </a:r>
            <a:r>
              <a:rPr lang="en-US" sz="2000" b="0" i="0" u="none" baseline="0" dirty="0"/>
              <a:t>503-988-5558</a:t>
            </a:r>
            <a:endParaRPr lang="ar" sz="2000" b="0" i="0" u="none" baseline="0" dirty="0"/>
          </a:p>
          <a:p>
            <a:pPr algn="r" rtl="1">
              <a:defRPr/>
            </a:pPr>
            <a:r>
              <a:rPr lang="ar" sz="2000" b="0" i="0" u="sng" baseline="0" dirty="0">
                <a:hlinkClick r:id="rId3"/>
              </a:rPr>
              <a:t>للمزيد من المعلومات</a:t>
            </a:r>
            <a:r>
              <a:rPr lang="ar" sz="2000" b="0" i="0" u="sng" baseline="0" dirty="0"/>
              <a:t>‎</a:t>
            </a:r>
            <a:endParaRPr lang="ar" altLang="en-US" sz="2000" dirty="0"/>
          </a:p>
          <a:p>
            <a:pPr algn="r" rtl="1">
              <a:defRPr/>
            </a:pPr>
            <a:endParaRPr lang="ar" altLang="en-US" dirty="0"/>
          </a:p>
        </p:txBody>
      </p:sp>
      <p:pic>
        <p:nvPicPr>
          <p:cNvPr id="9728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1E018793-0C40-438E-BAF5-932DC0693D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ACC76AB-7D6F-49F2-8105-78C9255AA468}"/>
              </a:ext>
            </a:extLst>
          </p:cNvPr>
          <p:cNvSpPr>
            <a:spLocks noGrp="1"/>
          </p:cNvSpPr>
          <p:nvPr>
            <p:ph type="title"/>
          </p:nvPr>
        </p:nvSpPr>
        <p:spPr/>
        <p:txBody>
          <a:bodyPr/>
          <a:lstStyle/>
          <a:p>
            <a:pPr rtl="1" eaLnBrk="1" hangingPunct="1"/>
            <a:r>
              <a:rPr lang="ar" b="0" i="0" u="none" baseline="0"/>
              <a:t>إجابة السؤال حول المرض – 20 </a:t>
            </a:r>
          </a:p>
        </p:txBody>
      </p:sp>
      <p:sp>
        <p:nvSpPr>
          <p:cNvPr id="14339" name="Content Placeholder 3">
            <a:extLst>
              <a:ext uri="{FF2B5EF4-FFF2-40B4-BE49-F238E27FC236}">
                <a16:creationId xmlns:a16="http://schemas.microsoft.com/office/drawing/2014/main" id="{5286CFF2-C7F5-46DC-8797-37A0792EC064}"/>
              </a:ext>
            </a:extLst>
          </p:cNvPr>
          <p:cNvSpPr>
            <a:spLocks noGrp="1"/>
          </p:cNvSpPr>
          <p:nvPr>
            <p:ph idx="1"/>
          </p:nvPr>
        </p:nvSpPr>
        <p:spPr/>
        <p:txBody>
          <a:bodyPr/>
          <a:lstStyle/>
          <a:p>
            <a:pPr marL="0" indent="0" algn="r" rtl="1" eaLnBrk="1" hangingPunct="1">
              <a:buFont typeface="Arial" panose="020B0604020202020204" pitchFamily="34" charset="0"/>
              <a:buNone/>
              <a:defRPr/>
            </a:pPr>
            <a:r>
              <a:rPr lang="ar" b="0" i="0" u="none" baseline="0"/>
              <a:t>أ. </a:t>
            </a:r>
            <a:r>
              <a:rPr lang="ar" b="1" i="0" u="none" baseline="0"/>
              <a:t>خطأ</a:t>
            </a:r>
          </a:p>
          <a:p>
            <a:pPr algn="r" rtl="1" eaLnBrk="1" hangingPunct="1">
              <a:defRPr/>
            </a:pPr>
            <a:r>
              <a:rPr lang="ar" b="0" i="0" u="none" baseline="0"/>
              <a:t>المعلومات: </a:t>
            </a:r>
            <a:r>
              <a:rPr lang="ar" b="0" i="0" u="none" baseline="0">
                <a:hlinkClick r:id="rId3"/>
              </a:rPr>
              <a:t>تشير الأدلة الحالية</a:t>
            </a:r>
            <a:r>
              <a:rPr lang="ar" b="0" i="0" u="none" baseline="0"/>
              <a:t> إلى أن تكرر الإصابة بفيروس كوفيد 19 أمر مستبعد خلال 6-8 أشهر من بعد الإصابة الأولى.  ومع ذلك، لا يعرف الخبراء على وجه التحديد المدة التي تستمر فيها تلك الحماية ومن الممكن الإصابة بكوفيد أكثر من مرة. تزيد احتمالات تكرر الإصابة بالعدوى لدى من لم يتلقوا اللقاح.</a:t>
            </a:r>
          </a:p>
          <a:p>
            <a:pPr algn="r" rtl="1" eaLnBrk="1" hangingPunct="1">
              <a:defRPr/>
            </a:pPr>
            <a:endParaRPr lang="ar" altLang="en-US" dirty="0"/>
          </a:p>
        </p:txBody>
      </p:sp>
      <p:pic>
        <p:nvPicPr>
          <p:cNvPr id="1434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D0EB93D3-8032-468A-91B3-0C7F899A5DB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7A10FC2-F867-4D62-A81A-24A742E93257}"/>
              </a:ext>
            </a:extLst>
          </p:cNvPr>
          <p:cNvSpPr>
            <a:spLocks noGrp="1"/>
          </p:cNvSpPr>
          <p:nvPr>
            <p:ph type="title"/>
          </p:nvPr>
        </p:nvSpPr>
        <p:spPr/>
        <p:txBody>
          <a:bodyPr/>
          <a:lstStyle/>
          <a:p>
            <a:pPr rtl="1" eaLnBrk="1" hangingPunct="1"/>
            <a:r>
              <a:rPr lang="ar" b="0" i="0" u="none" baseline="0"/>
              <a:t>السؤال حول المرض - 30</a:t>
            </a:r>
          </a:p>
        </p:txBody>
      </p:sp>
      <p:sp>
        <p:nvSpPr>
          <p:cNvPr id="16387" name="Content Placeholder 2">
            <a:extLst>
              <a:ext uri="{FF2B5EF4-FFF2-40B4-BE49-F238E27FC236}">
                <a16:creationId xmlns:a16="http://schemas.microsoft.com/office/drawing/2014/main" id="{E9678CA3-7C8B-43A5-80A5-36C25E7C553F}"/>
              </a:ext>
            </a:extLst>
          </p:cNvPr>
          <p:cNvSpPr>
            <a:spLocks noGrp="1"/>
          </p:cNvSpPr>
          <p:nvPr>
            <p:ph idx="1"/>
          </p:nvPr>
        </p:nvSpPr>
        <p:spPr/>
        <p:txBody>
          <a:bodyPr/>
          <a:lstStyle/>
          <a:p>
            <a:pPr marL="0" indent="0" algn="r" rtl="1" eaLnBrk="1" hangingPunct="1">
              <a:buFont typeface="Arial" panose="020B0604020202020204" pitchFamily="34" charset="0"/>
              <a:buNone/>
            </a:pPr>
            <a:r>
              <a:rPr lang="ar" b="0" i="0" u="none" baseline="0"/>
              <a:t>عبارة صحيحة أم خاطئة: قد تستمر أعراض كوفيد 19 لمدة أسابيع أو حتى شهور.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3AF7332-1588-4B48-BE0F-C8BE40AD27F9}"/>
              </a:ext>
            </a:extLst>
          </p:cNvPr>
          <p:cNvSpPr>
            <a:spLocks noGrp="1"/>
          </p:cNvSpPr>
          <p:nvPr>
            <p:ph type="title"/>
          </p:nvPr>
        </p:nvSpPr>
        <p:spPr/>
        <p:txBody>
          <a:bodyPr/>
          <a:lstStyle/>
          <a:p>
            <a:pPr rtl="1" eaLnBrk="1" hangingPunct="1"/>
            <a:r>
              <a:rPr lang="ar" b="0" i="0" u="none" baseline="0"/>
              <a:t>إجابة السؤال حول المرض – 30 </a:t>
            </a:r>
          </a:p>
        </p:txBody>
      </p:sp>
      <p:sp>
        <p:nvSpPr>
          <p:cNvPr id="18435" name="Content Placeholder 3">
            <a:extLst>
              <a:ext uri="{FF2B5EF4-FFF2-40B4-BE49-F238E27FC236}">
                <a16:creationId xmlns:a16="http://schemas.microsoft.com/office/drawing/2014/main" id="{E0887004-259A-464C-BA5A-78F17F45B5C1}"/>
              </a:ext>
            </a:extLst>
          </p:cNvPr>
          <p:cNvSpPr>
            <a:spLocks noGrp="1"/>
          </p:cNvSpPr>
          <p:nvPr>
            <p:ph idx="1"/>
          </p:nvPr>
        </p:nvSpPr>
        <p:spPr/>
        <p:txBody>
          <a:bodyPr/>
          <a:lstStyle/>
          <a:p>
            <a:pPr marL="0" indent="0" algn="r" rtl="1" eaLnBrk="1" hangingPunct="1">
              <a:buFont typeface="Arial" panose="020B0604020202020204" pitchFamily="34" charset="0"/>
              <a:buNone/>
              <a:defRPr/>
            </a:pPr>
            <a:r>
              <a:rPr lang="ar" b="1" i="0" u="none" baseline="0"/>
              <a:t>صواب</a:t>
            </a:r>
            <a:r>
              <a:rPr lang="ar" b="0" i="0" u="none" baseline="0"/>
              <a:t>.</a:t>
            </a:r>
          </a:p>
          <a:p>
            <a:pPr algn="r" rtl="1" eaLnBrk="1" hangingPunct="1">
              <a:defRPr/>
            </a:pPr>
            <a:r>
              <a:rPr lang="ar" b="0" i="0" u="none" baseline="0"/>
              <a:t>المعلومات: </a:t>
            </a:r>
            <a:r>
              <a:rPr lang="ar" b="0" i="0" u="none" baseline="0">
                <a:hlinkClick r:id="rId3"/>
              </a:rPr>
              <a:t>حالات الإصابة الطويلة بكوفيد</a:t>
            </a:r>
            <a:r>
              <a:rPr lang="ar" b="0" i="0" u="none" baseline="0"/>
              <a:t> تتضمن مجموعة من الأعراض التي قد تستمر على مدار أسابيع أو حتى شهور بعد الإصابة بكوفيد للمرة الأولى.  قد تتضمن الأعراض الشعور بالإجهاد، والتشويش على المخ، وفقدان حاسة الشم، والتغيرات المزاجية، وآلام في المفاصل أو العضلات.</a:t>
            </a:r>
          </a:p>
          <a:p>
            <a:pPr algn="r" rtl="1" eaLnBrk="1" hangingPunct="1">
              <a:defRPr/>
            </a:pPr>
            <a:endParaRPr lang="ar" altLang="en-US" dirty="0"/>
          </a:p>
        </p:txBody>
      </p:sp>
      <p:pic>
        <p:nvPicPr>
          <p:cNvPr id="1843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C7023BF5-47BB-45CB-9FE2-902261C868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34D9BD31-CD08-4501-9581-EF88CBBD16EC}"/>
              </a:ext>
            </a:extLst>
          </p:cNvPr>
          <p:cNvSpPr>
            <a:spLocks noGrp="1"/>
          </p:cNvSpPr>
          <p:nvPr>
            <p:ph type="title"/>
          </p:nvPr>
        </p:nvSpPr>
        <p:spPr/>
        <p:txBody>
          <a:bodyPr/>
          <a:lstStyle/>
          <a:p>
            <a:pPr rtl="1" eaLnBrk="1" hangingPunct="1"/>
            <a:r>
              <a:rPr lang="ar" b="0" i="0" u="none" baseline="0"/>
              <a:t>السؤال حول المرض - 40</a:t>
            </a:r>
          </a:p>
        </p:txBody>
      </p:sp>
      <p:sp>
        <p:nvSpPr>
          <p:cNvPr id="20483" name="Content Placeholder 2">
            <a:extLst>
              <a:ext uri="{FF2B5EF4-FFF2-40B4-BE49-F238E27FC236}">
                <a16:creationId xmlns:a16="http://schemas.microsoft.com/office/drawing/2014/main" id="{088CAA0F-133E-43BF-B91D-1DF1C2121B84}"/>
              </a:ext>
            </a:extLst>
          </p:cNvPr>
          <p:cNvSpPr>
            <a:spLocks noGrp="1"/>
          </p:cNvSpPr>
          <p:nvPr>
            <p:ph idx="1"/>
          </p:nvPr>
        </p:nvSpPr>
        <p:spPr/>
        <p:txBody>
          <a:bodyPr/>
          <a:lstStyle/>
          <a:p>
            <a:pPr marL="0" indent="0" algn="r" rtl="1">
              <a:buFont typeface="Arial" panose="020B0604020202020204" pitchFamily="34" charset="0"/>
              <a:buNone/>
            </a:pPr>
            <a:r>
              <a:rPr lang="ar" b="0" i="0" u="none" baseline="0"/>
              <a:t>قد تُتاح الأجسام المضادة أحادية النسيلة كعلاج للمصابين بكوفيد 19 للأشخاص الذين جاءت نتيجة فحوصاتهم إيجابية بالنسبة لكوفيد 19 و: </a:t>
            </a:r>
          </a:p>
          <a:p>
            <a:pPr lvl="1" algn="r" rtl="1"/>
            <a:r>
              <a:rPr lang="ar" b="0" i="0" u="none" baseline="0"/>
              <a:t>أ. من تزيد أعمارهم عن 12 عامًا ووزنهم عن 88 رطلاً</a:t>
            </a:r>
          </a:p>
          <a:p>
            <a:pPr lvl="1" algn="r" rtl="1"/>
            <a:r>
              <a:rPr lang="ar" b="0" i="0" u="none" baseline="0"/>
              <a:t>ب. من يعانون من أعراض خفيفة أو متوسطة لكوفيد</a:t>
            </a:r>
          </a:p>
          <a:p>
            <a:pPr lvl="1" algn="r" rtl="1"/>
            <a:r>
              <a:rPr lang="ar" b="0" i="0" u="none" baseline="0"/>
              <a:t>ج. يمكن اعتبارهم أنهم أكثر عرضة للمخاطر الكبيرة بسبب الاحتجاز في المستشفى بعد الإصابة بكوفيد</a:t>
            </a:r>
          </a:p>
          <a:p>
            <a:pPr lvl="1" algn="r" rtl="1"/>
            <a:r>
              <a:rPr lang="ar" b="0" i="0" u="none" baseline="0"/>
              <a:t>د. جميع ما سبق</a:t>
            </a:r>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8784</TotalTime>
  <Words>2811</Words>
  <Application>Microsoft Office PowerPoint</Application>
  <PresentationFormat>Presentación en pantalla (4:3)</PresentationFormat>
  <Paragraphs>255</Paragraphs>
  <Slides>50</Slides>
  <Notes>42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50</vt:i4>
      </vt:variant>
    </vt:vector>
  </HeadingPairs>
  <TitlesOfParts>
    <vt:vector size="53" baseType="lpstr">
      <vt:lpstr>Arial</vt:lpstr>
      <vt:lpstr>Calibri</vt:lpstr>
      <vt:lpstr>Office Theme</vt:lpstr>
      <vt:lpstr>Presentación de PowerPoint</vt:lpstr>
      <vt:lpstr>Presentación de PowerPoint</vt:lpstr>
      <vt:lpstr>السؤال حول المرض - 10</vt:lpstr>
      <vt:lpstr>إجابة سؤال المرض – 10 </vt:lpstr>
      <vt:lpstr>السؤال حول المرض - 20</vt:lpstr>
      <vt:lpstr>إجابة السؤال حول المرض – 20 </vt:lpstr>
      <vt:lpstr>السؤال حول المرض - 30</vt:lpstr>
      <vt:lpstr>إجابة السؤال حول المرض – 30 </vt:lpstr>
      <vt:lpstr>السؤال حول المرض - 40</vt:lpstr>
      <vt:lpstr>إجابة السؤال حول المرض – 40 </vt:lpstr>
      <vt:lpstr>السؤال حول كيفية عمل اللقاحات - 10</vt:lpstr>
      <vt:lpstr>الإجابة عن كيفية عمل اللقاحات – 10 </vt:lpstr>
      <vt:lpstr>السؤال حول كيفية عمل اللقاحات - 20</vt:lpstr>
      <vt:lpstr>الإجابة عن كيفية عمل اللقاحات – 20 </vt:lpstr>
      <vt:lpstr>السؤال حول كيفية عمل اللقاحات - 30</vt:lpstr>
      <vt:lpstr>الإجابة عن كيفية عمل اللقاحات – 30 </vt:lpstr>
      <vt:lpstr>السؤال حول كيفية عمل اللقاحات - 40</vt:lpstr>
      <vt:lpstr>الإجابة عن كيفية عمل اللقاحات – 40 </vt:lpstr>
      <vt:lpstr>السؤال عن تطوير اللقاح - 10</vt:lpstr>
      <vt:lpstr>الإجابة عن تطوير اللقاح – 10 </vt:lpstr>
      <vt:lpstr>السؤال عن تطوير اللقاح - 20</vt:lpstr>
      <vt:lpstr>الإجابة عن تطوير اللقاح – 20 </vt:lpstr>
      <vt:lpstr>السؤال عن تطوير اللقاح - 30</vt:lpstr>
      <vt:lpstr>الإجابة عن تطوير اللقاح – 30 </vt:lpstr>
      <vt:lpstr>السؤال عن تطوير اللقاح - 40</vt:lpstr>
      <vt:lpstr>الإجابة عن تطوير اللقاح – 40 </vt:lpstr>
      <vt:lpstr>السؤال حول موعد الحصول على التطعيم - 10</vt:lpstr>
      <vt:lpstr>إجابة السؤال حول موعد الحصول على التطعيم - 10 </vt:lpstr>
      <vt:lpstr>السؤال حول موعد الحصول على التطعيم - 20</vt:lpstr>
      <vt:lpstr>إجابة السؤال حول موعد الحصول على التطعيم - 20 </vt:lpstr>
      <vt:lpstr>السؤال حول موعد الحصول على التطعيم - 30</vt:lpstr>
      <vt:lpstr>إجابة السؤال حول موعد الحصول على التطعيم - 30 </vt:lpstr>
      <vt:lpstr>السؤال حول موعد الحصول على التطعيم - 40</vt:lpstr>
      <vt:lpstr>إجابة السؤال حول موعد الحصول على التطعيم - 40 </vt:lpstr>
      <vt:lpstr>السؤال حول ما بعد التطعيم – 10</vt:lpstr>
      <vt:lpstr>الإجابة عن السؤال حول ما بعد التطعيم – 10 </vt:lpstr>
      <vt:lpstr>السؤال حول ما بعد التطعيم – 20</vt:lpstr>
      <vt:lpstr>الإجابة عن السؤال حول ما بعد التطعيم – 20 </vt:lpstr>
      <vt:lpstr>السؤال حول ما بعد التطعيم – 30</vt:lpstr>
      <vt:lpstr>الإجابة عن السؤال حول ما بعد التطعيم – 30 </vt:lpstr>
      <vt:lpstr>السؤال حول ما بعد التطعيم – 40</vt:lpstr>
      <vt:lpstr>الإجابة عن السؤال حول ما بعد التطعيم – 40 </vt:lpstr>
      <vt:lpstr>السؤال حول إجراء الاختبار والحجر الصحي - 10</vt:lpstr>
      <vt:lpstr>الإجابة عن السؤال حول إجراء الاختبار والحجر الصحي - 10</vt:lpstr>
      <vt:lpstr>السؤال حول إجراء الاختبار والحجر الصحي - 20</vt:lpstr>
      <vt:lpstr>الإجابة عن السؤال حول إجراء الاختبار والحجر الصحي - 20</vt:lpstr>
      <vt:lpstr>السؤال حول إجراء الاختبار والحجر الصحي - 30</vt:lpstr>
      <vt:lpstr>الإجابة عن السؤال حول إجراء الاختبار والحجر الصحي - 30</vt:lpstr>
      <vt:lpstr>السؤال حول إجراء الاختبار والحجر الصحي - 40</vt:lpstr>
      <vt:lpstr>الإجابة عن السؤال حول إجراء الاختبار والحجر الصحي - 40</vt:lpstr>
    </vt:vector>
  </TitlesOfParts>
  <Company>Educational Technology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JEOPARDY</dc:title>
  <dc:subject>Jeopardy Template</dc:subject>
  <dc:creator>Educational Technology Network</dc:creator>
  <cp:keywords>Jeopardy Powerpoint Template;Educational Technology</cp:keywords>
  <dc:description>www.edtechnetwork.com</dc:description>
  <cp:lastModifiedBy>Patricia Munoz</cp:lastModifiedBy>
  <cp:revision>31</cp:revision>
  <dcterms:created xsi:type="dcterms:W3CDTF">2009-08-08T13:06:01Z</dcterms:created>
  <dcterms:modified xsi:type="dcterms:W3CDTF">2021-10-07T13:38:33Z</dcterms:modified>
  <cp:category>Jeopardy Template</cp:category>
</cp:coreProperties>
</file>