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5"/>
    <p:sldMasterId id="214748367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Roboto"/>
      <p:regular r:id="rId31"/>
      <p:bold r:id="rId32"/>
      <p:italic r:id="rId33"/>
      <p:boldItalic r:id="rId34"/>
    </p:embeddedFont>
    <p:embeddedFont>
      <p:font typeface="Proxima Nova"/>
      <p:regular r:id="rId35"/>
      <p:bold r:id="rId36"/>
      <p:italic r:id="rId37"/>
      <p:boldItalic r:id="rId38"/>
    </p:embeddedFont>
    <p:embeddedFont>
      <p:font typeface="Arvo"/>
      <p:regular r:id="rId39"/>
      <p:bold r:id="rId40"/>
      <p:italic r:id="rId41"/>
      <p:boldItalic r:id="rId42"/>
    </p:embeddedFont>
    <p:embeddedFont>
      <p:font typeface="Fira Sans Extra Condensed Medium"/>
      <p:regular r:id="rId43"/>
      <p:bold r:id="rId44"/>
      <p:italic r:id="rId45"/>
      <p:boldItalic r:id="rId46"/>
    </p:embeddedFont>
    <p:embeddedFont>
      <p:font typeface="Proxima Nova Semibold"/>
      <p:regular r:id="rId47"/>
      <p:bold r:id="rId48"/>
      <p:boldItalic r:id="rId49"/>
    </p:embeddedFont>
    <p:embeddedFont>
      <p:font typeface="Fira Sans Extra Condensed"/>
      <p:regular r:id="rId50"/>
      <p:bold r:id="rId51"/>
      <p:italic r:id="rId52"/>
      <p:boldItalic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440">
          <p15:clr>
            <a:srgbClr val="9AA0A6"/>
          </p15:clr>
        </p15:guide>
        <p15:guide id="2" pos="454">
          <p15:clr>
            <a:srgbClr val="9AA0A6"/>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8B152D-59AB-4831-84BF-AEC6F66E8681}">
  <a:tblStyle styleId="{3E8B152D-59AB-4831-84BF-AEC6F66E8681}"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40"/>
        <p:guide pos="454"/>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vo-bold.fntdata"/><Relationship Id="rId42" Type="http://schemas.openxmlformats.org/officeDocument/2006/relationships/font" Target="fonts/Arvo-boldItalic.fntdata"/><Relationship Id="rId41" Type="http://schemas.openxmlformats.org/officeDocument/2006/relationships/font" Target="fonts/Arvo-italic.fntdata"/><Relationship Id="rId44" Type="http://schemas.openxmlformats.org/officeDocument/2006/relationships/font" Target="fonts/FiraSansExtraCondensedMedium-bold.fntdata"/><Relationship Id="rId43" Type="http://schemas.openxmlformats.org/officeDocument/2006/relationships/font" Target="fonts/FiraSansExtraCondensedMedium-regular.fntdata"/><Relationship Id="rId46" Type="http://schemas.openxmlformats.org/officeDocument/2006/relationships/font" Target="fonts/FiraSansExtraCondensedMedium-boldItalic.fntdata"/><Relationship Id="rId45" Type="http://schemas.openxmlformats.org/officeDocument/2006/relationships/font" Target="fonts/FiraSansExtraCondensedMedium-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ProximaNovaSemibold-bold.fntdata"/><Relationship Id="rId47" Type="http://schemas.openxmlformats.org/officeDocument/2006/relationships/font" Target="fonts/ProximaNovaSemibold-regular.fntdata"/><Relationship Id="rId49" Type="http://schemas.openxmlformats.org/officeDocument/2006/relationships/font" Target="fonts/ProximaNovaSemibold-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regular.fntdata"/><Relationship Id="rId30" Type="http://schemas.openxmlformats.org/officeDocument/2006/relationships/slide" Target="slides/slide23.xml"/><Relationship Id="rId33" Type="http://schemas.openxmlformats.org/officeDocument/2006/relationships/font" Target="fonts/Roboto-italic.fntdata"/><Relationship Id="rId32" Type="http://schemas.openxmlformats.org/officeDocument/2006/relationships/font" Target="fonts/Roboto-bold.fntdata"/><Relationship Id="rId35" Type="http://schemas.openxmlformats.org/officeDocument/2006/relationships/font" Target="fonts/ProximaNova-regular.fntdata"/><Relationship Id="rId34" Type="http://schemas.openxmlformats.org/officeDocument/2006/relationships/font" Target="fonts/Roboto-boldItalic.fntdata"/><Relationship Id="rId37" Type="http://schemas.openxmlformats.org/officeDocument/2006/relationships/font" Target="fonts/ProximaNova-italic.fntdata"/><Relationship Id="rId36" Type="http://schemas.openxmlformats.org/officeDocument/2006/relationships/font" Target="fonts/ProximaNova-bold.fntdata"/><Relationship Id="rId39" Type="http://schemas.openxmlformats.org/officeDocument/2006/relationships/font" Target="fonts/Arvo-regular.fntdata"/><Relationship Id="rId38" Type="http://schemas.openxmlformats.org/officeDocument/2006/relationships/font" Target="fonts/ProximaNova-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FiraSansExtraCondensed-bold.fntdata"/><Relationship Id="rId50" Type="http://schemas.openxmlformats.org/officeDocument/2006/relationships/font" Target="fonts/FiraSansExtraCondensed-regular.fntdata"/><Relationship Id="rId53" Type="http://schemas.openxmlformats.org/officeDocument/2006/relationships/font" Target="fonts/FiraSansExtraCondensed-boldItalic.fntdata"/><Relationship Id="rId52" Type="http://schemas.openxmlformats.org/officeDocument/2006/relationships/font" Target="fonts/FiraSansExtraCondensed-italic.fntdata"/><Relationship Id="rId11" Type="http://schemas.openxmlformats.org/officeDocument/2006/relationships/slide" Target="slides/slide4.xml"/><Relationship Id="rId55" Type="http://schemas.openxmlformats.org/officeDocument/2006/relationships/font" Target="fonts/OpenSans-bold.fntdata"/><Relationship Id="rId10" Type="http://schemas.openxmlformats.org/officeDocument/2006/relationships/slide" Target="slides/slide3.xml"/><Relationship Id="rId54" Type="http://schemas.openxmlformats.org/officeDocument/2006/relationships/font" Target="fonts/OpenSans-regular.fntdata"/><Relationship Id="rId13" Type="http://schemas.openxmlformats.org/officeDocument/2006/relationships/slide" Target="slides/slide6.xml"/><Relationship Id="rId57" Type="http://schemas.openxmlformats.org/officeDocument/2006/relationships/font" Target="fonts/OpenSans-boldItalic.fntdata"/><Relationship Id="rId12" Type="http://schemas.openxmlformats.org/officeDocument/2006/relationships/slide" Target="slides/slide5.xml"/><Relationship Id="rId56" Type="http://schemas.openxmlformats.org/officeDocument/2006/relationships/font" Target="fonts/OpenSans-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0" name="Google Shape;96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0" name="Google Shape;98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s">
                <a:solidFill>
                  <a:schemeClr val="dk1"/>
                </a:solidFill>
                <a:highlight>
                  <a:schemeClr val="lt1"/>
                </a:highlight>
              </a:rPr>
              <a:t>Total people in Phase 3 studies - about 30,000 people </a:t>
            </a:r>
            <a:endParaRPr>
              <a:solidFill>
                <a:schemeClr val="dk1"/>
              </a:solidFill>
              <a:highlight>
                <a:schemeClr val="lt1"/>
              </a:highlight>
            </a:endParaRPr>
          </a:p>
          <a:p>
            <a:pPr indent="-298450" lvl="0" marL="457200" rtl="0" algn="l">
              <a:lnSpc>
                <a:spcPct val="115000"/>
              </a:lnSpc>
              <a:spcBef>
                <a:spcPts val="0"/>
              </a:spcBef>
              <a:spcAft>
                <a:spcPts val="0"/>
              </a:spcAft>
              <a:buClr>
                <a:schemeClr val="dk1"/>
              </a:buClr>
              <a:buSzPts val="1100"/>
              <a:buChar char="●"/>
            </a:pPr>
            <a:r>
              <a:rPr lang="es">
                <a:solidFill>
                  <a:schemeClr val="dk1"/>
                </a:solidFill>
                <a:highlight>
                  <a:schemeClr val="lt1"/>
                </a:highlight>
              </a:rPr>
              <a:t>37% of U.S. participants identify as people of color.</a:t>
            </a:r>
            <a:endParaRPr>
              <a:solidFill>
                <a:schemeClr val="dk1"/>
              </a:solidFill>
              <a:highlight>
                <a:schemeClr val="lt1"/>
              </a:highlight>
            </a:endParaRPr>
          </a:p>
          <a:p>
            <a:pPr indent="-298450" lvl="0" marL="457200" rtl="0" algn="l">
              <a:lnSpc>
                <a:spcPct val="115000"/>
              </a:lnSpc>
              <a:spcBef>
                <a:spcPts val="0"/>
              </a:spcBef>
              <a:spcAft>
                <a:spcPts val="0"/>
              </a:spcAft>
              <a:buClr>
                <a:schemeClr val="dk1"/>
              </a:buClr>
              <a:buSzPts val="1100"/>
              <a:buChar char="●"/>
            </a:pPr>
            <a:r>
              <a:rPr lang="es">
                <a:solidFill>
                  <a:schemeClr val="dk1"/>
                </a:solidFill>
                <a:highlight>
                  <a:schemeClr val="lt1"/>
                </a:highlight>
              </a:rPr>
              <a:t>About 22% of participants had at least one health condition that increases the risk of severe COVID-19 disease, including diabetes, obesity, heart disease, ongoing lung disease, and liver disease. </a:t>
            </a:r>
            <a:endParaRPr>
              <a:solidFill>
                <a:schemeClr val="dk1"/>
              </a:solidFill>
              <a:highlight>
                <a:schemeClr val="lt1"/>
              </a:highlight>
            </a:endParaRPr>
          </a:p>
          <a:p>
            <a:pPr indent="-298450" lvl="0" marL="457200" rtl="0" algn="l">
              <a:lnSpc>
                <a:spcPct val="115000"/>
              </a:lnSpc>
              <a:spcBef>
                <a:spcPts val="0"/>
              </a:spcBef>
              <a:spcAft>
                <a:spcPts val="0"/>
              </a:spcAft>
              <a:buClr>
                <a:schemeClr val="dk1"/>
              </a:buClr>
              <a:buSzPts val="1100"/>
              <a:buChar char="●"/>
            </a:pPr>
            <a:r>
              <a:rPr lang="es">
                <a:solidFill>
                  <a:schemeClr val="dk1"/>
                </a:solidFill>
                <a:highlight>
                  <a:schemeClr val="lt1"/>
                </a:highlight>
              </a:rPr>
              <a:t>Study participants were aged 18 to 65+. </a:t>
            </a:r>
            <a:endParaRPr>
              <a:solidFill>
                <a:schemeClr val="dk1"/>
              </a:solidFill>
              <a:highlight>
                <a:schemeClr val="lt1"/>
              </a:highlight>
            </a:endParaRPr>
          </a:p>
          <a:p>
            <a:pPr indent="-298450" lvl="0" marL="457200" rtl="0" algn="l">
              <a:lnSpc>
                <a:spcPct val="115000"/>
              </a:lnSpc>
              <a:spcBef>
                <a:spcPts val="0"/>
              </a:spcBef>
              <a:spcAft>
                <a:spcPts val="0"/>
              </a:spcAft>
              <a:buClr>
                <a:schemeClr val="dk1"/>
              </a:buClr>
              <a:buSzPts val="1100"/>
              <a:buChar char="●"/>
            </a:pPr>
            <a:r>
              <a:rPr lang="es">
                <a:solidFill>
                  <a:schemeClr val="dk1"/>
                </a:solidFill>
                <a:highlight>
                  <a:schemeClr val="lt1"/>
                </a:highlight>
              </a:rPr>
              <a:t>Vaccine efficacy 94%: Efficacy is a measure of how well the vaccine protects people compared to those who don’t get the vaccine. The higher the number the better. </a:t>
            </a:r>
            <a:endParaRPr>
              <a:solidFill>
                <a:schemeClr val="dk1"/>
              </a:solidFill>
              <a:highlight>
                <a:schemeClr val="lt1"/>
              </a:highlight>
            </a:endParaRPr>
          </a:p>
          <a:p>
            <a:pPr indent="0" lvl="0" marL="0" rtl="0" algn="l">
              <a:lnSpc>
                <a:spcPct val="100000"/>
              </a:lnSpc>
              <a:spcBef>
                <a:spcPts val="1200"/>
              </a:spcBef>
              <a:spcAft>
                <a:spcPts val="0"/>
              </a:spcAft>
              <a:buClr>
                <a:schemeClr val="dk1"/>
              </a:buClr>
              <a:buSzPts val="1100"/>
              <a:buFont typeface="Arial"/>
              <a:buNone/>
            </a:pPr>
            <a:r>
              <a:t/>
            </a:r>
            <a:endParaRPr sz="1400">
              <a:solidFill>
                <a:schemeClr val="dk1"/>
              </a:solidFill>
              <a:latin typeface="Roboto"/>
              <a:ea typeface="Roboto"/>
              <a:cs typeface="Roboto"/>
              <a:sym typeface="Robo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6" name="Google Shape;98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s">
                <a:solidFill>
                  <a:schemeClr val="dk1"/>
                </a:solidFill>
                <a:highlight>
                  <a:schemeClr val="lt1"/>
                </a:highlight>
              </a:rPr>
              <a:t>Total people in Phase 3 studies - about 45,000 people</a:t>
            </a:r>
            <a:endParaRPr>
              <a:solidFill>
                <a:schemeClr val="dk1"/>
              </a:solidFill>
              <a:highlight>
                <a:schemeClr val="lt1"/>
              </a:highlight>
            </a:endParaRPr>
          </a:p>
          <a:p>
            <a:pPr indent="-298450" lvl="0" marL="457200" rtl="0" algn="l">
              <a:lnSpc>
                <a:spcPct val="115000"/>
              </a:lnSpc>
              <a:spcBef>
                <a:spcPts val="0"/>
              </a:spcBef>
              <a:spcAft>
                <a:spcPts val="0"/>
              </a:spcAft>
              <a:buClr>
                <a:schemeClr val="dk1"/>
              </a:buClr>
              <a:buSzPts val="1100"/>
              <a:buChar char="●"/>
            </a:pPr>
            <a:r>
              <a:rPr lang="es">
                <a:solidFill>
                  <a:schemeClr val="dk1"/>
                </a:solidFill>
                <a:highlight>
                  <a:schemeClr val="lt1"/>
                </a:highlight>
              </a:rPr>
              <a:t>About 30% of U.S. participants identify as people of color (44% worldwide).</a:t>
            </a:r>
            <a:endParaRPr>
              <a:solidFill>
                <a:schemeClr val="dk1"/>
              </a:solidFill>
              <a:highlight>
                <a:schemeClr val="lt1"/>
              </a:highlight>
            </a:endParaRPr>
          </a:p>
          <a:p>
            <a:pPr indent="-298450" lvl="0" marL="457200" rtl="0" algn="l">
              <a:lnSpc>
                <a:spcPct val="115000"/>
              </a:lnSpc>
              <a:spcBef>
                <a:spcPts val="0"/>
              </a:spcBef>
              <a:spcAft>
                <a:spcPts val="0"/>
              </a:spcAft>
              <a:buClr>
                <a:schemeClr val="dk1"/>
              </a:buClr>
              <a:buSzPts val="1100"/>
              <a:buChar char="●"/>
            </a:pPr>
            <a:r>
              <a:rPr lang="es">
                <a:solidFill>
                  <a:schemeClr val="dk1"/>
                </a:solidFill>
                <a:highlight>
                  <a:schemeClr val="lt1"/>
                </a:highlight>
              </a:rPr>
              <a:t>About 46% had at least one health condition that increases the risk of severe COVID-19 disease, including: obesity, diabetes, and ongoing lung disease. </a:t>
            </a:r>
            <a:endParaRPr>
              <a:solidFill>
                <a:schemeClr val="dk1"/>
              </a:solidFill>
              <a:highlight>
                <a:schemeClr val="lt1"/>
              </a:highlight>
            </a:endParaRPr>
          </a:p>
          <a:p>
            <a:pPr indent="-298450" lvl="0" marL="457200" rtl="0" algn="l">
              <a:lnSpc>
                <a:spcPct val="115000"/>
              </a:lnSpc>
              <a:spcBef>
                <a:spcPts val="0"/>
              </a:spcBef>
              <a:spcAft>
                <a:spcPts val="0"/>
              </a:spcAft>
              <a:buClr>
                <a:schemeClr val="dk1"/>
              </a:buClr>
              <a:buSzPts val="1100"/>
              <a:buChar char="●"/>
            </a:pPr>
            <a:r>
              <a:rPr lang="es">
                <a:solidFill>
                  <a:schemeClr val="dk1"/>
                </a:solidFill>
                <a:highlight>
                  <a:schemeClr val="lt1"/>
                </a:highlight>
              </a:rPr>
              <a:t>Study participants were aged 12 to 56+. </a:t>
            </a:r>
            <a:endParaRPr>
              <a:solidFill>
                <a:schemeClr val="dk1"/>
              </a:solidFill>
              <a:highlight>
                <a:schemeClr val="lt1"/>
              </a:highlight>
            </a:endParaRPr>
          </a:p>
          <a:p>
            <a:pPr indent="-298450" lvl="0" marL="457200" rtl="0" algn="l">
              <a:lnSpc>
                <a:spcPct val="115000"/>
              </a:lnSpc>
              <a:spcBef>
                <a:spcPts val="0"/>
              </a:spcBef>
              <a:spcAft>
                <a:spcPts val="0"/>
              </a:spcAft>
              <a:buClr>
                <a:schemeClr val="dk1"/>
              </a:buClr>
              <a:buSzPts val="1100"/>
              <a:buChar char="●"/>
            </a:pPr>
            <a:r>
              <a:rPr lang="es">
                <a:solidFill>
                  <a:schemeClr val="dk1"/>
                </a:solidFill>
                <a:highlight>
                  <a:schemeClr val="lt1"/>
                </a:highlight>
              </a:rPr>
              <a:t>Vaccine efficacy 95%: Efficacy is a measure of how well the vaccine protects people compared to those who don’t get the vaccine. The higher the number the better.</a:t>
            </a:r>
            <a:endParaRPr>
              <a:solidFill>
                <a:schemeClr val="dk1"/>
              </a:solidFill>
              <a:highlight>
                <a:schemeClr val="lt1"/>
              </a:highlight>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4" name="Google Shape;99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1" name="Google Shape;100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1" marL="914400" rtl="0" algn="l">
              <a:lnSpc>
                <a:spcPct val="115000"/>
              </a:lnSpc>
              <a:spcBef>
                <a:spcPts val="0"/>
              </a:spcBef>
              <a:spcAft>
                <a:spcPts val="0"/>
              </a:spcAft>
              <a:buClr>
                <a:schemeClr val="dk1"/>
              </a:buClr>
              <a:buSzPts val="1200"/>
              <a:buFont typeface="Open Sans"/>
              <a:buChar char="○"/>
            </a:pPr>
            <a:r>
              <a:rPr lang="es">
                <a:solidFill>
                  <a:srgbClr val="222222"/>
                </a:solidFill>
                <a:highlight>
                  <a:srgbClr val="FFFFFF"/>
                </a:highlight>
              </a:rPr>
              <a:t>Los Estados Unidos de América fue construidos por africanos robados en tierras indígenas robadas. Este robo y esclavitud fue realizado por colonos blancos con apoyo del gobierno. El condado de Multnomah descansa sobre las tierras robadas de los 'Atfalati' (a-TFAL-luh-tee) o Tualatin Kalapuya; la Molalla; las bandas de habla chinookan Multnomah, Kathlamet y Clackamas; y muchos otros que se asentaron a lo largo del río Columbia. Muchas de estas personas y sus culturas aún sobreviven y resisten a pesar de los intentos intencionales y continuos de destruirlas. Las personas de estas bandas se han convertido en parte de las tribus confederadas de Grand Ronde, las tribus confederadas de indios Siletz, así como de la nación Chinook y la nación Cowlitz en el estado de Washington. Honramos a estas naciones tribales y a los miembros de más de 400 comunidades tribales que actualmente viven en el condado de Multnomah.</a:t>
            </a:r>
            <a:endParaRPr>
              <a:solidFill>
                <a:srgbClr val="222222"/>
              </a:solidFill>
              <a:highlight>
                <a:srgbClr val="FFFFFF"/>
              </a:highlight>
            </a:endParaRPr>
          </a:p>
          <a:p>
            <a:pPr indent="-304800" lvl="1" marL="914400" rtl="0" algn="l">
              <a:lnSpc>
                <a:spcPct val="115000"/>
              </a:lnSpc>
              <a:spcBef>
                <a:spcPts val="0"/>
              </a:spcBef>
              <a:spcAft>
                <a:spcPts val="0"/>
              </a:spcAft>
              <a:buClr>
                <a:schemeClr val="dk1"/>
              </a:buClr>
              <a:buSzPts val="1200"/>
              <a:buFont typeface="Open Sans"/>
              <a:buChar char="○"/>
            </a:pPr>
            <a:r>
              <a:rPr lang="es">
                <a:solidFill>
                  <a:srgbClr val="222222"/>
                </a:solidFill>
                <a:highlight>
                  <a:srgbClr val="FFFFFF"/>
                </a:highlight>
              </a:rPr>
              <a:t>The United States of America was built by stolen African people on stolen Indigenous land. This theft and enslavement was performed by white settlers with government support. Multnomah County rests on the stolen lands of the 'Atfalati' (a-TFAL-luh-tee) or Tualatin Kalapuya; the Molalla; the Chinookan-speaking bands Multnomah, Kathlamet, and Clackamas; and many others who settled along the Columbia River. Many of these People and their cultures still survive and resist despite intentional and ongoing attempts to destroy them. People from these bands have become part of the Confederated Tribes of Grand Ronde, the Confederated Tribes of Siletz Indians, as well as the Chinook Nation and the Cowlitz Nation in Washington State. We honor these tribal nations and the members of over 400 tribal communities who currently live in Multnomah County.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7" name="Google Shape;119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2" name="Google Shape;139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7" name="Google Shape;158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4" name="Shape 1754"/>
        <p:cNvGrpSpPr/>
        <p:nvPr/>
      </p:nvGrpSpPr>
      <p:grpSpPr>
        <a:xfrm>
          <a:off x="0" y="0"/>
          <a:ext cx="0" cy="0"/>
          <a:chOff x="0" y="0"/>
          <a:chExt cx="0" cy="0"/>
        </a:xfrm>
      </p:grpSpPr>
      <p:sp>
        <p:nvSpPr>
          <p:cNvPr id="1755" name="Google Shape;1755;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6" name="Google Shape;175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6" name="Google Shape;70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3" name="Google Shape;71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f87e076f1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f87e076f1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5" name="Google Shape;91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5" name="Google Shape;92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TLE OPENING" type="title">
  <p:cSld name="TITLE">
    <p:spTree>
      <p:nvGrpSpPr>
        <p:cNvPr id="8" name="Shape 8"/>
        <p:cNvGrpSpPr/>
        <p:nvPr/>
      </p:nvGrpSpPr>
      <p:grpSpPr>
        <a:xfrm>
          <a:off x="0" y="0"/>
          <a:ext cx="0" cy="0"/>
          <a:chOff x="0" y="0"/>
          <a:chExt cx="0" cy="0"/>
        </a:xfrm>
      </p:grpSpPr>
      <p:sp>
        <p:nvSpPr>
          <p:cNvPr id="9" name="Google Shape;9;p2"/>
          <p:cNvSpPr/>
          <p:nvPr/>
        </p:nvSpPr>
        <p:spPr>
          <a:xfrm>
            <a:off x="78474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2"/>
          <p:cNvSpPr/>
          <p:nvPr/>
        </p:nvSpPr>
        <p:spPr>
          <a:xfrm>
            <a:off x="78474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flipH="1">
            <a:off x="11445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flipH="1">
            <a:off x="11445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78474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txBox="1"/>
          <p:nvPr>
            <p:ph type="ctrTitle"/>
          </p:nvPr>
        </p:nvSpPr>
        <p:spPr>
          <a:xfrm>
            <a:off x="1962148" y="1201675"/>
            <a:ext cx="5219700" cy="188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541C1D"/>
              </a:buClr>
              <a:buSzPts val="6000"/>
              <a:buFont typeface="Arvo"/>
              <a:buNone/>
              <a:defRPr sz="6000">
                <a:solidFill>
                  <a:srgbClr val="541C1D"/>
                </a:solidFill>
                <a:latin typeface="Arvo"/>
                <a:ea typeface="Arvo"/>
                <a:cs typeface="Arvo"/>
                <a:sym typeface="Arvo"/>
              </a:defRPr>
            </a:lvl1pPr>
            <a:lvl2pPr lvl="1" algn="r">
              <a:lnSpc>
                <a:spcPct val="100000"/>
              </a:lnSpc>
              <a:spcBef>
                <a:spcPts val="0"/>
              </a:spcBef>
              <a:spcAft>
                <a:spcPts val="0"/>
              </a:spcAft>
              <a:buSzPts val="4800"/>
              <a:buNone/>
              <a:defRPr sz="4800"/>
            </a:lvl2pPr>
            <a:lvl3pPr lvl="2" algn="r">
              <a:lnSpc>
                <a:spcPct val="100000"/>
              </a:lnSpc>
              <a:spcBef>
                <a:spcPts val="0"/>
              </a:spcBef>
              <a:spcAft>
                <a:spcPts val="0"/>
              </a:spcAft>
              <a:buSzPts val="4800"/>
              <a:buNone/>
              <a:defRPr sz="4800"/>
            </a:lvl3pPr>
            <a:lvl4pPr lvl="3" algn="r">
              <a:lnSpc>
                <a:spcPct val="100000"/>
              </a:lnSpc>
              <a:spcBef>
                <a:spcPts val="0"/>
              </a:spcBef>
              <a:spcAft>
                <a:spcPts val="0"/>
              </a:spcAft>
              <a:buSzPts val="4800"/>
              <a:buNone/>
              <a:defRPr sz="4800"/>
            </a:lvl4pPr>
            <a:lvl5pPr lvl="4" algn="r">
              <a:lnSpc>
                <a:spcPct val="100000"/>
              </a:lnSpc>
              <a:spcBef>
                <a:spcPts val="0"/>
              </a:spcBef>
              <a:spcAft>
                <a:spcPts val="0"/>
              </a:spcAft>
              <a:buSzPts val="4800"/>
              <a:buNone/>
              <a:defRPr sz="4800"/>
            </a:lvl5pPr>
            <a:lvl6pPr lvl="5" algn="r">
              <a:lnSpc>
                <a:spcPct val="100000"/>
              </a:lnSpc>
              <a:spcBef>
                <a:spcPts val="0"/>
              </a:spcBef>
              <a:spcAft>
                <a:spcPts val="0"/>
              </a:spcAft>
              <a:buSzPts val="4800"/>
              <a:buNone/>
              <a:defRPr sz="4800"/>
            </a:lvl6pPr>
            <a:lvl7pPr lvl="6" algn="r">
              <a:lnSpc>
                <a:spcPct val="100000"/>
              </a:lnSpc>
              <a:spcBef>
                <a:spcPts val="0"/>
              </a:spcBef>
              <a:spcAft>
                <a:spcPts val="0"/>
              </a:spcAft>
              <a:buSzPts val="4800"/>
              <a:buNone/>
              <a:defRPr sz="4800"/>
            </a:lvl7pPr>
            <a:lvl8pPr lvl="7" algn="r">
              <a:lnSpc>
                <a:spcPct val="100000"/>
              </a:lnSpc>
              <a:spcBef>
                <a:spcPts val="0"/>
              </a:spcBef>
              <a:spcAft>
                <a:spcPts val="0"/>
              </a:spcAft>
              <a:buSzPts val="4800"/>
              <a:buNone/>
              <a:defRPr sz="4800"/>
            </a:lvl8pPr>
            <a:lvl9pPr lvl="8" algn="r">
              <a:lnSpc>
                <a:spcPct val="100000"/>
              </a:lnSpc>
              <a:spcBef>
                <a:spcPts val="0"/>
              </a:spcBef>
              <a:spcAft>
                <a:spcPts val="0"/>
              </a:spcAft>
              <a:buSzPts val="4800"/>
              <a:buNone/>
              <a:defRPr sz="4800"/>
            </a:lvl9pPr>
          </a:lstStyle>
          <a:p/>
        </p:txBody>
      </p:sp>
      <p:sp>
        <p:nvSpPr>
          <p:cNvPr id="15" name="Google Shape;15;p2"/>
          <p:cNvSpPr txBox="1"/>
          <p:nvPr>
            <p:ph idx="1" type="subTitle"/>
          </p:nvPr>
        </p:nvSpPr>
        <p:spPr>
          <a:xfrm>
            <a:off x="3528303" y="3295238"/>
            <a:ext cx="2087400" cy="670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541C1D"/>
              </a:buClr>
              <a:buSzPts val="1400"/>
              <a:buNone/>
              <a:defRPr sz="1400">
                <a:solidFill>
                  <a:srgbClr val="541C1D"/>
                </a:solidFill>
              </a:defRPr>
            </a:lvl1pPr>
            <a:lvl2pPr lvl="1" algn="l">
              <a:lnSpc>
                <a:spcPct val="100000"/>
              </a:lnSpc>
              <a:spcBef>
                <a:spcPts val="0"/>
              </a:spcBef>
              <a:spcAft>
                <a:spcPts val="0"/>
              </a:spcAft>
              <a:buClr>
                <a:srgbClr val="541C1D"/>
              </a:buClr>
              <a:buSzPts val="1400"/>
              <a:buNone/>
              <a:defRPr sz="1400">
                <a:solidFill>
                  <a:srgbClr val="541C1D"/>
                </a:solidFill>
              </a:defRPr>
            </a:lvl2pPr>
            <a:lvl3pPr lvl="2" algn="l">
              <a:lnSpc>
                <a:spcPct val="100000"/>
              </a:lnSpc>
              <a:spcBef>
                <a:spcPts val="0"/>
              </a:spcBef>
              <a:spcAft>
                <a:spcPts val="0"/>
              </a:spcAft>
              <a:buClr>
                <a:srgbClr val="541C1D"/>
              </a:buClr>
              <a:buSzPts val="1400"/>
              <a:buNone/>
              <a:defRPr sz="1400">
                <a:solidFill>
                  <a:srgbClr val="541C1D"/>
                </a:solidFill>
              </a:defRPr>
            </a:lvl3pPr>
            <a:lvl4pPr lvl="3" algn="l">
              <a:lnSpc>
                <a:spcPct val="100000"/>
              </a:lnSpc>
              <a:spcBef>
                <a:spcPts val="0"/>
              </a:spcBef>
              <a:spcAft>
                <a:spcPts val="0"/>
              </a:spcAft>
              <a:buClr>
                <a:srgbClr val="541C1D"/>
              </a:buClr>
              <a:buSzPts val="1400"/>
              <a:buNone/>
              <a:defRPr sz="1400">
                <a:solidFill>
                  <a:srgbClr val="541C1D"/>
                </a:solidFill>
              </a:defRPr>
            </a:lvl4pPr>
            <a:lvl5pPr lvl="4" algn="l">
              <a:lnSpc>
                <a:spcPct val="100000"/>
              </a:lnSpc>
              <a:spcBef>
                <a:spcPts val="0"/>
              </a:spcBef>
              <a:spcAft>
                <a:spcPts val="0"/>
              </a:spcAft>
              <a:buClr>
                <a:srgbClr val="541C1D"/>
              </a:buClr>
              <a:buSzPts val="1400"/>
              <a:buNone/>
              <a:defRPr sz="1400">
                <a:solidFill>
                  <a:srgbClr val="541C1D"/>
                </a:solidFill>
              </a:defRPr>
            </a:lvl5pPr>
            <a:lvl6pPr lvl="5" algn="l">
              <a:lnSpc>
                <a:spcPct val="100000"/>
              </a:lnSpc>
              <a:spcBef>
                <a:spcPts val="0"/>
              </a:spcBef>
              <a:spcAft>
                <a:spcPts val="0"/>
              </a:spcAft>
              <a:buClr>
                <a:srgbClr val="541C1D"/>
              </a:buClr>
              <a:buSzPts val="1400"/>
              <a:buNone/>
              <a:defRPr sz="1400">
                <a:solidFill>
                  <a:srgbClr val="541C1D"/>
                </a:solidFill>
              </a:defRPr>
            </a:lvl6pPr>
            <a:lvl7pPr lvl="6" algn="l">
              <a:lnSpc>
                <a:spcPct val="100000"/>
              </a:lnSpc>
              <a:spcBef>
                <a:spcPts val="0"/>
              </a:spcBef>
              <a:spcAft>
                <a:spcPts val="0"/>
              </a:spcAft>
              <a:buClr>
                <a:srgbClr val="541C1D"/>
              </a:buClr>
              <a:buSzPts val="1400"/>
              <a:buNone/>
              <a:defRPr sz="1400">
                <a:solidFill>
                  <a:srgbClr val="541C1D"/>
                </a:solidFill>
              </a:defRPr>
            </a:lvl7pPr>
            <a:lvl8pPr lvl="7" algn="l">
              <a:lnSpc>
                <a:spcPct val="100000"/>
              </a:lnSpc>
              <a:spcBef>
                <a:spcPts val="0"/>
              </a:spcBef>
              <a:spcAft>
                <a:spcPts val="0"/>
              </a:spcAft>
              <a:buClr>
                <a:srgbClr val="541C1D"/>
              </a:buClr>
              <a:buSzPts val="1400"/>
              <a:buNone/>
              <a:defRPr sz="1400">
                <a:solidFill>
                  <a:srgbClr val="541C1D"/>
                </a:solidFill>
              </a:defRPr>
            </a:lvl8pPr>
            <a:lvl9pPr lvl="8" algn="l">
              <a:lnSpc>
                <a:spcPct val="100000"/>
              </a:lnSpc>
              <a:spcBef>
                <a:spcPts val="0"/>
              </a:spcBef>
              <a:spcAft>
                <a:spcPts val="0"/>
              </a:spcAft>
              <a:buClr>
                <a:srgbClr val="541C1D"/>
              </a:buClr>
              <a:buSzPts val="1400"/>
              <a:buNone/>
              <a:defRPr sz="1400">
                <a:solidFill>
                  <a:srgbClr val="541C1D"/>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CUSTOM_1_1_1_1_1_1">
    <p:spTree>
      <p:nvGrpSpPr>
        <p:cNvPr id="67" name="Shape 67"/>
        <p:cNvGrpSpPr/>
        <p:nvPr/>
      </p:nvGrpSpPr>
      <p:grpSpPr>
        <a:xfrm>
          <a:off x="0" y="0"/>
          <a:ext cx="0" cy="0"/>
          <a:chOff x="0" y="0"/>
          <a:chExt cx="0" cy="0"/>
        </a:xfrm>
      </p:grpSpPr>
      <p:sp>
        <p:nvSpPr>
          <p:cNvPr id="68" name="Google Shape;68;p11"/>
          <p:cNvSpPr/>
          <p:nvPr/>
        </p:nvSpPr>
        <p:spPr>
          <a:xfrm>
            <a:off x="4010100" y="2773538"/>
            <a:ext cx="5133900" cy="1682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1"/>
          <p:cNvSpPr/>
          <p:nvPr/>
        </p:nvSpPr>
        <p:spPr>
          <a:xfrm>
            <a:off x="4010100" y="697088"/>
            <a:ext cx="5133900" cy="1682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1"/>
          <p:cNvSpPr txBox="1"/>
          <p:nvPr>
            <p:ph type="ctrTitle"/>
          </p:nvPr>
        </p:nvSpPr>
        <p:spPr>
          <a:xfrm flipH="1">
            <a:off x="5213413" y="697076"/>
            <a:ext cx="31887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434343"/>
              </a:buClr>
              <a:buSzPts val="1800"/>
              <a:buNone/>
              <a:defRPr sz="1800">
                <a:solidFill>
                  <a:srgbClr val="434343"/>
                </a:solidFill>
              </a:defRPr>
            </a:lvl2pPr>
            <a:lvl3pPr lvl="2" algn="l">
              <a:lnSpc>
                <a:spcPct val="100000"/>
              </a:lnSpc>
              <a:spcBef>
                <a:spcPts val="0"/>
              </a:spcBef>
              <a:spcAft>
                <a:spcPts val="0"/>
              </a:spcAft>
              <a:buClr>
                <a:srgbClr val="434343"/>
              </a:buClr>
              <a:buSzPts val="1800"/>
              <a:buNone/>
              <a:defRPr sz="1800">
                <a:solidFill>
                  <a:srgbClr val="434343"/>
                </a:solidFill>
              </a:defRPr>
            </a:lvl3pPr>
            <a:lvl4pPr lvl="3" algn="l">
              <a:lnSpc>
                <a:spcPct val="100000"/>
              </a:lnSpc>
              <a:spcBef>
                <a:spcPts val="0"/>
              </a:spcBef>
              <a:spcAft>
                <a:spcPts val="0"/>
              </a:spcAft>
              <a:buClr>
                <a:srgbClr val="434343"/>
              </a:buClr>
              <a:buSzPts val="1800"/>
              <a:buNone/>
              <a:defRPr sz="1800">
                <a:solidFill>
                  <a:srgbClr val="434343"/>
                </a:solidFill>
              </a:defRPr>
            </a:lvl4pPr>
            <a:lvl5pPr lvl="4" algn="l">
              <a:lnSpc>
                <a:spcPct val="100000"/>
              </a:lnSpc>
              <a:spcBef>
                <a:spcPts val="0"/>
              </a:spcBef>
              <a:spcAft>
                <a:spcPts val="0"/>
              </a:spcAft>
              <a:buClr>
                <a:srgbClr val="434343"/>
              </a:buClr>
              <a:buSzPts val="1800"/>
              <a:buNone/>
              <a:defRPr sz="1800">
                <a:solidFill>
                  <a:srgbClr val="434343"/>
                </a:solidFill>
              </a:defRPr>
            </a:lvl5pPr>
            <a:lvl6pPr lvl="5" algn="l">
              <a:lnSpc>
                <a:spcPct val="100000"/>
              </a:lnSpc>
              <a:spcBef>
                <a:spcPts val="0"/>
              </a:spcBef>
              <a:spcAft>
                <a:spcPts val="0"/>
              </a:spcAft>
              <a:buClr>
                <a:srgbClr val="434343"/>
              </a:buClr>
              <a:buSzPts val="1800"/>
              <a:buNone/>
              <a:defRPr sz="1800">
                <a:solidFill>
                  <a:srgbClr val="434343"/>
                </a:solidFill>
              </a:defRPr>
            </a:lvl6pPr>
            <a:lvl7pPr lvl="6" algn="l">
              <a:lnSpc>
                <a:spcPct val="100000"/>
              </a:lnSpc>
              <a:spcBef>
                <a:spcPts val="0"/>
              </a:spcBef>
              <a:spcAft>
                <a:spcPts val="0"/>
              </a:spcAft>
              <a:buClr>
                <a:srgbClr val="434343"/>
              </a:buClr>
              <a:buSzPts val="1800"/>
              <a:buNone/>
              <a:defRPr sz="1800">
                <a:solidFill>
                  <a:srgbClr val="434343"/>
                </a:solidFill>
              </a:defRPr>
            </a:lvl7pPr>
            <a:lvl8pPr lvl="7" algn="l">
              <a:lnSpc>
                <a:spcPct val="100000"/>
              </a:lnSpc>
              <a:spcBef>
                <a:spcPts val="0"/>
              </a:spcBef>
              <a:spcAft>
                <a:spcPts val="0"/>
              </a:spcAft>
              <a:buClr>
                <a:srgbClr val="434343"/>
              </a:buClr>
              <a:buSzPts val="1800"/>
              <a:buNone/>
              <a:defRPr sz="1800">
                <a:solidFill>
                  <a:srgbClr val="434343"/>
                </a:solidFill>
              </a:defRPr>
            </a:lvl8pPr>
            <a:lvl9pPr lvl="8" algn="l">
              <a:lnSpc>
                <a:spcPct val="100000"/>
              </a:lnSpc>
              <a:spcBef>
                <a:spcPts val="0"/>
              </a:spcBef>
              <a:spcAft>
                <a:spcPts val="0"/>
              </a:spcAft>
              <a:buClr>
                <a:srgbClr val="434343"/>
              </a:buClr>
              <a:buSzPts val="1800"/>
              <a:buNone/>
              <a:defRPr sz="1800">
                <a:solidFill>
                  <a:srgbClr val="434343"/>
                </a:solidFill>
              </a:defRPr>
            </a:lvl9pPr>
          </a:lstStyle>
          <a:p/>
        </p:txBody>
      </p:sp>
      <p:sp>
        <p:nvSpPr>
          <p:cNvPr id="71" name="Google Shape;71;p11"/>
          <p:cNvSpPr txBox="1"/>
          <p:nvPr>
            <p:ph idx="1" type="subTitle"/>
          </p:nvPr>
        </p:nvSpPr>
        <p:spPr>
          <a:xfrm flipH="1">
            <a:off x="5210375" y="1177588"/>
            <a:ext cx="30786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72" name="Google Shape;72;p11"/>
          <p:cNvSpPr txBox="1"/>
          <p:nvPr>
            <p:ph idx="2" type="ctrTitle"/>
          </p:nvPr>
        </p:nvSpPr>
        <p:spPr>
          <a:xfrm flipH="1">
            <a:off x="5235300" y="2773526"/>
            <a:ext cx="31887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434343"/>
              </a:buClr>
              <a:buSzPts val="1800"/>
              <a:buNone/>
              <a:defRPr sz="1800">
                <a:solidFill>
                  <a:srgbClr val="434343"/>
                </a:solidFill>
              </a:defRPr>
            </a:lvl2pPr>
            <a:lvl3pPr lvl="2" algn="l">
              <a:lnSpc>
                <a:spcPct val="100000"/>
              </a:lnSpc>
              <a:spcBef>
                <a:spcPts val="0"/>
              </a:spcBef>
              <a:spcAft>
                <a:spcPts val="0"/>
              </a:spcAft>
              <a:buClr>
                <a:srgbClr val="434343"/>
              </a:buClr>
              <a:buSzPts val="1800"/>
              <a:buNone/>
              <a:defRPr sz="1800">
                <a:solidFill>
                  <a:srgbClr val="434343"/>
                </a:solidFill>
              </a:defRPr>
            </a:lvl3pPr>
            <a:lvl4pPr lvl="3" algn="l">
              <a:lnSpc>
                <a:spcPct val="100000"/>
              </a:lnSpc>
              <a:spcBef>
                <a:spcPts val="0"/>
              </a:spcBef>
              <a:spcAft>
                <a:spcPts val="0"/>
              </a:spcAft>
              <a:buClr>
                <a:srgbClr val="434343"/>
              </a:buClr>
              <a:buSzPts val="1800"/>
              <a:buNone/>
              <a:defRPr sz="1800">
                <a:solidFill>
                  <a:srgbClr val="434343"/>
                </a:solidFill>
              </a:defRPr>
            </a:lvl4pPr>
            <a:lvl5pPr lvl="4" algn="l">
              <a:lnSpc>
                <a:spcPct val="100000"/>
              </a:lnSpc>
              <a:spcBef>
                <a:spcPts val="0"/>
              </a:spcBef>
              <a:spcAft>
                <a:spcPts val="0"/>
              </a:spcAft>
              <a:buClr>
                <a:srgbClr val="434343"/>
              </a:buClr>
              <a:buSzPts val="1800"/>
              <a:buNone/>
              <a:defRPr sz="1800">
                <a:solidFill>
                  <a:srgbClr val="434343"/>
                </a:solidFill>
              </a:defRPr>
            </a:lvl5pPr>
            <a:lvl6pPr lvl="5" algn="l">
              <a:lnSpc>
                <a:spcPct val="100000"/>
              </a:lnSpc>
              <a:spcBef>
                <a:spcPts val="0"/>
              </a:spcBef>
              <a:spcAft>
                <a:spcPts val="0"/>
              </a:spcAft>
              <a:buClr>
                <a:srgbClr val="434343"/>
              </a:buClr>
              <a:buSzPts val="1800"/>
              <a:buNone/>
              <a:defRPr sz="1800">
                <a:solidFill>
                  <a:srgbClr val="434343"/>
                </a:solidFill>
              </a:defRPr>
            </a:lvl6pPr>
            <a:lvl7pPr lvl="6" algn="l">
              <a:lnSpc>
                <a:spcPct val="100000"/>
              </a:lnSpc>
              <a:spcBef>
                <a:spcPts val="0"/>
              </a:spcBef>
              <a:spcAft>
                <a:spcPts val="0"/>
              </a:spcAft>
              <a:buClr>
                <a:srgbClr val="434343"/>
              </a:buClr>
              <a:buSzPts val="1800"/>
              <a:buNone/>
              <a:defRPr sz="1800">
                <a:solidFill>
                  <a:srgbClr val="434343"/>
                </a:solidFill>
              </a:defRPr>
            </a:lvl7pPr>
            <a:lvl8pPr lvl="7" algn="l">
              <a:lnSpc>
                <a:spcPct val="100000"/>
              </a:lnSpc>
              <a:spcBef>
                <a:spcPts val="0"/>
              </a:spcBef>
              <a:spcAft>
                <a:spcPts val="0"/>
              </a:spcAft>
              <a:buClr>
                <a:srgbClr val="434343"/>
              </a:buClr>
              <a:buSzPts val="1800"/>
              <a:buNone/>
              <a:defRPr sz="1800">
                <a:solidFill>
                  <a:srgbClr val="434343"/>
                </a:solidFill>
              </a:defRPr>
            </a:lvl8pPr>
            <a:lvl9pPr lvl="8" algn="l">
              <a:lnSpc>
                <a:spcPct val="100000"/>
              </a:lnSpc>
              <a:spcBef>
                <a:spcPts val="0"/>
              </a:spcBef>
              <a:spcAft>
                <a:spcPts val="0"/>
              </a:spcAft>
              <a:buClr>
                <a:srgbClr val="434343"/>
              </a:buClr>
              <a:buSzPts val="1800"/>
              <a:buNone/>
              <a:defRPr sz="1800">
                <a:solidFill>
                  <a:srgbClr val="434343"/>
                </a:solidFill>
              </a:defRPr>
            </a:lvl9pPr>
          </a:lstStyle>
          <a:p/>
        </p:txBody>
      </p:sp>
      <p:sp>
        <p:nvSpPr>
          <p:cNvPr id="73" name="Google Shape;73;p11"/>
          <p:cNvSpPr txBox="1"/>
          <p:nvPr>
            <p:ph idx="3" type="subTitle"/>
          </p:nvPr>
        </p:nvSpPr>
        <p:spPr>
          <a:xfrm flipH="1">
            <a:off x="5189265" y="3254038"/>
            <a:ext cx="30786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000"/>
              <a:buNone/>
              <a:defRPr sz="10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
        <p:nvSpPr>
          <p:cNvPr id="74" name="Google Shape;74;p11"/>
          <p:cNvSpPr txBox="1"/>
          <p:nvPr>
            <p:ph idx="4" type="title"/>
          </p:nvPr>
        </p:nvSpPr>
        <p:spPr>
          <a:xfrm>
            <a:off x="608860" y="2123400"/>
            <a:ext cx="2675400" cy="896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a:lvl1pPr>
            <a:lvl2pPr lvl="1" algn="r">
              <a:lnSpc>
                <a:spcPct val="100000"/>
              </a:lnSpc>
              <a:spcBef>
                <a:spcPts val="0"/>
              </a:spcBef>
              <a:spcAft>
                <a:spcPts val="0"/>
              </a:spcAft>
              <a:buClr>
                <a:srgbClr val="434343"/>
              </a:buClr>
              <a:buSzPts val="2800"/>
              <a:buNone/>
              <a:defRPr>
                <a:solidFill>
                  <a:srgbClr val="434343"/>
                </a:solidFill>
              </a:defRPr>
            </a:lvl2pPr>
            <a:lvl3pPr lvl="2" algn="r">
              <a:lnSpc>
                <a:spcPct val="100000"/>
              </a:lnSpc>
              <a:spcBef>
                <a:spcPts val="0"/>
              </a:spcBef>
              <a:spcAft>
                <a:spcPts val="0"/>
              </a:spcAft>
              <a:buClr>
                <a:srgbClr val="434343"/>
              </a:buClr>
              <a:buSzPts val="2800"/>
              <a:buNone/>
              <a:defRPr>
                <a:solidFill>
                  <a:srgbClr val="434343"/>
                </a:solidFill>
              </a:defRPr>
            </a:lvl3pPr>
            <a:lvl4pPr lvl="3" algn="r">
              <a:lnSpc>
                <a:spcPct val="100000"/>
              </a:lnSpc>
              <a:spcBef>
                <a:spcPts val="0"/>
              </a:spcBef>
              <a:spcAft>
                <a:spcPts val="0"/>
              </a:spcAft>
              <a:buClr>
                <a:srgbClr val="434343"/>
              </a:buClr>
              <a:buSzPts val="2800"/>
              <a:buNone/>
              <a:defRPr>
                <a:solidFill>
                  <a:srgbClr val="434343"/>
                </a:solidFill>
              </a:defRPr>
            </a:lvl4pPr>
            <a:lvl5pPr lvl="4" algn="r">
              <a:lnSpc>
                <a:spcPct val="100000"/>
              </a:lnSpc>
              <a:spcBef>
                <a:spcPts val="0"/>
              </a:spcBef>
              <a:spcAft>
                <a:spcPts val="0"/>
              </a:spcAft>
              <a:buClr>
                <a:srgbClr val="434343"/>
              </a:buClr>
              <a:buSzPts val="2800"/>
              <a:buNone/>
              <a:defRPr>
                <a:solidFill>
                  <a:srgbClr val="434343"/>
                </a:solidFill>
              </a:defRPr>
            </a:lvl5pPr>
            <a:lvl6pPr lvl="5" algn="r">
              <a:lnSpc>
                <a:spcPct val="100000"/>
              </a:lnSpc>
              <a:spcBef>
                <a:spcPts val="0"/>
              </a:spcBef>
              <a:spcAft>
                <a:spcPts val="0"/>
              </a:spcAft>
              <a:buClr>
                <a:srgbClr val="434343"/>
              </a:buClr>
              <a:buSzPts val="2800"/>
              <a:buNone/>
              <a:defRPr>
                <a:solidFill>
                  <a:srgbClr val="434343"/>
                </a:solidFill>
              </a:defRPr>
            </a:lvl6pPr>
            <a:lvl7pPr lvl="6" algn="r">
              <a:lnSpc>
                <a:spcPct val="100000"/>
              </a:lnSpc>
              <a:spcBef>
                <a:spcPts val="0"/>
              </a:spcBef>
              <a:spcAft>
                <a:spcPts val="0"/>
              </a:spcAft>
              <a:buClr>
                <a:srgbClr val="434343"/>
              </a:buClr>
              <a:buSzPts val="2800"/>
              <a:buNone/>
              <a:defRPr>
                <a:solidFill>
                  <a:srgbClr val="434343"/>
                </a:solidFill>
              </a:defRPr>
            </a:lvl7pPr>
            <a:lvl8pPr lvl="7" algn="r">
              <a:lnSpc>
                <a:spcPct val="100000"/>
              </a:lnSpc>
              <a:spcBef>
                <a:spcPts val="0"/>
              </a:spcBef>
              <a:spcAft>
                <a:spcPts val="0"/>
              </a:spcAft>
              <a:buClr>
                <a:srgbClr val="434343"/>
              </a:buClr>
              <a:buSzPts val="2800"/>
              <a:buNone/>
              <a:defRPr>
                <a:solidFill>
                  <a:srgbClr val="434343"/>
                </a:solidFill>
              </a:defRPr>
            </a:lvl8pPr>
            <a:lvl9pPr lvl="8" algn="r">
              <a:lnSpc>
                <a:spcPct val="100000"/>
              </a:lnSpc>
              <a:spcBef>
                <a:spcPts val="0"/>
              </a:spcBef>
              <a:spcAft>
                <a:spcPts val="0"/>
              </a:spcAft>
              <a:buClr>
                <a:srgbClr val="434343"/>
              </a:buClr>
              <a:buSzPts val="2800"/>
              <a:buNone/>
              <a:defRPr>
                <a:solidFill>
                  <a:srgbClr val="434343"/>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1_1_1_1_1_1_1">
    <p:spTree>
      <p:nvGrpSpPr>
        <p:cNvPr id="75" name="Shape 75"/>
        <p:cNvGrpSpPr/>
        <p:nvPr/>
      </p:nvGrpSpPr>
      <p:grpSpPr>
        <a:xfrm>
          <a:off x="0" y="0"/>
          <a:ext cx="0" cy="0"/>
          <a:chOff x="0" y="0"/>
          <a:chExt cx="0" cy="0"/>
        </a:xfrm>
      </p:grpSpPr>
      <p:sp>
        <p:nvSpPr>
          <p:cNvPr id="76" name="Google Shape;76;p12"/>
          <p:cNvSpPr/>
          <p:nvPr/>
        </p:nvSpPr>
        <p:spPr>
          <a:xfrm>
            <a:off x="719575" y="3078100"/>
            <a:ext cx="7704000" cy="1211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2"/>
          <p:cNvSpPr txBox="1"/>
          <p:nvPr>
            <p:ph type="ctrTitle"/>
          </p:nvPr>
        </p:nvSpPr>
        <p:spPr>
          <a:xfrm flipH="1">
            <a:off x="1231975" y="2981682"/>
            <a:ext cx="21954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E87E45"/>
              </a:buClr>
              <a:buSzPts val="1800"/>
              <a:buNone/>
              <a:defRPr sz="1800">
                <a:solidFill>
                  <a:srgbClr val="E87E45"/>
                </a:solidFill>
              </a:defRPr>
            </a:lvl1pPr>
            <a:lvl2pPr lvl="1" algn="ctr">
              <a:lnSpc>
                <a:spcPct val="100000"/>
              </a:lnSpc>
              <a:spcBef>
                <a:spcPts val="0"/>
              </a:spcBef>
              <a:spcAft>
                <a:spcPts val="0"/>
              </a:spcAft>
              <a:buClr>
                <a:srgbClr val="E87E45"/>
              </a:buClr>
              <a:buSzPts val="1800"/>
              <a:buNone/>
              <a:defRPr sz="1800">
                <a:solidFill>
                  <a:srgbClr val="E87E45"/>
                </a:solidFill>
              </a:defRPr>
            </a:lvl2pPr>
            <a:lvl3pPr lvl="2" algn="ctr">
              <a:lnSpc>
                <a:spcPct val="100000"/>
              </a:lnSpc>
              <a:spcBef>
                <a:spcPts val="0"/>
              </a:spcBef>
              <a:spcAft>
                <a:spcPts val="0"/>
              </a:spcAft>
              <a:buClr>
                <a:srgbClr val="E87E45"/>
              </a:buClr>
              <a:buSzPts val="1800"/>
              <a:buNone/>
              <a:defRPr sz="1800">
                <a:solidFill>
                  <a:srgbClr val="E87E45"/>
                </a:solidFill>
              </a:defRPr>
            </a:lvl3pPr>
            <a:lvl4pPr lvl="3" algn="ctr">
              <a:lnSpc>
                <a:spcPct val="100000"/>
              </a:lnSpc>
              <a:spcBef>
                <a:spcPts val="0"/>
              </a:spcBef>
              <a:spcAft>
                <a:spcPts val="0"/>
              </a:spcAft>
              <a:buClr>
                <a:srgbClr val="E87E45"/>
              </a:buClr>
              <a:buSzPts val="1800"/>
              <a:buNone/>
              <a:defRPr sz="1800">
                <a:solidFill>
                  <a:srgbClr val="E87E45"/>
                </a:solidFill>
              </a:defRPr>
            </a:lvl4pPr>
            <a:lvl5pPr lvl="4" algn="ctr">
              <a:lnSpc>
                <a:spcPct val="100000"/>
              </a:lnSpc>
              <a:spcBef>
                <a:spcPts val="0"/>
              </a:spcBef>
              <a:spcAft>
                <a:spcPts val="0"/>
              </a:spcAft>
              <a:buClr>
                <a:srgbClr val="E87E45"/>
              </a:buClr>
              <a:buSzPts val="1800"/>
              <a:buNone/>
              <a:defRPr sz="1800">
                <a:solidFill>
                  <a:srgbClr val="E87E45"/>
                </a:solidFill>
              </a:defRPr>
            </a:lvl5pPr>
            <a:lvl6pPr lvl="5" algn="ctr">
              <a:lnSpc>
                <a:spcPct val="100000"/>
              </a:lnSpc>
              <a:spcBef>
                <a:spcPts val="0"/>
              </a:spcBef>
              <a:spcAft>
                <a:spcPts val="0"/>
              </a:spcAft>
              <a:buClr>
                <a:srgbClr val="E87E45"/>
              </a:buClr>
              <a:buSzPts val="1800"/>
              <a:buNone/>
              <a:defRPr sz="1800">
                <a:solidFill>
                  <a:srgbClr val="E87E45"/>
                </a:solidFill>
              </a:defRPr>
            </a:lvl6pPr>
            <a:lvl7pPr lvl="6" algn="ctr">
              <a:lnSpc>
                <a:spcPct val="100000"/>
              </a:lnSpc>
              <a:spcBef>
                <a:spcPts val="0"/>
              </a:spcBef>
              <a:spcAft>
                <a:spcPts val="0"/>
              </a:spcAft>
              <a:buClr>
                <a:srgbClr val="E87E45"/>
              </a:buClr>
              <a:buSzPts val="1800"/>
              <a:buNone/>
              <a:defRPr sz="1800">
                <a:solidFill>
                  <a:srgbClr val="E87E45"/>
                </a:solidFill>
              </a:defRPr>
            </a:lvl7pPr>
            <a:lvl8pPr lvl="7" algn="ctr">
              <a:lnSpc>
                <a:spcPct val="100000"/>
              </a:lnSpc>
              <a:spcBef>
                <a:spcPts val="0"/>
              </a:spcBef>
              <a:spcAft>
                <a:spcPts val="0"/>
              </a:spcAft>
              <a:buClr>
                <a:srgbClr val="E87E45"/>
              </a:buClr>
              <a:buSzPts val="1800"/>
              <a:buNone/>
              <a:defRPr sz="1800">
                <a:solidFill>
                  <a:srgbClr val="E87E45"/>
                </a:solidFill>
              </a:defRPr>
            </a:lvl8pPr>
            <a:lvl9pPr lvl="8" algn="ctr">
              <a:lnSpc>
                <a:spcPct val="100000"/>
              </a:lnSpc>
              <a:spcBef>
                <a:spcPts val="0"/>
              </a:spcBef>
              <a:spcAft>
                <a:spcPts val="0"/>
              </a:spcAft>
              <a:buClr>
                <a:srgbClr val="E87E45"/>
              </a:buClr>
              <a:buSzPts val="1800"/>
              <a:buNone/>
              <a:defRPr sz="1800">
                <a:solidFill>
                  <a:srgbClr val="E87E45"/>
                </a:solidFill>
              </a:defRPr>
            </a:lvl9pPr>
          </a:lstStyle>
          <a:p/>
        </p:txBody>
      </p:sp>
      <p:sp>
        <p:nvSpPr>
          <p:cNvPr id="78" name="Google Shape;78;p12"/>
          <p:cNvSpPr txBox="1"/>
          <p:nvPr>
            <p:ph idx="1" type="subTitle"/>
          </p:nvPr>
        </p:nvSpPr>
        <p:spPr>
          <a:xfrm flipH="1">
            <a:off x="1364275" y="3471700"/>
            <a:ext cx="19308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79" name="Google Shape;79;p12"/>
          <p:cNvSpPr txBox="1"/>
          <p:nvPr>
            <p:ph idx="2" type="ctrTitle"/>
          </p:nvPr>
        </p:nvSpPr>
        <p:spPr>
          <a:xfrm flipH="1">
            <a:off x="3480088" y="2981682"/>
            <a:ext cx="21954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E87E45"/>
              </a:buClr>
              <a:buSzPts val="1800"/>
              <a:buNone/>
              <a:defRPr sz="1800">
                <a:solidFill>
                  <a:srgbClr val="E87E45"/>
                </a:solidFill>
              </a:defRPr>
            </a:lvl1pPr>
            <a:lvl2pPr lvl="1" algn="ctr">
              <a:lnSpc>
                <a:spcPct val="100000"/>
              </a:lnSpc>
              <a:spcBef>
                <a:spcPts val="0"/>
              </a:spcBef>
              <a:spcAft>
                <a:spcPts val="0"/>
              </a:spcAft>
              <a:buClr>
                <a:srgbClr val="E87E45"/>
              </a:buClr>
              <a:buSzPts val="1800"/>
              <a:buNone/>
              <a:defRPr sz="1800">
                <a:solidFill>
                  <a:srgbClr val="E87E45"/>
                </a:solidFill>
              </a:defRPr>
            </a:lvl2pPr>
            <a:lvl3pPr lvl="2" algn="ctr">
              <a:lnSpc>
                <a:spcPct val="100000"/>
              </a:lnSpc>
              <a:spcBef>
                <a:spcPts val="0"/>
              </a:spcBef>
              <a:spcAft>
                <a:spcPts val="0"/>
              </a:spcAft>
              <a:buClr>
                <a:srgbClr val="E87E45"/>
              </a:buClr>
              <a:buSzPts val="1800"/>
              <a:buNone/>
              <a:defRPr sz="1800">
                <a:solidFill>
                  <a:srgbClr val="E87E45"/>
                </a:solidFill>
              </a:defRPr>
            </a:lvl3pPr>
            <a:lvl4pPr lvl="3" algn="ctr">
              <a:lnSpc>
                <a:spcPct val="100000"/>
              </a:lnSpc>
              <a:spcBef>
                <a:spcPts val="0"/>
              </a:spcBef>
              <a:spcAft>
                <a:spcPts val="0"/>
              </a:spcAft>
              <a:buClr>
                <a:srgbClr val="E87E45"/>
              </a:buClr>
              <a:buSzPts val="1800"/>
              <a:buNone/>
              <a:defRPr sz="1800">
                <a:solidFill>
                  <a:srgbClr val="E87E45"/>
                </a:solidFill>
              </a:defRPr>
            </a:lvl4pPr>
            <a:lvl5pPr lvl="4" algn="ctr">
              <a:lnSpc>
                <a:spcPct val="100000"/>
              </a:lnSpc>
              <a:spcBef>
                <a:spcPts val="0"/>
              </a:spcBef>
              <a:spcAft>
                <a:spcPts val="0"/>
              </a:spcAft>
              <a:buClr>
                <a:srgbClr val="E87E45"/>
              </a:buClr>
              <a:buSzPts val="1800"/>
              <a:buNone/>
              <a:defRPr sz="1800">
                <a:solidFill>
                  <a:srgbClr val="E87E45"/>
                </a:solidFill>
              </a:defRPr>
            </a:lvl5pPr>
            <a:lvl6pPr lvl="5" algn="ctr">
              <a:lnSpc>
                <a:spcPct val="100000"/>
              </a:lnSpc>
              <a:spcBef>
                <a:spcPts val="0"/>
              </a:spcBef>
              <a:spcAft>
                <a:spcPts val="0"/>
              </a:spcAft>
              <a:buClr>
                <a:srgbClr val="E87E45"/>
              </a:buClr>
              <a:buSzPts val="1800"/>
              <a:buNone/>
              <a:defRPr sz="1800">
                <a:solidFill>
                  <a:srgbClr val="E87E45"/>
                </a:solidFill>
              </a:defRPr>
            </a:lvl6pPr>
            <a:lvl7pPr lvl="6" algn="ctr">
              <a:lnSpc>
                <a:spcPct val="100000"/>
              </a:lnSpc>
              <a:spcBef>
                <a:spcPts val="0"/>
              </a:spcBef>
              <a:spcAft>
                <a:spcPts val="0"/>
              </a:spcAft>
              <a:buClr>
                <a:srgbClr val="E87E45"/>
              </a:buClr>
              <a:buSzPts val="1800"/>
              <a:buNone/>
              <a:defRPr sz="1800">
                <a:solidFill>
                  <a:srgbClr val="E87E45"/>
                </a:solidFill>
              </a:defRPr>
            </a:lvl7pPr>
            <a:lvl8pPr lvl="7" algn="ctr">
              <a:lnSpc>
                <a:spcPct val="100000"/>
              </a:lnSpc>
              <a:spcBef>
                <a:spcPts val="0"/>
              </a:spcBef>
              <a:spcAft>
                <a:spcPts val="0"/>
              </a:spcAft>
              <a:buClr>
                <a:srgbClr val="E87E45"/>
              </a:buClr>
              <a:buSzPts val="1800"/>
              <a:buNone/>
              <a:defRPr sz="1800">
                <a:solidFill>
                  <a:srgbClr val="E87E45"/>
                </a:solidFill>
              </a:defRPr>
            </a:lvl8pPr>
            <a:lvl9pPr lvl="8" algn="ctr">
              <a:lnSpc>
                <a:spcPct val="100000"/>
              </a:lnSpc>
              <a:spcBef>
                <a:spcPts val="0"/>
              </a:spcBef>
              <a:spcAft>
                <a:spcPts val="0"/>
              </a:spcAft>
              <a:buClr>
                <a:srgbClr val="E87E45"/>
              </a:buClr>
              <a:buSzPts val="1800"/>
              <a:buNone/>
              <a:defRPr sz="1800">
                <a:solidFill>
                  <a:srgbClr val="E87E45"/>
                </a:solidFill>
              </a:defRPr>
            </a:lvl9pPr>
          </a:lstStyle>
          <a:p/>
        </p:txBody>
      </p:sp>
      <p:sp>
        <p:nvSpPr>
          <p:cNvPr id="80" name="Google Shape;80;p12"/>
          <p:cNvSpPr txBox="1"/>
          <p:nvPr>
            <p:ph idx="3" type="subTitle"/>
          </p:nvPr>
        </p:nvSpPr>
        <p:spPr>
          <a:xfrm flipH="1">
            <a:off x="3612388" y="3471700"/>
            <a:ext cx="19308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81" name="Google Shape;81;p12"/>
          <p:cNvSpPr txBox="1"/>
          <p:nvPr>
            <p:ph idx="4" type="ctrTitle"/>
          </p:nvPr>
        </p:nvSpPr>
        <p:spPr>
          <a:xfrm flipH="1">
            <a:off x="5715800" y="2981682"/>
            <a:ext cx="21954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E87E45"/>
              </a:buClr>
              <a:buSzPts val="1800"/>
              <a:buNone/>
              <a:defRPr sz="1800">
                <a:solidFill>
                  <a:srgbClr val="E87E45"/>
                </a:solidFill>
              </a:defRPr>
            </a:lvl1pPr>
            <a:lvl2pPr lvl="1" algn="ctr">
              <a:lnSpc>
                <a:spcPct val="100000"/>
              </a:lnSpc>
              <a:spcBef>
                <a:spcPts val="0"/>
              </a:spcBef>
              <a:spcAft>
                <a:spcPts val="0"/>
              </a:spcAft>
              <a:buClr>
                <a:srgbClr val="E87E45"/>
              </a:buClr>
              <a:buSzPts val="1800"/>
              <a:buNone/>
              <a:defRPr sz="1800">
                <a:solidFill>
                  <a:srgbClr val="E87E45"/>
                </a:solidFill>
              </a:defRPr>
            </a:lvl2pPr>
            <a:lvl3pPr lvl="2" algn="ctr">
              <a:lnSpc>
                <a:spcPct val="100000"/>
              </a:lnSpc>
              <a:spcBef>
                <a:spcPts val="0"/>
              </a:spcBef>
              <a:spcAft>
                <a:spcPts val="0"/>
              </a:spcAft>
              <a:buClr>
                <a:srgbClr val="E87E45"/>
              </a:buClr>
              <a:buSzPts val="1800"/>
              <a:buNone/>
              <a:defRPr sz="1800">
                <a:solidFill>
                  <a:srgbClr val="E87E45"/>
                </a:solidFill>
              </a:defRPr>
            </a:lvl3pPr>
            <a:lvl4pPr lvl="3" algn="ctr">
              <a:lnSpc>
                <a:spcPct val="100000"/>
              </a:lnSpc>
              <a:spcBef>
                <a:spcPts val="0"/>
              </a:spcBef>
              <a:spcAft>
                <a:spcPts val="0"/>
              </a:spcAft>
              <a:buClr>
                <a:srgbClr val="E87E45"/>
              </a:buClr>
              <a:buSzPts val="1800"/>
              <a:buNone/>
              <a:defRPr sz="1800">
                <a:solidFill>
                  <a:srgbClr val="E87E45"/>
                </a:solidFill>
              </a:defRPr>
            </a:lvl4pPr>
            <a:lvl5pPr lvl="4" algn="ctr">
              <a:lnSpc>
                <a:spcPct val="100000"/>
              </a:lnSpc>
              <a:spcBef>
                <a:spcPts val="0"/>
              </a:spcBef>
              <a:spcAft>
                <a:spcPts val="0"/>
              </a:spcAft>
              <a:buClr>
                <a:srgbClr val="E87E45"/>
              </a:buClr>
              <a:buSzPts val="1800"/>
              <a:buNone/>
              <a:defRPr sz="1800">
                <a:solidFill>
                  <a:srgbClr val="E87E45"/>
                </a:solidFill>
              </a:defRPr>
            </a:lvl5pPr>
            <a:lvl6pPr lvl="5" algn="ctr">
              <a:lnSpc>
                <a:spcPct val="100000"/>
              </a:lnSpc>
              <a:spcBef>
                <a:spcPts val="0"/>
              </a:spcBef>
              <a:spcAft>
                <a:spcPts val="0"/>
              </a:spcAft>
              <a:buClr>
                <a:srgbClr val="E87E45"/>
              </a:buClr>
              <a:buSzPts val="1800"/>
              <a:buNone/>
              <a:defRPr sz="1800">
                <a:solidFill>
                  <a:srgbClr val="E87E45"/>
                </a:solidFill>
              </a:defRPr>
            </a:lvl6pPr>
            <a:lvl7pPr lvl="6" algn="ctr">
              <a:lnSpc>
                <a:spcPct val="100000"/>
              </a:lnSpc>
              <a:spcBef>
                <a:spcPts val="0"/>
              </a:spcBef>
              <a:spcAft>
                <a:spcPts val="0"/>
              </a:spcAft>
              <a:buClr>
                <a:srgbClr val="E87E45"/>
              </a:buClr>
              <a:buSzPts val="1800"/>
              <a:buNone/>
              <a:defRPr sz="1800">
                <a:solidFill>
                  <a:srgbClr val="E87E45"/>
                </a:solidFill>
              </a:defRPr>
            </a:lvl7pPr>
            <a:lvl8pPr lvl="7" algn="ctr">
              <a:lnSpc>
                <a:spcPct val="100000"/>
              </a:lnSpc>
              <a:spcBef>
                <a:spcPts val="0"/>
              </a:spcBef>
              <a:spcAft>
                <a:spcPts val="0"/>
              </a:spcAft>
              <a:buClr>
                <a:srgbClr val="E87E45"/>
              </a:buClr>
              <a:buSzPts val="1800"/>
              <a:buNone/>
              <a:defRPr sz="1800">
                <a:solidFill>
                  <a:srgbClr val="E87E45"/>
                </a:solidFill>
              </a:defRPr>
            </a:lvl8pPr>
            <a:lvl9pPr lvl="8" algn="ctr">
              <a:lnSpc>
                <a:spcPct val="100000"/>
              </a:lnSpc>
              <a:spcBef>
                <a:spcPts val="0"/>
              </a:spcBef>
              <a:spcAft>
                <a:spcPts val="0"/>
              </a:spcAft>
              <a:buClr>
                <a:srgbClr val="E87E45"/>
              </a:buClr>
              <a:buSzPts val="1800"/>
              <a:buNone/>
              <a:defRPr sz="1800">
                <a:solidFill>
                  <a:srgbClr val="E87E45"/>
                </a:solidFill>
              </a:defRPr>
            </a:lvl9pPr>
          </a:lstStyle>
          <a:p/>
        </p:txBody>
      </p:sp>
      <p:sp>
        <p:nvSpPr>
          <p:cNvPr id="82" name="Google Shape;82;p12"/>
          <p:cNvSpPr txBox="1"/>
          <p:nvPr>
            <p:ph idx="5" type="subTitle"/>
          </p:nvPr>
        </p:nvSpPr>
        <p:spPr>
          <a:xfrm flipH="1">
            <a:off x="5848100" y="3471700"/>
            <a:ext cx="19308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83" name="Google Shape;83;p12"/>
          <p:cNvSpPr txBox="1"/>
          <p:nvPr>
            <p:ph idx="6" type="title"/>
          </p:nvPr>
        </p:nvSpPr>
        <p:spPr>
          <a:xfrm>
            <a:off x="615225" y="513900"/>
            <a:ext cx="4723500" cy="896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rgbClr val="434343"/>
              </a:buClr>
              <a:buSzPts val="2800"/>
              <a:buNone/>
              <a:defRPr>
                <a:solidFill>
                  <a:srgbClr val="434343"/>
                </a:solidFill>
              </a:defRPr>
            </a:lvl2pPr>
            <a:lvl3pPr lvl="2" algn="l">
              <a:lnSpc>
                <a:spcPct val="100000"/>
              </a:lnSpc>
              <a:spcBef>
                <a:spcPts val="0"/>
              </a:spcBef>
              <a:spcAft>
                <a:spcPts val="0"/>
              </a:spcAft>
              <a:buClr>
                <a:srgbClr val="434343"/>
              </a:buClr>
              <a:buSzPts val="2800"/>
              <a:buNone/>
              <a:defRPr>
                <a:solidFill>
                  <a:srgbClr val="434343"/>
                </a:solidFill>
              </a:defRPr>
            </a:lvl3pPr>
            <a:lvl4pPr lvl="3" algn="l">
              <a:lnSpc>
                <a:spcPct val="100000"/>
              </a:lnSpc>
              <a:spcBef>
                <a:spcPts val="0"/>
              </a:spcBef>
              <a:spcAft>
                <a:spcPts val="0"/>
              </a:spcAft>
              <a:buClr>
                <a:srgbClr val="434343"/>
              </a:buClr>
              <a:buSzPts val="2800"/>
              <a:buNone/>
              <a:defRPr>
                <a:solidFill>
                  <a:srgbClr val="434343"/>
                </a:solidFill>
              </a:defRPr>
            </a:lvl4pPr>
            <a:lvl5pPr lvl="4" algn="l">
              <a:lnSpc>
                <a:spcPct val="100000"/>
              </a:lnSpc>
              <a:spcBef>
                <a:spcPts val="0"/>
              </a:spcBef>
              <a:spcAft>
                <a:spcPts val="0"/>
              </a:spcAft>
              <a:buClr>
                <a:srgbClr val="434343"/>
              </a:buClr>
              <a:buSzPts val="2800"/>
              <a:buNone/>
              <a:defRPr>
                <a:solidFill>
                  <a:srgbClr val="434343"/>
                </a:solidFill>
              </a:defRPr>
            </a:lvl5pPr>
            <a:lvl6pPr lvl="5" algn="l">
              <a:lnSpc>
                <a:spcPct val="100000"/>
              </a:lnSpc>
              <a:spcBef>
                <a:spcPts val="0"/>
              </a:spcBef>
              <a:spcAft>
                <a:spcPts val="0"/>
              </a:spcAft>
              <a:buClr>
                <a:srgbClr val="434343"/>
              </a:buClr>
              <a:buSzPts val="2800"/>
              <a:buNone/>
              <a:defRPr>
                <a:solidFill>
                  <a:srgbClr val="434343"/>
                </a:solidFill>
              </a:defRPr>
            </a:lvl6pPr>
            <a:lvl7pPr lvl="6" algn="l">
              <a:lnSpc>
                <a:spcPct val="100000"/>
              </a:lnSpc>
              <a:spcBef>
                <a:spcPts val="0"/>
              </a:spcBef>
              <a:spcAft>
                <a:spcPts val="0"/>
              </a:spcAft>
              <a:buClr>
                <a:srgbClr val="434343"/>
              </a:buClr>
              <a:buSzPts val="2800"/>
              <a:buNone/>
              <a:defRPr>
                <a:solidFill>
                  <a:srgbClr val="434343"/>
                </a:solidFill>
              </a:defRPr>
            </a:lvl7pPr>
            <a:lvl8pPr lvl="7" algn="l">
              <a:lnSpc>
                <a:spcPct val="100000"/>
              </a:lnSpc>
              <a:spcBef>
                <a:spcPts val="0"/>
              </a:spcBef>
              <a:spcAft>
                <a:spcPts val="0"/>
              </a:spcAft>
              <a:buClr>
                <a:srgbClr val="434343"/>
              </a:buClr>
              <a:buSzPts val="2800"/>
              <a:buNone/>
              <a:defRPr>
                <a:solidFill>
                  <a:srgbClr val="434343"/>
                </a:solidFill>
              </a:defRPr>
            </a:lvl8pPr>
            <a:lvl9pPr lvl="8" algn="l">
              <a:lnSpc>
                <a:spcPct val="100000"/>
              </a:lnSpc>
              <a:spcBef>
                <a:spcPts val="0"/>
              </a:spcBef>
              <a:spcAft>
                <a:spcPts val="0"/>
              </a:spcAft>
              <a:buClr>
                <a:srgbClr val="434343"/>
              </a:buClr>
              <a:buSzPts val="2800"/>
              <a:buNone/>
              <a:defRPr>
                <a:solidFill>
                  <a:srgbClr val="434343"/>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2">
  <p:cSld name="CUSTOM_12">
    <p:spTree>
      <p:nvGrpSpPr>
        <p:cNvPr id="84" name="Shape 84"/>
        <p:cNvGrpSpPr/>
        <p:nvPr/>
      </p:nvGrpSpPr>
      <p:grpSpPr>
        <a:xfrm>
          <a:off x="0" y="0"/>
          <a:ext cx="0" cy="0"/>
          <a:chOff x="0" y="0"/>
          <a:chExt cx="0" cy="0"/>
        </a:xfrm>
      </p:grpSpPr>
      <p:sp>
        <p:nvSpPr>
          <p:cNvPr id="85" name="Google Shape;85;p13"/>
          <p:cNvSpPr/>
          <p:nvPr/>
        </p:nvSpPr>
        <p:spPr>
          <a:xfrm>
            <a:off x="0" y="-9375"/>
            <a:ext cx="2719800" cy="5152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3"/>
          <p:cNvSpPr txBox="1"/>
          <p:nvPr>
            <p:ph type="ctrTitle"/>
          </p:nvPr>
        </p:nvSpPr>
        <p:spPr>
          <a:xfrm>
            <a:off x="3961500" y="2025782"/>
            <a:ext cx="23190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87" name="Google Shape;87;p13"/>
          <p:cNvSpPr txBox="1"/>
          <p:nvPr>
            <p:ph idx="1" type="subTitle"/>
          </p:nvPr>
        </p:nvSpPr>
        <p:spPr>
          <a:xfrm>
            <a:off x="3961500" y="2487232"/>
            <a:ext cx="19059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
        <p:nvSpPr>
          <p:cNvPr id="88" name="Google Shape;88;p13"/>
          <p:cNvSpPr txBox="1"/>
          <p:nvPr>
            <p:ph idx="2" type="title"/>
          </p:nvPr>
        </p:nvSpPr>
        <p:spPr>
          <a:xfrm>
            <a:off x="1575025" y="2282850"/>
            <a:ext cx="21969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3"/>
              </a:buClr>
              <a:buSzPts val="6800"/>
              <a:buNone/>
              <a:defRPr sz="6800">
                <a:solidFill>
                  <a:schemeClr val="accent3"/>
                </a:solidFill>
              </a:defRPr>
            </a:lvl1pPr>
            <a:lvl2pPr lvl="1" algn="ctr">
              <a:lnSpc>
                <a:spcPct val="100000"/>
              </a:lnSpc>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chemeClr val="accent3"/>
              </a:buClr>
              <a:buSzPts val="5500"/>
              <a:buFont typeface="Fira Sans Extra Condensed Medium"/>
              <a:buNone/>
              <a:defRPr sz="5500">
                <a:solidFill>
                  <a:schemeClr val="accent3"/>
                </a:solidFill>
                <a:latin typeface="Fira Sans Extra Condensed Medium"/>
                <a:ea typeface="Fira Sans Extra Condensed Medium"/>
                <a:cs typeface="Fira Sans Extra Condensed Medium"/>
                <a:sym typeface="Fira Sans Extra Condensed Medium"/>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  TITLE">
  <p:cSld name="CUSTOM_1_1_1_1_1_1_1_1">
    <p:spTree>
      <p:nvGrpSpPr>
        <p:cNvPr id="89" name="Shape 89"/>
        <p:cNvGrpSpPr/>
        <p:nvPr/>
      </p:nvGrpSpPr>
      <p:grpSpPr>
        <a:xfrm>
          <a:off x="0" y="0"/>
          <a:ext cx="0" cy="0"/>
          <a:chOff x="0" y="0"/>
          <a:chExt cx="0" cy="0"/>
        </a:xfrm>
      </p:grpSpPr>
      <p:sp>
        <p:nvSpPr>
          <p:cNvPr id="90" name="Google Shape;90;p14"/>
          <p:cNvSpPr txBox="1"/>
          <p:nvPr>
            <p:ph type="ctrTitle"/>
          </p:nvPr>
        </p:nvSpPr>
        <p:spPr>
          <a:xfrm flipH="1">
            <a:off x="624900" y="3113500"/>
            <a:ext cx="25398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91" name="Google Shape;91;p14"/>
          <p:cNvSpPr txBox="1"/>
          <p:nvPr>
            <p:ph idx="1" type="subTitle"/>
          </p:nvPr>
        </p:nvSpPr>
        <p:spPr>
          <a:xfrm flipH="1">
            <a:off x="624758" y="3568510"/>
            <a:ext cx="2195400" cy="577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 TITLE ">
  <p:cSld name="CUSTOM_1_1_1_1_1_1_1_1_1_1_1_1">
    <p:spTree>
      <p:nvGrpSpPr>
        <p:cNvPr id="92" name="Shape 92"/>
        <p:cNvGrpSpPr/>
        <p:nvPr/>
      </p:nvGrpSpPr>
      <p:grpSpPr>
        <a:xfrm>
          <a:off x="0" y="0"/>
          <a:ext cx="0" cy="0"/>
          <a:chOff x="0" y="0"/>
          <a:chExt cx="0" cy="0"/>
        </a:xfrm>
      </p:grpSpPr>
      <p:sp>
        <p:nvSpPr>
          <p:cNvPr id="93" name="Google Shape;93;p15"/>
          <p:cNvSpPr txBox="1"/>
          <p:nvPr>
            <p:ph type="ctrTitle"/>
          </p:nvPr>
        </p:nvSpPr>
        <p:spPr>
          <a:xfrm flipH="1">
            <a:off x="2703750" y="1109175"/>
            <a:ext cx="3736500" cy="1229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
  <p:cSld name="CUSTOM_1_1_1_1_1_1_1_1_1_1">
    <p:spTree>
      <p:nvGrpSpPr>
        <p:cNvPr id="94" name="Shape 94"/>
        <p:cNvGrpSpPr/>
        <p:nvPr/>
      </p:nvGrpSpPr>
      <p:grpSpPr>
        <a:xfrm>
          <a:off x="0" y="0"/>
          <a:ext cx="0" cy="0"/>
          <a:chOff x="0" y="0"/>
          <a:chExt cx="0" cy="0"/>
        </a:xfrm>
      </p:grpSpPr>
      <p:sp>
        <p:nvSpPr>
          <p:cNvPr id="95" name="Google Shape;95;p16"/>
          <p:cNvSpPr txBox="1"/>
          <p:nvPr>
            <p:ph type="ctrTitle"/>
          </p:nvPr>
        </p:nvSpPr>
        <p:spPr>
          <a:xfrm flipH="1">
            <a:off x="3141747" y="1231475"/>
            <a:ext cx="2860500" cy="177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AE1C8"/>
              </a:buClr>
              <a:buSzPts val="3600"/>
              <a:buNone/>
              <a:defRPr sz="3600">
                <a:solidFill>
                  <a:srgbClr val="FAE1C8"/>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96" name="Google Shape;96;p16"/>
          <p:cNvSpPr txBox="1"/>
          <p:nvPr>
            <p:ph idx="1" type="subTitle"/>
          </p:nvPr>
        </p:nvSpPr>
        <p:spPr>
          <a:xfrm flipH="1">
            <a:off x="3068547" y="2875625"/>
            <a:ext cx="30069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200"/>
              <a:buNone/>
              <a:defRPr/>
            </a:lvl2pPr>
            <a:lvl3pPr lvl="2" algn="ctr">
              <a:lnSpc>
                <a:spcPct val="100000"/>
              </a:lnSpc>
              <a:spcBef>
                <a:spcPts val="0"/>
              </a:spcBef>
              <a:spcAft>
                <a:spcPts val="0"/>
              </a:spcAft>
              <a:buSzPts val="1200"/>
              <a:buNone/>
              <a:defRPr/>
            </a:lvl3pPr>
            <a:lvl4pPr lvl="3" algn="ctr">
              <a:lnSpc>
                <a:spcPct val="100000"/>
              </a:lnSpc>
              <a:spcBef>
                <a:spcPts val="0"/>
              </a:spcBef>
              <a:spcAft>
                <a:spcPts val="0"/>
              </a:spcAft>
              <a:buSzPts val="1200"/>
              <a:buNone/>
              <a:defRPr/>
            </a:lvl4pPr>
            <a:lvl5pPr lvl="4" algn="ctr">
              <a:lnSpc>
                <a:spcPct val="100000"/>
              </a:lnSpc>
              <a:spcBef>
                <a:spcPts val="0"/>
              </a:spcBef>
              <a:spcAft>
                <a:spcPts val="0"/>
              </a:spcAft>
              <a:buSzPts val="1200"/>
              <a:buNone/>
              <a:defRPr/>
            </a:lvl5pPr>
            <a:lvl6pPr lvl="5" algn="ctr">
              <a:lnSpc>
                <a:spcPct val="100000"/>
              </a:lnSpc>
              <a:spcBef>
                <a:spcPts val="0"/>
              </a:spcBef>
              <a:spcAft>
                <a:spcPts val="0"/>
              </a:spcAft>
              <a:buSzPts val="1200"/>
              <a:buNone/>
              <a:defRPr/>
            </a:lvl6pPr>
            <a:lvl7pPr lvl="6" algn="ctr">
              <a:lnSpc>
                <a:spcPct val="100000"/>
              </a:lnSpc>
              <a:spcBef>
                <a:spcPts val="0"/>
              </a:spcBef>
              <a:spcAft>
                <a:spcPts val="0"/>
              </a:spcAft>
              <a:buSzPts val="1200"/>
              <a:buNone/>
              <a:defRPr/>
            </a:lvl7pPr>
            <a:lvl8pPr lvl="7" algn="ctr">
              <a:lnSpc>
                <a:spcPct val="100000"/>
              </a:lnSpc>
              <a:spcBef>
                <a:spcPts val="0"/>
              </a:spcBef>
              <a:spcAft>
                <a:spcPts val="0"/>
              </a:spcAft>
              <a:buSzPts val="1200"/>
              <a:buNone/>
              <a:defRPr/>
            </a:lvl8pPr>
            <a:lvl9pPr lvl="8" algn="ctr">
              <a:lnSpc>
                <a:spcPct val="100000"/>
              </a:lnSpc>
              <a:spcBef>
                <a:spcPts val="0"/>
              </a:spcBef>
              <a:spcAft>
                <a:spcPts val="0"/>
              </a:spcAft>
              <a:buSzPts val="12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1">
  <p:cSld name="CUSTOM_6_3">
    <p:spTree>
      <p:nvGrpSpPr>
        <p:cNvPr id="97" name="Shape 97"/>
        <p:cNvGrpSpPr/>
        <p:nvPr/>
      </p:nvGrpSpPr>
      <p:grpSpPr>
        <a:xfrm>
          <a:off x="0" y="0"/>
          <a:ext cx="0" cy="0"/>
          <a:chOff x="0" y="0"/>
          <a:chExt cx="0" cy="0"/>
        </a:xfrm>
      </p:grpSpPr>
      <p:sp>
        <p:nvSpPr>
          <p:cNvPr id="98" name="Google Shape;98;p17"/>
          <p:cNvSpPr txBox="1"/>
          <p:nvPr>
            <p:ph type="ctrTitle"/>
          </p:nvPr>
        </p:nvSpPr>
        <p:spPr>
          <a:xfrm>
            <a:off x="1696775" y="1907597"/>
            <a:ext cx="19065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Clr>
                <a:srgbClr val="434343"/>
              </a:buClr>
              <a:buSzPts val="1300"/>
              <a:buNone/>
              <a:defRPr sz="1300">
                <a:solidFill>
                  <a:srgbClr val="434343"/>
                </a:solidFill>
              </a:defRPr>
            </a:lvl2pPr>
            <a:lvl3pPr lvl="2" algn="ctr">
              <a:lnSpc>
                <a:spcPct val="100000"/>
              </a:lnSpc>
              <a:spcBef>
                <a:spcPts val="0"/>
              </a:spcBef>
              <a:spcAft>
                <a:spcPts val="0"/>
              </a:spcAft>
              <a:buClr>
                <a:srgbClr val="434343"/>
              </a:buClr>
              <a:buSzPts val="1300"/>
              <a:buNone/>
              <a:defRPr sz="1300">
                <a:solidFill>
                  <a:srgbClr val="434343"/>
                </a:solidFill>
              </a:defRPr>
            </a:lvl3pPr>
            <a:lvl4pPr lvl="3" algn="ctr">
              <a:lnSpc>
                <a:spcPct val="100000"/>
              </a:lnSpc>
              <a:spcBef>
                <a:spcPts val="0"/>
              </a:spcBef>
              <a:spcAft>
                <a:spcPts val="0"/>
              </a:spcAft>
              <a:buClr>
                <a:srgbClr val="434343"/>
              </a:buClr>
              <a:buSzPts val="1300"/>
              <a:buNone/>
              <a:defRPr sz="1300">
                <a:solidFill>
                  <a:srgbClr val="434343"/>
                </a:solidFill>
              </a:defRPr>
            </a:lvl4pPr>
            <a:lvl5pPr lvl="4" algn="ctr">
              <a:lnSpc>
                <a:spcPct val="100000"/>
              </a:lnSpc>
              <a:spcBef>
                <a:spcPts val="0"/>
              </a:spcBef>
              <a:spcAft>
                <a:spcPts val="0"/>
              </a:spcAft>
              <a:buClr>
                <a:srgbClr val="434343"/>
              </a:buClr>
              <a:buSzPts val="1300"/>
              <a:buNone/>
              <a:defRPr sz="1300">
                <a:solidFill>
                  <a:srgbClr val="434343"/>
                </a:solidFill>
              </a:defRPr>
            </a:lvl5pPr>
            <a:lvl6pPr lvl="5" algn="ctr">
              <a:lnSpc>
                <a:spcPct val="100000"/>
              </a:lnSpc>
              <a:spcBef>
                <a:spcPts val="0"/>
              </a:spcBef>
              <a:spcAft>
                <a:spcPts val="0"/>
              </a:spcAft>
              <a:buClr>
                <a:srgbClr val="434343"/>
              </a:buClr>
              <a:buSzPts val="1300"/>
              <a:buNone/>
              <a:defRPr sz="1300">
                <a:solidFill>
                  <a:srgbClr val="434343"/>
                </a:solidFill>
              </a:defRPr>
            </a:lvl6pPr>
            <a:lvl7pPr lvl="6" algn="ctr">
              <a:lnSpc>
                <a:spcPct val="100000"/>
              </a:lnSpc>
              <a:spcBef>
                <a:spcPts val="0"/>
              </a:spcBef>
              <a:spcAft>
                <a:spcPts val="0"/>
              </a:spcAft>
              <a:buClr>
                <a:srgbClr val="434343"/>
              </a:buClr>
              <a:buSzPts val="1300"/>
              <a:buNone/>
              <a:defRPr sz="1300">
                <a:solidFill>
                  <a:srgbClr val="434343"/>
                </a:solidFill>
              </a:defRPr>
            </a:lvl7pPr>
            <a:lvl8pPr lvl="7" algn="ctr">
              <a:lnSpc>
                <a:spcPct val="100000"/>
              </a:lnSpc>
              <a:spcBef>
                <a:spcPts val="0"/>
              </a:spcBef>
              <a:spcAft>
                <a:spcPts val="0"/>
              </a:spcAft>
              <a:buClr>
                <a:srgbClr val="434343"/>
              </a:buClr>
              <a:buSzPts val="1300"/>
              <a:buNone/>
              <a:defRPr sz="1300">
                <a:solidFill>
                  <a:srgbClr val="434343"/>
                </a:solidFill>
              </a:defRPr>
            </a:lvl8pPr>
            <a:lvl9pPr lvl="8" algn="ctr">
              <a:lnSpc>
                <a:spcPct val="100000"/>
              </a:lnSpc>
              <a:spcBef>
                <a:spcPts val="0"/>
              </a:spcBef>
              <a:spcAft>
                <a:spcPts val="0"/>
              </a:spcAft>
              <a:buClr>
                <a:srgbClr val="434343"/>
              </a:buClr>
              <a:buSzPts val="1300"/>
              <a:buNone/>
              <a:defRPr sz="1300">
                <a:solidFill>
                  <a:srgbClr val="434343"/>
                </a:solidFill>
              </a:defRPr>
            </a:lvl9pPr>
          </a:lstStyle>
          <a:p/>
        </p:txBody>
      </p:sp>
      <p:sp>
        <p:nvSpPr>
          <p:cNvPr id="99" name="Google Shape;99;p17"/>
          <p:cNvSpPr txBox="1"/>
          <p:nvPr>
            <p:ph idx="1" type="subTitle"/>
          </p:nvPr>
        </p:nvSpPr>
        <p:spPr>
          <a:xfrm>
            <a:off x="1933325" y="2357423"/>
            <a:ext cx="14334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541C1D"/>
              </a:buClr>
              <a:buSzPts val="1000"/>
              <a:buNone/>
              <a:defRPr sz="1000">
                <a:solidFill>
                  <a:srgbClr val="541C1D"/>
                </a:solidFill>
              </a:defRPr>
            </a:lvl1pPr>
            <a:lvl2pPr lvl="1" algn="ctr">
              <a:lnSpc>
                <a:spcPct val="100000"/>
              </a:lnSpc>
              <a:spcBef>
                <a:spcPts val="0"/>
              </a:spcBef>
              <a:spcAft>
                <a:spcPts val="0"/>
              </a:spcAft>
              <a:buClr>
                <a:srgbClr val="541C1D"/>
              </a:buClr>
              <a:buSzPts val="1000"/>
              <a:buNone/>
              <a:defRPr sz="1000">
                <a:solidFill>
                  <a:srgbClr val="541C1D"/>
                </a:solidFill>
              </a:defRPr>
            </a:lvl2pPr>
            <a:lvl3pPr lvl="2" algn="ctr">
              <a:lnSpc>
                <a:spcPct val="100000"/>
              </a:lnSpc>
              <a:spcBef>
                <a:spcPts val="0"/>
              </a:spcBef>
              <a:spcAft>
                <a:spcPts val="0"/>
              </a:spcAft>
              <a:buClr>
                <a:srgbClr val="541C1D"/>
              </a:buClr>
              <a:buSzPts val="1000"/>
              <a:buNone/>
              <a:defRPr sz="1000">
                <a:solidFill>
                  <a:srgbClr val="541C1D"/>
                </a:solidFill>
              </a:defRPr>
            </a:lvl3pPr>
            <a:lvl4pPr lvl="3" algn="ctr">
              <a:lnSpc>
                <a:spcPct val="100000"/>
              </a:lnSpc>
              <a:spcBef>
                <a:spcPts val="0"/>
              </a:spcBef>
              <a:spcAft>
                <a:spcPts val="0"/>
              </a:spcAft>
              <a:buClr>
                <a:srgbClr val="541C1D"/>
              </a:buClr>
              <a:buSzPts val="1000"/>
              <a:buNone/>
              <a:defRPr sz="1000">
                <a:solidFill>
                  <a:srgbClr val="541C1D"/>
                </a:solidFill>
              </a:defRPr>
            </a:lvl4pPr>
            <a:lvl5pPr lvl="4" algn="ctr">
              <a:lnSpc>
                <a:spcPct val="100000"/>
              </a:lnSpc>
              <a:spcBef>
                <a:spcPts val="0"/>
              </a:spcBef>
              <a:spcAft>
                <a:spcPts val="0"/>
              </a:spcAft>
              <a:buClr>
                <a:srgbClr val="541C1D"/>
              </a:buClr>
              <a:buSzPts val="1000"/>
              <a:buNone/>
              <a:defRPr sz="1000">
                <a:solidFill>
                  <a:srgbClr val="541C1D"/>
                </a:solidFill>
              </a:defRPr>
            </a:lvl5pPr>
            <a:lvl6pPr lvl="5" algn="ctr">
              <a:lnSpc>
                <a:spcPct val="100000"/>
              </a:lnSpc>
              <a:spcBef>
                <a:spcPts val="0"/>
              </a:spcBef>
              <a:spcAft>
                <a:spcPts val="0"/>
              </a:spcAft>
              <a:buClr>
                <a:srgbClr val="541C1D"/>
              </a:buClr>
              <a:buSzPts val="1000"/>
              <a:buNone/>
              <a:defRPr sz="1000">
                <a:solidFill>
                  <a:srgbClr val="541C1D"/>
                </a:solidFill>
              </a:defRPr>
            </a:lvl6pPr>
            <a:lvl7pPr lvl="6" algn="ctr">
              <a:lnSpc>
                <a:spcPct val="100000"/>
              </a:lnSpc>
              <a:spcBef>
                <a:spcPts val="0"/>
              </a:spcBef>
              <a:spcAft>
                <a:spcPts val="0"/>
              </a:spcAft>
              <a:buClr>
                <a:srgbClr val="541C1D"/>
              </a:buClr>
              <a:buSzPts val="1000"/>
              <a:buNone/>
              <a:defRPr sz="1000">
                <a:solidFill>
                  <a:srgbClr val="541C1D"/>
                </a:solidFill>
              </a:defRPr>
            </a:lvl7pPr>
            <a:lvl8pPr lvl="7" algn="ctr">
              <a:lnSpc>
                <a:spcPct val="100000"/>
              </a:lnSpc>
              <a:spcBef>
                <a:spcPts val="0"/>
              </a:spcBef>
              <a:spcAft>
                <a:spcPts val="0"/>
              </a:spcAft>
              <a:buClr>
                <a:srgbClr val="541C1D"/>
              </a:buClr>
              <a:buSzPts val="1000"/>
              <a:buNone/>
              <a:defRPr sz="1000">
                <a:solidFill>
                  <a:srgbClr val="541C1D"/>
                </a:solidFill>
              </a:defRPr>
            </a:lvl8pPr>
            <a:lvl9pPr lvl="8" algn="ctr">
              <a:lnSpc>
                <a:spcPct val="100000"/>
              </a:lnSpc>
              <a:spcBef>
                <a:spcPts val="0"/>
              </a:spcBef>
              <a:spcAft>
                <a:spcPts val="0"/>
              </a:spcAft>
              <a:buClr>
                <a:srgbClr val="541C1D"/>
              </a:buClr>
              <a:buSzPts val="1000"/>
              <a:buNone/>
              <a:defRPr sz="1000">
                <a:solidFill>
                  <a:srgbClr val="541C1D"/>
                </a:solidFill>
              </a:defRPr>
            </a:lvl9pPr>
          </a:lstStyle>
          <a:p/>
        </p:txBody>
      </p:sp>
      <p:sp>
        <p:nvSpPr>
          <p:cNvPr id="100" name="Google Shape;100;p17"/>
          <p:cNvSpPr txBox="1"/>
          <p:nvPr>
            <p:ph idx="2" type="ctrTitle"/>
          </p:nvPr>
        </p:nvSpPr>
        <p:spPr>
          <a:xfrm>
            <a:off x="3864712" y="1904197"/>
            <a:ext cx="19065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541C1D"/>
              </a:buClr>
              <a:buSzPts val="1300"/>
              <a:buNone/>
              <a:defRPr sz="1300">
                <a:solidFill>
                  <a:srgbClr val="541C1D"/>
                </a:solidFill>
              </a:defRPr>
            </a:lvl1pPr>
            <a:lvl2pPr lvl="1" algn="ctr">
              <a:lnSpc>
                <a:spcPct val="100000"/>
              </a:lnSpc>
              <a:spcBef>
                <a:spcPts val="0"/>
              </a:spcBef>
              <a:spcAft>
                <a:spcPts val="0"/>
              </a:spcAft>
              <a:buClr>
                <a:srgbClr val="434343"/>
              </a:buClr>
              <a:buSzPts val="1300"/>
              <a:buNone/>
              <a:defRPr sz="1300">
                <a:solidFill>
                  <a:srgbClr val="434343"/>
                </a:solidFill>
              </a:defRPr>
            </a:lvl2pPr>
            <a:lvl3pPr lvl="2" algn="ctr">
              <a:lnSpc>
                <a:spcPct val="100000"/>
              </a:lnSpc>
              <a:spcBef>
                <a:spcPts val="0"/>
              </a:spcBef>
              <a:spcAft>
                <a:spcPts val="0"/>
              </a:spcAft>
              <a:buClr>
                <a:srgbClr val="434343"/>
              </a:buClr>
              <a:buSzPts val="1300"/>
              <a:buNone/>
              <a:defRPr sz="1300">
                <a:solidFill>
                  <a:srgbClr val="434343"/>
                </a:solidFill>
              </a:defRPr>
            </a:lvl3pPr>
            <a:lvl4pPr lvl="3" algn="ctr">
              <a:lnSpc>
                <a:spcPct val="100000"/>
              </a:lnSpc>
              <a:spcBef>
                <a:spcPts val="0"/>
              </a:spcBef>
              <a:spcAft>
                <a:spcPts val="0"/>
              </a:spcAft>
              <a:buClr>
                <a:srgbClr val="434343"/>
              </a:buClr>
              <a:buSzPts val="1300"/>
              <a:buNone/>
              <a:defRPr sz="1300">
                <a:solidFill>
                  <a:srgbClr val="434343"/>
                </a:solidFill>
              </a:defRPr>
            </a:lvl4pPr>
            <a:lvl5pPr lvl="4" algn="ctr">
              <a:lnSpc>
                <a:spcPct val="100000"/>
              </a:lnSpc>
              <a:spcBef>
                <a:spcPts val="0"/>
              </a:spcBef>
              <a:spcAft>
                <a:spcPts val="0"/>
              </a:spcAft>
              <a:buClr>
                <a:srgbClr val="434343"/>
              </a:buClr>
              <a:buSzPts val="1300"/>
              <a:buNone/>
              <a:defRPr sz="1300">
                <a:solidFill>
                  <a:srgbClr val="434343"/>
                </a:solidFill>
              </a:defRPr>
            </a:lvl5pPr>
            <a:lvl6pPr lvl="5" algn="ctr">
              <a:lnSpc>
                <a:spcPct val="100000"/>
              </a:lnSpc>
              <a:spcBef>
                <a:spcPts val="0"/>
              </a:spcBef>
              <a:spcAft>
                <a:spcPts val="0"/>
              </a:spcAft>
              <a:buClr>
                <a:srgbClr val="434343"/>
              </a:buClr>
              <a:buSzPts val="1300"/>
              <a:buNone/>
              <a:defRPr sz="1300">
                <a:solidFill>
                  <a:srgbClr val="434343"/>
                </a:solidFill>
              </a:defRPr>
            </a:lvl6pPr>
            <a:lvl7pPr lvl="6" algn="ctr">
              <a:lnSpc>
                <a:spcPct val="100000"/>
              </a:lnSpc>
              <a:spcBef>
                <a:spcPts val="0"/>
              </a:spcBef>
              <a:spcAft>
                <a:spcPts val="0"/>
              </a:spcAft>
              <a:buClr>
                <a:srgbClr val="434343"/>
              </a:buClr>
              <a:buSzPts val="1300"/>
              <a:buNone/>
              <a:defRPr sz="1300">
                <a:solidFill>
                  <a:srgbClr val="434343"/>
                </a:solidFill>
              </a:defRPr>
            </a:lvl7pPr>
            <a:lvl8pPr lvl="7" algn="ctr">
              <a:lnSpc>
                <a:spcPct val="100000"/>
              </a:lnSpc>
              <a:spcBef>
                <a:spcPts val="0"/>
              </a:spcBef>
              <a:spcAft>
                <a:spcPts val="0"/>
              </a:spcAft>
              <a:buClr>
                <a:srgbClr val="434343"/>
              </a:buClr>
              <a:buSzPts val="1300"/>
              <a:buNone/>
              <a:defRPr sz="1300">
                <a:solidFill>
                  <a:srgbClr val="434343"/>
                </a:solidFill>
              </a:defRPr>
            </a:lvl8pPr>
            <a:lvl9pPr lvl="8" algn="ctr">
              <a:lnSpc>
                <a:spcPct val="100000"/>
              </a:lnSpc>
              <a:spcBef>
                <a:spcPts val="0"/>
              </a:spcBef>
              <a:spcAft>
                <a:spcPts val="0"/>
              </a:spcAft>
              <a:buClr>
                <a:srgbClr val="434343"/>
              </a:buClr>
              <a:buSzPts val="1300"/>
              <a:buNone/>
              <a:defRPr sz="1300">
                <a:solidFill>
                  <a:srgbClr val="434343"/>
                </a:solidFill>
              </a:defRPr>
            </a:lvl9pPr>
          </a:lstStyle>
          <a:p/>
        </p:txBody>
      </p:sp>
      <p:sp>
        <p:nvSpPr>
          <p:cNvPr id="101" name="Google Shape;101;p17"/>
          <p:cNvSpPr txBox="1"/>
          <p:nvPr>
            <p:ph idx="3" type="subTitle"/>
          </p:nvPr>
        </p:nvSpPr>
        <p:spPr>
          <a:xfrm>
            <a:off x="4101262" y="2354019"/>
            <a:ext cx="14334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541C1D"/>
              </a:buClr>
              <a:buSzPts val="1000"/>
              <a:buNone/>
              <a:defRPr sz="1000">
                <a:solidFill>
                  <a:srgbClr val="541C1D"/>
                </a:solidFill>
              </a:defRPr>
            </a:lvl1pPr>
            <a:lvl2pPr lvl="1" algn="ctr">
              <a:lnSpc>
                <a:spcPct val="100000"/>
              </a:lnSpc>
              <a:spcBef>
                <a:spcPts val="0"/>
              </a:spcBef>
              <a:spcAft>
                <a:spcPts val="0"/>
              </a:spcAft>
              <a:buClr>
                <a:srgbClr val="541C1D"/>
              </a:buClr>
              <a:buSzPts val="1000"/>
              <a:buNone/>
              <a:defRPr sz="1000">
                <a:solidFill>
                  <a:srgbClr val="541C1D"/>
                </a:solidFill>
              </a:defRPr>
            </a:lvl2pPr>
            <a:lvl3pPr lvl="2" algn="ctr">
              <a:lnSpc>
                <a:spcPct val="100000"/>
              </a:lnSpc>
              <a:spcBef>
                <a:spcPts val="0"/>
              </a:spcBef>
              <a:spcAft>
                <a:spcPts val="0"/>
              </a:spcAft>
              <a:buClr>
                <a:srgbClr val="541C1D"/>
              </a:buClr>
              <a:buSzPts val="1000"/>
              <a:buNone/>
              <a:defRPr sz="1000">
                <a:solidFill>
                  <a:srgbClr val="541C1D"/>
                </a:solidFill>
              </a:defRPr>
            </a:lvl3pPr>
            <a:lvl4pPr lvl="3" algn="ctr">
              <a:lnSpc>
                <a:spcPct val="100000"/>
              </a:lnSpc>
              <a:spcBef>
                <a:spcPts val="0"/>
              </a:spcBef>
              <a:spcAft>
                <a:spcPts val="0"/>
              </a:spcAft>
              <a:buClr>
                <a:srgbClr val="541C1D"/>
              </a:buClr>
              <a:buSzPts val="1000"/>
              <a:buNone/>
              <a:defRPr sz="1000">
                <a:solidFill>
                  <a:srgbClr val="541C1D"/>
                </a:solidFill>
              </a:defRPr>
            </a:lvl4pPr>
            <a:lvl5pPr lvl="4" algn="ctr">
              <a:lnSpc>
                <a:spcPct val="100000"/>
              </a:lnSpc>
              <a:spcBef>
                <a:spcPts val="0"/>
              </a:spcBef>
              <a:spcAft>
                <a:spcPts val="0"/>
              </a:spcAft>
              <a:buClr>
                <a:srgbClr val="541C1D"/>
              </a:buClr>
              <a:buSzPts val="1000"/>
              <a:buNone/>
              <a:defRPr sz="1000">
                <a:solidFill>
                  <a:srgbClr val="541C1D"/>
                </a:solidFill>
              </a:defRPr>
            </a:lvl5pPr>
            <a:lvl6pPr lvl="5" algn="ctr">
              <a:lnSpc>
                <a:spcPct val="100000"/>
              </a:lnSpc>
              <a:spcBef>
                <a:spcPts val="0"/>
              </a:spcBef>
              <a:spcAft>
                <a:spcPts val="0"/>
              </a:spcAft>
              <a:buClr>
                <a:srgbClr val="541C1D"/>
              </a:buClr>
              <a:buSzPts val="1000"/>
              <a:buNone/>
              <a:defRPr sz="1000">
                <a:solidFill>
                  <a:srgbClr val="541C1D"/>
                </a:solidFill>
              </a:defRPr>
            </a:lvl6pPr>
            <a:lvl7pPr lvl="6" algn="ctr">
              <a:lnSpc>
                <a:spcPct val="100000"/>
              </a:lnSpc>
              <a:spcBef>
                <a:spcPts val="0"/>
              </a:spcBef>
              <a:spcAft>
                <a:spcPts val="0"/>
              </a:spcAft>
              <a:buClr>
                <a:srgbClr val="541C1D"/>
              </a:buClr>
              <a:buSzPts val="1000"/>
              <a:buNone/>
              <a:defRPr sz="1000">
                <a:solidFill>
                  <a:srgbClr val="541C1D"/>
                </a:solidFill>
              </a:defRPr>
            </a:lvl7pPr>
            <a:lvl8pPr lvl="7" algn="ctr">
              <a:lnSpc>
                <a:spcPct val="100000"/>
              </a:lnSpc>
              <a:spcBef>
                <a:spcPts val="0"/>
              </a:spcBef>
              <a:spcAft>
                <a:spcPts val="0"/>
              </a:spcAft>
              <a:buClr>
                <a:srgbClr val="541C1D"/>
              </a:buClr>
              <a:buSzPts val="1000"/>
              <a:buNone/>
              <a:defRPr sz="1000">
                <a:solidFill>
                  <a:srgbClr val="541C1D"/>
                </a:solidFill>
              </a:defRPr>
            </a:lvl8pPr>
            <a:lvl9pPr lvl="8" algn="ctr">
              <a:lnSpc>
                <a:spcPct val="100000"/>
              </a:lnSpc>
              <a:spcBef>
                <a:spcPts val="0"/>
              </a:spcBef>
              <a:spcAft>
                <a:spcPts val="0"/>
              </a:spcAft>
              <a:buClr>
                <a:srgbClr val="541C1D"/>
              </a:buClr>
              <a:buSzPts val="1000"/>
              <a:buNone/>
              <a:defRPr sz="1000">
                <a:solidFill>
                  <a:srgbClr val="541C1D"/>
                </a:solidFill>
              </a:defRPr>
            </a:lvl9pPr>
          </a:lstStyle>
          <a:p/>
        </p:txBody>
      </p:sp>
      <p:sp>
        <p:nvSpPr>
          <p:cNvPr id="102" name="Google Shape;102;p17"/>
          <p:cNvSpPr txBox="1"/>
          <p:nvPr>
            <p:ph idx="4" type="ctrTitle"/>
          </p:nvPr>
        </p:nvSpPr>
        <p:spPr>
          <a:xfrm>
            <a:off x="6032663" y="1904222"/>
            <a:ext cx="19065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Clr>
                <a:srgbClr val="434343"/>
              </a:buClr>
              <a:buSzPts val="1300"/>
              <a:buNone/>
              <a:defRPr sz="1300">
                <a:solidFill>
                  <a:srgbClr val="434343"/>
                </a:solidFill>
              </a:defRPr>
            </a:lvl2pPr>
            <a:lvl3pPr lvl="2" algn="ctr">
              <a:lnSpc>
                <a:spcPct val="100000"/>
              </a:lnSpc>
              <a:spcBef>
                <a:spcPts val="0"/>
              </a:spcBef>
              <a:spcAft>
                <a:spcPts val="0"/>
              </a:spcAft>
              <a:buClr>
                <a:srgbClr val="434343"/>
              </a:buClr>
              <a:buSzPts val="1300"/>
              <a:buNone/>
              <a:defRPr sz="1300">
                <a:solidFill>
                  <a:srgbClr val="434343"/>
                </a:solidFill>
              </a:defRPr>
            </a:lvl3pPr>
            <a:lvl4pPr lvl="3" algn="ctr">
              <a:lnSpc>
                <a:spcPct val="100000"/>
              </a:lnSpc>
              <a:spcBef>
                <a:spcPts val="0"/>
              </a:spcBef>
              <a:spcAft>
                <a:spcPts val="0"/>
              </a:spcAft>
              <a:buClr>
                <a:srgbClr val="434343"/>
              </a:buClr>
              <a:buSzPts val="1300"/>
              <a:buNone/>
              <a:defRPr sz="1300">
                <a:solidFill>
                  <a:srgbClr val="434343"/>
                </a:solidFill>
              </a:defRPr>
            </a:lvl4pPr>
            <a:lvl5pPr lvl="4" algn="ctr">
              <a:lnSpc>
                <a:spcPct val="100000"/>
              </a:lnSpc>
              <a:spcBef>
                <a:spcPts val="0"/>
              </a:spcBef>
              <a:spcAft>
                <a:spcPts val="0"/>
              </a:spcAft>
              <a:buClr>
                <a:srgbClr val="434343"/>
              </a:buClr>
              <a:buSzPts val="1300"/>
              <a:buNone/>
              <a:defRPr sz="1300">
                <a:solidFill>
                  <a:srgbClr val="434343"/>
                </a:solidFill>
              </a:defRPr>
            </a:lvl5pPr>
            <a:lvl6pPr lvl="5" algn="ctr">
              <a:lnSpc>
                <a:spcPct val="100000"/>
              </a:lnSpc>
              <a:spcBef>
                <a:spcPts val="0"/>
              </a:spcBef>
              <a:spcAft>
                <a:spcPts val="0"/>
              </a:spcAft>
              <a:buClr>
                <a:srgbClr val="434343"/>
              </a:buClr>
              <a:buSzPts val="1300"/>
              <a:buNone/>
              <a:defRPr sz="1300">
                <a:solidFill>
                  <a:srgbClr val="434343"/>
                </a:solidFill>
              </a:defRPr>
            </a:lvl6pPr>
            <a:lvl7pPr lvl="6" algn="ctr">
              <a:lnSpc>
                <a:spcPct val="100000"/>
              </a:lnSpc>
              <a:spcBef>
                <a:spcPts val="0"/>
              </a:spcBef>
              <a:spcAft>
                <a:spcPts val="0"/>
              </a:spcAft>
              <a:buClr>
                <a:srgbClr val="434343"/>
              </a:buClr>
              <a:buSzPts val="1300"/>
              <a:buNone/>
              <a:defRPr sz="1300">
                <a:solidFill>
                  <a:srgbClr val="434343"/>
                </a:solidFill>
              </a:defRPr>
            </a:lvl7pPr>
            <a:lvl8pPr lvl="7" algn="ctr">
              <a:lnSpc>
                <a:spcPct val="100000"/>
              </a:lnSpc>
              <a:spcBef>
                <a:spcPts val="0"/>
              </a:spcBef>
              <a:spcAft>
                <a:spcPts val="0"/>
              </a:spcAft>
              <a:buClr>
                <a:srgbClr val="434343"/>
              </a:buClr>
              <a:buSzPts val="1300"/>
              <a:buNone/>
              <a:defRPr sz="1300">
                <a:solidFill>
                  <a:srgbClr val="434343"/>
                </a:solidFill>
              </a:defRPr>
            </a:lvl8pPr>
            <a:lvl9pPr lvl="8" algn="ctr">
              <a:lnSpc>
                <a:spcPct val="100000"/>
              </a:lnSpc>
              <a:spcBef>
                <a:spcPts val="0"/>
              </a:spcBef>
              <a:spcAft>
                <a:spcPts val="0"/>
              </a:spcAft>
              <a:buClr>
                <a:srgbClr val="434343"/>
              </a:buClr>
              <a:buSzPts val="1300"/>
              <a:buNone/>
              <a:defRPr sz="1300">
                <a:solidFill>
                  <a:srgbClr val="434343"/>
                </a:solidFill>
              </a:defRPr>
            </a:lvl9pPr>
          </a:lstStyle>
          <a:p/>
        </p:txBody>
      </p:sp>
      <p:sp>
        <p:nvSpPr>
          <p:cNvPr id="103" name="Google Shape;103;p17"/>
          <p:cNvSpPr txBox="1"/>
          <p:nvPr>
            <p:ph idx="5" type="subTitle"/>
          </p:nvPr>
        </p:nvSpPr>
        <p:spPr>
          <a:xfrm>
            <a:off x="6269213" y="2354025"/>
            <a:ext cx="14334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541C1D"/>
              </a:buClr>
              <a:buSzPts val="1000"/>
              <a:buNone/>
              <a:defRPr sz="1000">
                <a:solidFill>
                  <a:srgbClr val="541C1D"/>
                </a:solidFill>
              </a:defRPr>
            </a:lvl1pPr>
            <a:lvl2pPr lvl="1" algn="ctr">
              <a:lnSpc>
                <a:spcPct val="100000"/>
              </a:lnSpc>
              <a:spcBef>
                <a:spcPts val="0"/>
              </a:spcBef>
              <a:spcAft>
                <a:spcPts val="0"/>
              </a:spcAft>
              <a:buClr>
                <a:srgbClr val="541C1D"/>
              </a:buClr>
              <a:buSzPts val="1000"/>
              <a:buNone/>
              <a:defRPr sz="1000">
                <a:solidFill>
                  <a:srgbClr val="541C1D"/>
                </a:solidFill>
              </a:defRPr>
            </a:lvl2pPr>
            <a:lvl3pPr lvl="2" algn="ctr">
              <a:lnSpc>
                <a:spcPct val="100000"/>
              </a:lnSpc>
              <a:spcBef>
                <a:spcPts val="0"/>
              </a:spcBef>
              <a:spcAft>
                <a:spcPts val="0"/>
              </a:spcAft>
              <a:buClr>
                <a:srgbClr val="541C1D"/>
              </a:buClr>
              <a:buSzPts val="1000"/>
              <a:buNone/>
              <a:defRPr sz="1000">
                <a:solidFill>
                  <a:srgbClr val="541C1D"/>
                </a:solidFill>
              </a:defRPr>
            </a:lvl3pPr>
            <a:lvl4pPr lvl="3" algn="ctr">
              <a:lnSpc>
                <a:spcPct val="100000"/>
              </a:lnSpc>
              <a:spcBef>
                <a:spcPts val="0"/>
              </a:spcBef>
              <a:spcAft>
                <a:spcPts val="0"/>
              </a:spcAft>
              <a:buClr>
                <a:srgbClr val="541C1D"/>
              </a:buClr>
              <a:buSzPts val="1000"/>
              <a:buNone/>
              <a:defRPr sz="1000">
                <a:solidFill>
                  <a:srgbClr val="541C1D"/>
                </a:solidFill>
              </a:defRPr>
            </a:lvl4pPr>
            <a:lvl5pPr lvl="4" algn="ctr">
              <a:lnSpc>
                <a:spcPct val="100000"/>
              </a:lnSpc>
              <a:spcBef>
                <a:spcPts val="0"/>
              </a:spcBef>
              <a:spcAft>
                <a:spcPts val="0"/>
              </a:spcAft>
              <a:buClr>
                <a:srgbClr val="541C1D"/>
              </a:buClr>
              <a:buSzPts val="1000"/>
              <a:buNone/>
              <a:defRPr sz="1000">
                <a:solidFill>
                  <a:srgbClr val="541C1D"/>
                </a:solidFill>
              </a:defRPr>
            </a:lvl5pPr>
            <a:lvl6pPr lvl="5" algn="ctr">
              <a:lnSpc>
                <a:spcPct val="100000"/>
              </a:lnSpc>
              <a:spcBef>
                <a:spcPts val="0"/>
              </a:spcBef>
              <a:spcAft>
                <a:spcPts val="0"/>
              </a:spcAft>
              <a:buClr>
                <a:srgbClr val="541C1D"/>
              </a:buClr>
              <a:buSzPts val="1000"/>
              <a:buNone/>
              <a:defRPr sz="1000">
                <a:solidFill>
                  <a:srgbClr val="541C1D"/>
                </a:solidFill>
              </a:defRPr>
            </a:lvl6pPr>
            <a:lvl7pPr lvl="6" algn="ctr">
              <a:lnSpc>
                <a:spcPct val="100000"/>
              </a:lnSpc>
              <a:spcBef>
                <a:spcPts val="0"/>
              </a:spcBef>
              <a:spcAft>
                <a:spcPts val="0"/>
              </a:spcAft>
              <a:buClr>
                <a:srgbClr val="541C1D"/>
              </a:buClr>
              <a:buSzPts val="1000"/>
              <a:buNone/>
              <a:defRPr sz="1000">
                <a:solidFill>
                  <a:srgbClr val="541C1D"/>
                </a:solidFill>
              </a:defRPr>
            </a:lvl7pPr>
            <a:lvl8pPr lvl="7" algn="ctr">
              <a:lnSpc>
                <a:spcPct val="100000"/>
              </a:lnSpc>
              <a:spcBef>
                <a:spcPts val="0"/>
              </a:spcBef>
              <a:spcAft>
                <a:spcPts val="0"/>
              </a:spcAft>
              <a:buClr>
                <a:srgbClr val="541C1D"/>
              </a:buClr>
              <a:buSzPts val="1000"/>
              <a:buNone/>
              <a:defRPr sz="1000">
                <a:solidFill>
                  <a:srgbClr val="541C1D"/>
                </a:solidFill>
              </a:defRPr>
            </a:lvl8pPr>
            <a:lvl9pPr lvl="8" algn="ctr">
              <a:lnSpc>
                <a:spcPct val="100000"/>
              </a:lnSpc>
              <a:spcBef>
                <a:spcPts val="0"/>
              </a:spcBef>
              <a:spcAft>
                <a:spcPts val="0"/>
              </a:spcAft>
              <a:buClr>
                <a:srgbClr val="541C1D"/>
              </a:buClr>
              <a:buSzPts val="1000"/>
              <a:buNone/>
              <a:defRPr sz="1000">
                <a:solidFill>
                  <a:srgbClr val="541C1D"/>
                </a:solidFill>
              </a:defRPr>
            </a:lvl9pPr>
          </a:lstStyle>
          <a:p/>
        </p:txBody>
      </p:sp>
      <p:sp>
        <p:nvSpPr>
          <p:cNvPr id="104" name="Google Shape;104;p17"/>
          <p:cNvSpPr txBox="1"/>
          <p:nvPr>
            <p:ph idx="6" type="ctrTitle"/>
          </p:nvPr>
        </p:nvSpPr>
        <p:spPr>
          <a:xfrm>
            <a:off x="1696775" y="3433322"/>
            <a:ext cx="19065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Clr>
                <a:srgbClr val="434343"/>
              </a:buClr>
              <a:buSzPts val="1300"/>
              <a:buNone/>
              <a:defRPr sz="1300">
                <a:solidFill>
                  <a:srgbClr val="434343"/>
                </a:solidFill>
              </a:defRPr>
            </a:lvl2pPr>
            <a:lvl3pPr lvl="2" algn="ctr">
              <a:lnSpc>
                <a:spcPct val="100000"/>
              </a:lnSpc>
              <a:spcBef>
                <a:spcPts val="0"/>
              </a:spcBef>
              <a:spcAft>
                <a:spcPts val="0"/>
              </a:spcAft>
              <a:buClr>
                <a:srgbClr val="434343"/>
              </a:buClr>
              <a:buSzPts val="1300"/>
              <a:buNone/>
              <a:defRPr sz="1300">
                <a:solidFill>
                  <a:srgbClr val="434343"/>
                </a:solidFill>
              </a:defRPr>
            </a:lvl3pPr>
            <a:lvl4pPr lvl="3" algn="ctr">
              <a:lnSpc>
                <a:spcPct val="100000"/>
              </a:lnSpc>
              <a:spcBef>
                <a:spcPts val="0"/>
              </a:spcBef>
              <a:spcAft>
                <a:spcPts val="0"/>
              </a:spcAft>
              <a:buClr>
                <a:srgbClr val="434343"/>
              </a:buClr>
              <a:buSzPts val="1300"/>
              <a:buNone/>
              <a:defRPr sz="1300">
                <a:solidFill>
                  <a:srgbClr val="434343"/>
                </a:solidFill>
              </a:defRPr>
            </a:lvl4pPr>
            <a:lvl5pPr lvl="4" algn="ctr">
              <a:lnSpc>
                <a:spcPct val="100000"/>
              </a:lnSpc>
              <a:spcBef>
                <a:spcPts val="0"/>
              </a:spcBef>
              <a:spcAft>
                <a:spcPts val="0"/>
              </a:spcAft>
              <a:buClr>
                <a:srgbClr val="434343"/>
              </a:buClr>
              <a:buSzPts val="1300"/>
              <a:buNone/>
              <a:defRPr sz="1300">
                <a:solidFill>
                  <a:srgbClr val="434343"/>
                </a:solidFill>
              </a:defRPr>
            </a:lvl5pPr>
            <a:lvl6pPr lvl="5" algn="ctr">
              <a:lnSpc>
                <a:spcPct val="100000"/>
              </a:lnSpc>
              <a:spcBef>
                <a:spcPts val="0"/>
              </a:spcBef>
              <a:spcAft>
                <a:spcPts val="0"/>
              </a:spcAft>
              <a:buClr>
                <a:srgbClr val="434343"/>
              </a:buClr>
              <a:buSzPts val="1300"/>
              <a:buNone/>
              <a:defRPr sz="1300">
                <a:solidFill>
                  <a:srgbClr val="434343"/>
                </a:solidFill>
              </a:defRPr>
            </a:lvl6pPr>
            <a:lvl7pPr lvl="6" algn="ctr">
              <a:lnSpc>
                <a:spcPct val="100000"/>
              </a:lnSpc>
              <a:spcBef>
                <a:spcPts val="0"/>
              </a:spcBef>
              <a:spcAft>
                <a:spcPts val="0"/>
              </a:spcAft>
              <a:buClr>
                <a:srgbClr val="434343"/>
              </a:buClr>
              <a:buSzPts val="1300"/>
              <a:buNone/>
              <a:defRPr sz="1300">
                <a:solidFill>
                  <a:srgbClr val="434343"/>
                </a:solidFill>
              </a:defRPr>
            </a:lvl7pPr>
            <a:lvl8pPr lvl="7" algn="ctr">
              <a:lnSpc>
                <a:spcPct val="100000"/>
              </a:lnSpc>
              <a:spcBef>
                <a:spcPts val="0"/>
              </a:spcBef>
              <a:spcAft>
                <a:spcPts val="0"/>
              </a:spcAft>
              <a:buClr>
                <a:srgbClr val="434343"/>
              </a:buClr>
              <a:buSzPts val="1300"/>
              <a:buNone/>
              <a:defRPr sz="1300">
                <a:solidFill>
                  <a:srgbClr val="434343"/>
                </a:solidFill>
              </a:defRPr>
            </a:lvl8pPr>
            <a:lvl9pPr lvl="8" algn="ctr">
              <a:lnSpc>
                <a:spcPct val="100000"/>
              </a:lnSpc>
              <a:spcBef>
                <a:spcPts val="0"/>
              </a:spcBef>
              <a:spcAft>
                <a:spcPts val="0"/>
              </a:spcAft>
              <a:buClr>
                <a:srgbClr val="434343"/>
              </a:buClr>
              <a:buSzPts val="1300"/>
              <a:buNone/>
              <a:defRPr sz="1300">
                <a:solidFill>
                  <a:srgbClr val="434343"/>
                </a:solidFill>
              </a:defRPr>
            </a:lvl9pPr>
          </a:lstStyle>
          <a:p/>
        </p:txBody>
      </p:sp>
      <p:sp>
        <p:nvSpPr>
          <p:cNvPr id="105" name="Google Shape;105;p17"/>
          <p:cNvSpPr txBox="1"/>
          <p:nvPr>
            <p:ph idx="7" type="subTitle"/>
          </p:nvPr>
        </p:nvSpPr>
        <p:spPr>
          <a:xfrm>
            <a:off x="1933325" y="3883148"/>
            <a:ext cx="14334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541C1D"/>
              </a:buClr>
              <a:buSzPts val="1000"/>
              <a:buNone/>
              <a:defRPr sz="1000">
                <a:solidFill>
                  <a:srgbClr val="541C1D"/>
                </a:solidFill>
              </a:defRPr>
            </a:lvl1pPr>
            <a:lvl2pPr lvl="1" algn="ctr">
              <a:lnSpc>
                <a:spcPct val="100000"/>
              </a:lnSpc>
              <a:spcBef>
                <a:spcPts val="0"/>
              </a:spcBef>
              <a:spcAft>
                <a:spcPts val="0"/>
              </a:spcAft>
              <a:buClr>
                <a:srgbClr val="541C1D"/>
              </a:buClr>
              <a:buSzPts val="1000"/>
              <a:buNone/>
              <a:defRPr sz="1000">
                <a:solidFill>
                  <a:srgbClr val="541C1D"/>
                </a:solidFill>
              </a:defRPr>
            </a:lvl2pPr>
            <a:lvl3pPr lvl="2" algn="ctr">
              <a:lnSpc>
                <a:spcPct val="100000"/>
              </a:lnSpc>
              <a:spcBef>
                <a:spcPts val="0"/>
              </a:spcBef>
              <a:spcAft>
                <a:spcPts val="0"/>
              </a:spcAft>
              <a:buClr>
                <a:srgbClr val="541C1D"/>
              </a:buClr>
              <a:buSzPts val="1000"/>
              <a:buNone/>
              <a:defRPr sz="1000">
                <a:solidFill>
                  <a:srgbClr val="541C1D"/>
                </a:solidFill>
              </a:defRPr>
            </a:lvl3pPr>
            <a:lvl4pPr lvl="3" algn="ctr">
              <a:lnSpc>
                <a:spcPct val="100000"/>
              </a:lnSpc>
              <a:spcBef>
                <a:spcPts val="0"/>
              </a:spcBef>
              <a:spcAft>
                <a:spcPts val="0"/>
              </a:spcAft>
              <a:buClr>
                <a:srgbClr val="541C1D"/>
              </a:buClr>
              <a:buSzPts val="1000"/>
              <a:buNone/>
              <a:defRPr sz="1000">
                <a:solidFill>
                  <a:srgbClr val="541C1D"/>
                </a:solidFill>
              </a:defRPr>
            </a:lvl4pPr>
            <a:lvl5pPr lvl="4" algn="ctr">
              <a:lnSpc>
                <a:spcPct val="100000"/>
              </a:lnSpc>
              <a:spcBef>
                <a:spcPts val="0"/>
              </a:spcBef>
              <a:spcAft>
                <a:spcPts val="0"/>
              </a:spcAft>
              <a:buClr>
                <a:srgbClr val="541C1D"/>
              </a:buClr>
              <a:buSzPts val="1000"/>
              <a:buNone/>
              <a:defRPr sz="1000">
                <a:solidFill>
                  <a:srgbClr val="541C1D"/>
                </a:solidFill>
              </a:defRPr>
            </a:lvl5pPr>
            <a:lvl6pPr lvl="5" algn="ctr">
              <a:lnSpc>
                <a:spcPct val="100000"/>
              </a:lnSpc>
              <a:spcBef>
                <a:spcPts val="0"/>
              </a:spcBef>
              <a:spcAft>
                <a:spcPts val="0"/>
              </a:spcAft>
              <a:buClr>
                <a:srgbClr val="541C1D"/>
              </a:buClr>
              <a:buSzPts val="1000"/>
              <a:buNone/>
              <a:defRPr sz="1000">
                <a:solidFill>
                  <a:srgbClr val="541C1D"/>
                </a:solidFill>
              </a:defRPr>
            </a:lvl6pPr>
            <a:lvl7pPr lvl="6" algn="ctr">
              <a:lnSpc>
                <a:spcPct val="100000"/>
              </a:lnSpc>
              <a:spcBef>
                <a:spcPts val="0"/>
              </a:spcBef>
              <a:spcAft>
                <a:spcPts val="0"/>
              </a:spcAft>
              <a:buClr>
                <a:srgbClr val="541C1D"/>
              </a:buClr>
              <a:buSzPts val="1000"/>
              <a:buNone/>
              <a:defRPr sz="1000">
                <a:solidFill>
                  <a:srgbClr val="541C1D"/>
                </a:solidFill>
              </a:defRPr>
            </a:lvl7pPr>
            <a:lvl8pPr lvl="7" algn="ctr">
              <a:lnSpc>
                <a:spcPct val="100000"/>
              </a:lnSpc>
              <a:spcBef>
                <a:spcPts val="0"/>
              </a:spcBef>
              <a:spcAft>
                <a:spcPts val="0"/>
              </a:spcAft>
              <a:buClr>
                <a:srgbClr val="541C1D"/>
              </a:buClr>
              <a:buSzPts val="1000"/>
              <a:buNone/>
              <a:defRPr sz="1000">
                <a:solidFill>
                  <a:srgbClr val="541C1D"/>
                </a:solidFill>
              </a:defRPr>
            </a:lvl8pPr>
            <a:lvl9pPr lvl="8" algn="ctr">
              <a:lnSpc>
                <a:spcPct val="100000"/>
              </a:lnSpc>
              <a:spcBef>
                <a:spcPts val="0"/>
              </a:spcBef>
              <a:spcAft>
                <a:spcPts val="0"/>
              </a:spcAft>
              <a:buClr>
                <a:srgbClr val="541C1D"/>
              </a:buClr>
              <a:buSzPts val="1000"/>
              <a:buNone/>
              <a:defRPr sz="1000">
                <a:solidFill>
                  <a:srgbClr val="541C1D"/>
                </a:solidFill>
              </a:defRPr>
            </a:lvl9pPr>
          </a:lstStyle>
          <a:p/>
        </p:txBody>
      </p:sp>
      <p:sp>
        <p:nvSpPr>
          <p:cNvPr id="106" name="Google Shape;106;p17"/>
          <p:cNvSpPr txBox="1"/>
          <p:nvPr>
            <p:ph idx="8" type="ctrTitle"/>
          </p:nvPr>
        </p:nvSpPr>
        <p:spPr>
          <a:xfrm>
            <a:off x="3864712" y="3429922"/>
            <a:ext cx="19065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Clr>
                <a:srgbClr val="434343"/>
              </a:buClr>
              <a:buSzPts val="1300"/>
              <a:buNone/>
              <a:defRPr sz="1300">
                <a:solidFill>
                  <a:srgbClr val="434343"/>
                </a:solidFill>
              </a:defRPr>
            </a:lvl2pPr>
            <a:lvl3pPr lvl="2" algn="ctr">
              <a:lnSpc>
                <a:spcPct val="100000"/>
              </a:lnSpc>
              <a:spcBef>
                <a:spcPts val="0"/>
              </a:spcBef>
              <a:spcAft>
                <a:spcPts val="0"/>
              </a:spcAft>
              <a:buClr>
                <a:srgbClr val="434343"/>
              </a:buClr>
              <a:buSzPts val="1300"/>
              <a:buNone/>
              <a:defRPr sz="1300">
                <a:solidFill>
                  <a:srgbClr val="434343"/>
                </a:solidFill>
              </a:defRPr>
            </a:lvl3pPr>
            <a:lvl4pPr lvl="3" algn="ctr">
              <a:lnSpc>
                <a:spcPct val="100000"/>
              </a:lnSpc>
              <a:spcBef>
                <a:spcPts val="0"/>
              </a:spcBef>
              <a:spcAft>
                <a:spcPts val="0"/>
              </a:spcAft>
              <a:buClr>
                <a:srgbClr val="434343"/>
              </a:buClr>
              <a:buSzPts val="1300"/>
              <a:buNone/>
              <a:defRPr sz="1300">
                <a:solidFill>
                  <a:srgbClr val="434343"/>
                </a:solidFill>
              </a:defRPr>
            </a:lvl4pPr>
            <a:lvl5pPr lvl="4" algn="ctr">
              <a:lnSpc>
                <a:spcPct val="100000"/>
              </a:lnSpc>
              <a:spcBef>
                <a:spcPts val="0"/>
              </a:spcBef>
              <a:spcAft>
                <a:spcPts val="0"/>
              </a:spcAft>
              <a:buClr>
                <a:srgbClr val="434343"/>
              </a:buClr>
              <a:buSzPts val="1300"/>
              <a:buNone/>
              <a:defRPr sz="1300">
                <a:solidFill>
                  <a:srgbClr val="434343"/>
                </a:solidFill>
              </a:defRPr>
            </a:lvl5pPr>
            <a:lvl6pPr lvl="5" algn="ctr">
              <a:lnSpc>
                <a:spcPct val="100000"/>
              </a:lnSpc>
              <a:spcBef>
                <a:spcPts val="0"/>
              </a:spcBef>
              <a:spcAft>
                <a:spcPts val="0"/>
              </a:spcAft>
              <a:buClr>
                <a:srgbClr val="434343"/>
              </a:buClr>
              <a:buSzPts val="1300"/>
              <a:buNone/>
              <a:defRPr sz="1300">
                <a:solidFill>
                  <a:srgbClr val="434343"/>
                </a:solidFill>
              </a:defRPr>
            </a:lvl6pPr>
            <a:lvl7pPr lvl="6" algn="ctr">
              <a:lnSpc>
                <a:spcPct val="100000"/>
              </a:lnSpc>
              <a:spcBef>
                <a:spcPts val="0"/>
              </a:spcBef>
              <a:spcAft>
                <a:spcPts val="0"/>
              </a:spcAft>
              <a:buClr>
                <a:srgbClr val="434343"/>
              </a:buClr>
              <a:buSzPts val="1300"/>
              <a:buNone/>
              <a:defRPr sz="1300">
                <a:solidFill>
                  <a:srgbClr val="434343"/>
                </a:solidFill>
              </a:defRPr>
            </a:lvl7pPr>
            <a:lvl8pPr lvl="7" algn="ctr">
              <a:lnSpc>
                <a:spcPct val="100000"/>
              </a:lnSpc>
              <a:spcBef>
                <a:spcPts val="0"/>
              </a:spcBef>
              <a:spcAft>
                <a:spcPts val="0"/>
              </a:spcAft>
              <a:buClr>
                <a:srgbClr val="434343"/>
              </a:buClr>
              <a:buSzPts val="1300"/>
              <a:buNone/>
              <a:defRPr sz="1300">
                <a:solidFill>
                  <a:srgbClr val="434343"/>
                </a:solidFill>
              </a:defRPr>
            </a:lvl8pPr>
            <a:lvl9pPr lvl="8" algn="ctr">
              <a:lnSpc>
                <a:spcPct val="100000"/>
              </a:lnSpc>
              <a:spcBef>
                <a:spcPts val="0"/>
              </a:spcBef>
              <a:spcAft>
                <a:spcPts val="0"/>
              </a:spcAft>
              <a:buClr>
                <a:srgbClr val="434343"/>
              </a:buClr>
              <a:buSzPts val="1300"/>
              <a:buNone/>
              <a:defRPr sz="1300">
                <a:solidFill>
                  <a:srgbClr val="434343"/>
                </a:solidFill>
              </a:defRPr>
            </a:lvl9pPr>
          </a:lstStyle>
          <a:p/>
        </p:txBody>
      </p:sp>
      <p:sp>
        <p:nvSpPr>
          <p:cNvPr id="107" name="Google Shape;107;p17"/>
          <p:cNvSpPr txBox="1"/>
          <p:nvPr>
            <p:ph idx="9" type="subTitle"/>
          </p:nvPr>
        </p:nvSpPr>
        <p:spPr>
          <a:xfrm>
            <a:off x="4101262" y="3879744"/>
            <a:ext cx="14334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541C1D"/>
              </a:buClr>
              <a:buSzPts val="1000"/>
              <a:buNone/>
              <a:defRPr sz="1000">
                <a:solidFill>
                  <a:srgbClr val="541C1D"/>
                </a:solidFill>
              </a:defRPr>
            </a:lvl1pPr>
            <a:lvl2pPr lvl="1" algn="ctr">
              <a:lnSpc>
                <a:spcPct val="100000"/>
              </a:lnSpc>
              <a:spcBef>
                <a:spcPts val="0"/>
              </a:spcBef>
              <a:spcAft>
                <a:spcPts val="0"/>
              </a:spcAft>
              <a:buClr>
                <a:srgbClr val="541C1D"/>
              </a:buClr>
              <a:buSzPts val="1000"/>
              <a:buNone/>
              <a:defRPr sz="1000">
                <a:solidFill>
                  <a:srgbClr val="541C1D"/>
                </a:solidFill>
              </a:defRPr>
            </a:lvl2pPr>
            <a:lvl3pPr lvl="2" algn="ctr">
              <a:lnSpc>
                <a:spcPct val="100000"/>
              </a:lnSpc>
              <a:spcBef>
                <a:spcPts val="0"/>
              </a:spcBef>
              <a:spcAft>
                <a:spcPts val="0"/>
              </a:spcAft>
              <a:buClr>
                <a:srgbClr val="541C1D"/>
              </a:buClr>
              <a:buSzPts val="1000"/>
              <a:buNone/>
              <a:defRPr sz="1000">
                <a:solidFill>
                  <a:srgbClr val="541C1D"/>
                </a:solidFill>
              </a:defRPr>
            </a:lvl3pPr>
            <a:lvl4pPr lvl="3" algn="ctr">
              <a:lnSpc>
                <a:spcPct val="100000"/>
              </a:lnSpc>
              <a:spcBef>
                <a:spcPts val="0"/>
              </a:spcBef>
              <a:spcAft>
                <a:spcPts val="0"/>
              </a:spcAft>
              <a:buClr>
                <a:srgbClr val="541C1D"/>
              </a:buClr>
              <a:buSzPts val="1000"/>
              <a:buNone/>
              <a:defRPr sz="1000">
                <a:solidFill>
                  <a:srgbClr val="541C1D"/>
                </a:solidFill>
              </a:defRPr>
            </a:lvl4pPr>
            <a:lvl5pPr lvl="4" algn="ctr">
              <a:lnSpc>
                <a:spcPct val="100000"/>
              </a:lnSpc>
              <a:spcBef>
                <a:spcPts val="0"/>
              </a:spcBef>
              <a:spcAft>
                <a:spcPts val="0"/>
              </a:spcAft>
              <a:buClr>
                <a:srgbClr val="541C1D"/>
              </a:buClr>
              <a:buSzPts val="1000"/>
              <a:buNone/>
              <a:defRPr sz="1000">
                <a:solidFill>
                  <a:srgbClr val="541C1D"/>
                </a:solidFill>
              </a:defRPr>
            </a:lvl5pPr>
            <a:lvl6pPr lvl="5" algn="ctr">
              <a:lnSpc>
                <a:spcPct val="100000"/>
              </a:lnSpc>
              <a:spcBef>
                <a:spcPts val="0"/>
              </a:spcBef>
              <a:spcAft>
                <a:spcPts val="0"/>
              </a:spcAft>
              <a:buClr>
                <a:srgbClr val="541C1D"/>
              </a:buClr>
              <a:buSzPts val="1000"/>
              <a:buNone/>
              <a:defRPr sz="1000">
                <a:solidFill>
                  <a:srgbClr val="541C1D"/>
                </a:solidFill>
              </a:defRPr>
            </a:lvl6pPr>
            <a:lvl7pPr lvl="6" algn="ctr">
              <a:lnSpc>
                <a:spcPct val="100000"/>
              </a:lnSpc>
              <a:spcBef>
                <a:spcPts val="0"/>
              </a:spcBef>
              <a:spcAft>
                <a:spcPts val="0"/>
              </a:spcAft>
              <a:buClr>
                <a:srgbClr val="541C1D"/>
              </a:buClr>
              <a:buSzPts val="1000"/>
              <a:buNone/>
              <a:defRPr sz="1000">
                <a:solidFill>
                  <a:srgbClr val="541C1D"/>
                </a:solidFill>
              </a:defRPr>
            </a:lvl7pPr>
            <a:lvl8pPr lvl="7" algn="ctr">
              <a:lnSpc>
                <a:spcPct val="100000"/>
              </a:lnSpc>
              <a:spcBef>
                <a:spcPts val="0"/>
              </a:spcBef>
              <a:spcAft>
                <a:spcPts val="0"/>
              </a:spcAft>
              <a:buClr>
                <a:srgbClr val="541C1D"/>
              </a:buClr>
              <a:buSzPts val="1000"/>
              <a:buNone/>
              <a:defRPr sz="1000">
                <a:solidFill>
                  <a:srgbClr val="541C1D"/>
                </a:solidFill>
              </a:defRPr>
            </a:lvl8pPr>
            <a:lvl9pPr lvl="8" algn="ctr">
              <a:lnSpc>
                <a:spcPct val="100000"/>
              </a:lnSpc>
              <a:spcBef>
                <a:spcPts val="0"/>
              </a:spcBef>
              <a:spcAft>
                <a:spcPts val="0"/>
              </a:spcAft>
              <a:buClr>
                <a:srgbClr val="541C1D"/>
              </a:buClr>
              <a:buSzPts val="1000"/>
              <a:buNone/>
              <a:defRPr sz="1000">
                <a:solidFill>
                  <a:srgbClr val="541C1D"/>
                </a:solidFill>
              </a:defRPr>
            </a:lvl9pPr>
          </a:lstStyle>
          <a:p/>
        </p:txBody>
      </p:sp>
      <p:sp>
        <p:nvSpPr>
          <p:cNvPr id="108" name="Google Shape;108;p17"/>
          <p:cNvSpPr txBox="1"/>
          <p:nvPr>
            <p:ph idx="13" type="ctrTitle"/>
          </p:nvPr>
        </p:nvSpPr>
        <p:spPr>
          <a:xfrm>
            <a:off x="6032663" y="3429947"/>
            <a:ext cx="19065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300"/>
              <a:buNone/>
              <a:defRPr sz="1300"/>
            </a:lvl1pPr>
            <a:lvl2pPr lvl="1" algn="ctr">
              <a:lnSpc>
                <a:spcPct val="100000"/>
              </a:lnSpc>
              <a:spcBef>
                <a:spcPts val="0"/>
              </a:spcBef>
              <a:spcAft>
                <a:spcPts val="0"/>
              </a:spcAft>
              <a:buClr>
                <a:srgbClr val="434343"/>
              </a:buClr>
              <a:buSzPts val="1300"/>
              <a:buNone/>
              <a:defRPr sz="1300">
                <a:solidFill>
                  <a:srgbClr val="434343"/>
                </a:solidFill>
              </a:defRPr>
            </a:lvl2pPr>
            <a:lvl3pPr lvl="2" algn="ctr">
              <a:lnSpc>
                <a:spcPct val="100000"/>
              </a:lnSpc>
              <a:spcBef>
                <a:spcPts val="0"/>
              </a:spcBef>
              <a:spcAft>
                <a:spcPts val="0"/>
              </a:spcAft>
              <a:buClr>
                <a:srgbClr val="434343"/>
              </a:buClr>
              <a:buSzPts val="1300"/>
              <a:buNone/>
              <a:defRPr sz="1300">
                <a:solidFill>
                  <a:srgbClr val="434343"/>
                </a:solidFill>
              </a:defRPr>
            </a:lvl3pPr>
            <a:lvl4pPr lvl="3" algn="ctr">
              <a:lnSpc>
                <a:spcPct val="100000"/>
              </a:lnSpc>
              <a:spcBef>
                <a:spcPts val="0"/>
              </a:spcBef>
              <a:spcAft>
                <a:spcPts val="0"/>
              </a:spcAft>
              <a:buClr>
                <a:srgbClr val="434343"/>
              </a:buClr>
              <a:buSzPts val="1300"/>
              <a:buNone/>
              <a:defRPr sz="1300">
                <a:solidFill>
                  <a:srgbClr val="434343"/>
                </a:solidFill>
              </a:defRPr>
            </a:lvl4pPr>
            <a:lvl5pPr lvl="4" algn="ctr">
              <a:lnSpc>
                <a:spcPct val="100000"/>
              </a:lnSpc>
              <a:spcBef>
                <a:spcPts val="0"/>
              </a:spcBef>
              <a:spcAft>
                <a:spcPts val="0"/>
              </a:spcAft>
              <a:buClr>
                <a:srgbClr val="434343"/>
              </a:buClr>
              <a:buSzPts val="1300"/>
              <a:buNone/>
              <a:defRPr sz="1300">
                <a:solidFill>
                  <a:srgbClr val="434343"/>
                </a:solidFill>
              </a:defRPr>
            </a:lvl5pPr>
            <a:lvl6pPr lvl="5" algn="ctr">
              <a:lnSpc>
                <a:spcPct val="100000"/>
              </a:lnSpc>
              <a:spcBef>
                <a:spcPts val="0"/>
              </a:spcBef>
              <a:spcAft>
                <a:spcPts val="0"/>
              </a:spcAft>
              <a:buClr>
                <a:srgbClr val="434343"/>
              </a:buClr>
              <a:buSzPts val="1300"/>
              <a:buNone/>
              <a:defRPr sz="1300">
                <a:solidFill>
                  <a:srgbClr val="434343"/>
                </a:solidFill>
              </a:defRPr>
            </a:lvl6pPr>
            <a:lvl7pPr lvl="6" algn="ctr">
              <a:lnSpc>
                <a:spcPct val="100000"/>
              </a:lnSpc>
              <a:spcBef>
                <a:spcPts val="0"/>
              </a:spcBef>
              <a:spcAft>
                <a:spcPts val="0"/>
              </a:spcAft>
              <a:buClr>
                <a:srgbClr val="434343"/>
              </a:buClr>
              <a:buSzPts val="1300"/>
              <a:buNone/>
              <a:defRPr sz="1300">
                <a:solidFill>
                  <a:srgbClr val="434343"/>
                </a:solidFill>
              </a:defRPr>
            </a:lvl7pPr>
            <a:lvl8pPr lvl="7" algn="ctr">
              <a:lnSpc>
                <a:spcPct val="100000"/>
              </a:lnSpc>
              <a:spcBef>
                <a:spcPts val="0"/>
              </a:spcBef>
              <a:spcAft>
                <a:spcPts val="0"/>
              </a:spcAft>
              <a:buClr>
                <a:srgbClr val="434343"/>
              </a:buClr>
              <a:buSzPts val="1300"/>
              <a:buNone/>
              <a:defRPr sz="1300">
                <a:solidFill>
                  <a:srgbClr val="434343"/>
                </a:solidFill>
              </a:defRPr>
            </a:lvl8pPr>
            <a:lvl9pPr lvl="8" algn="ctr">
              <a:lnSpc>
                <a:spcPct val="100000"/>
              </a:lnSpc>
              <a:spcBef>
                <a:spcPts val="0"/>
              </a:spcBef>
              <a:spcAft>
                <a:spcPts val="0"/>
              </a:spcAft>
              <a:buClr>
                <a:srgbClr val="434343"/>
              </a:buClr>
              <a:buSzPts val="1300"/>
              <a:buNone/>
              <a:defRPr sz="1300">
                <a:solidFill>
                  <a:srgbClr val="434343"/>
                </a:solidFill>
              </a:defRPr>
            </a:lvl9pPr>
          </a:lstStyle>
          <a:p/>
        </p:txBody>
      </p:sp>
      <p:sp>
        <p:nvSpPr>
          <p:cNvPr id="109" name="Google Shape;109;p17"/>
          <p:cNvSpPr txBox="1"/>
          <p:nvPr>
            <p:ph idx="14" type="subTitle"/>
          </p:nvPr>
        </p:nvSpPr>
        <p:spPr>
          <a:xfrm>
            <a:off x="6269213" y="3879750"/>
            <a:ext cx="1433400" cy="36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541C1D"/>
              </a:buClr>
              <a:buSzPts val="1000"/>
              <a:buNone/>
              <a:defRPr sz="1000">
                <a:solidFill>
                  <a:srgbClr val="541C1D"/>
                </a:solidFill>
              </a:defRPr>
            </a:lvl1pPr>
            <a:lvl2pPr lvl="1" algn="ctr">
              <a:lnSpc>
                <a:spcPct val="100000"/>
              </a:lnSpc>
              <a:spcBef>
                <a:spcPts val="0"/>
              </a:spcBef>
              <a:spcAft>
                <a:spcPts val="0"/>
              </a:spcAft>
              <a:buClr>
                <a:srgbClr val="541C1D"/>
              </a:buClr>
              <a:buSzPts val="1000"/>
              <a:buNone/>
              <a:defRPr sz="1000">
                <a:solidFill>
                  <a:srgbClr val="541C1D"/>
                </a:solidFill>
              </a:defRPr>
            </a:lvl2pPr>
            <a:lvl3pPr lvl="2" algn="ctr">
              <a:lnSpc>
                <a:spcPct val="100000"/>
              </a:lnSpc>
              <a:spcBef>
                <a:spcPts val="0"/>
              </a:spcBef>
              <a:spcAft>
                <a:spcPts val="0"/>
              </a:spcAft>
              <a:buClr>
                <a:srgbClr val="541C1D"/>
              </a:buClr>
              <a:buSzPts val="1000"/>
              <a:buNone/>
              <a:defRPr sz="1000">
                <a:solidFill>
                  <a:srgbClr val="541C1D"/>
                </a:solidFill>
              </a:defRPr>
            </a:lvl3pPr>
            <a:lvl4pPr lvl="3" algn="ctr">
              <a:lnSpc>
                <a:spcPct val="100000"/>
              </a:lnSpc>
              <a:spcBef>
                <a:spcPts val="0"/>
              </a:spcBef>
              <a:spcAft>
                <a:spcPts val="0"/>
              </a:spcAft>
              <a:buClr>
                <a:srgbClr val="541C1D"/>
              </a:buClr>
              <a:buSzPts val="1000"/>
              <a:buNone/>
              <a:defRPr sz="1000">
                <a:solidFill>
                  <a:srgbClr val="541C1D"/>
                </a:solidFill>
              </a:defRPr>
            </a:lvl4pPr>
            <a:lvl5pPr lvl="4" algn="ctr">
              <a:lnSpc>
                <a:spcPct val="100000"/>
              </a:lnSpc>
              <a:spcBef>
                <a:spcPts val="0"/>
              </a:spcBef>
              <a:spcAft>
                <a:spcPts val="0"/>
              </a:spcAft>
              <a:buClr>
                <a:srgbClr val="541C1D"/>
              </a:buClr>
              <a:buSzPts val="1000"/>
              <a:buNone/>
              <a:defRPr sz="1000">
                <a:solidFill>
                  <a:srgbClr val="541C1D"/>
                </a:solidFill>
              </a:defRPr>
            </a:lvl5pPr>
            <a:lvl6pPr lvl="5" algn="ctr">
              <a:lnSpc>
                <a:spcPct val="100000"/>
              </a:lnSpc>
              <a:spcBef>
                <a:spcPts val="0"/>
              </a:spcBef>
              <a:spcAft>
                <a:spcPts val="0"/>
              </a:spcAft>
              <a:buClr>
                <a:srgbClr val="541C1D"/>
              </a:buClr>
              <a:buSzPts val="1000"/>
              <a:buNone/>
              <a:defRPr sz="1000">
                <a:solidFill>
                  <a:srgbClr val="541C1D"/>
                </a:solidFill>
              </a:defRPr>
            </a:lvl6pPr>
            <a:lvl7pPr lvl="6" algn="ctr">
              <a:lnSpc>
                <a:spcPct val="100000"/>
              </a:lnSpc>
              <a:spcBef>
                <a:spcPts val="0"/>
              </a:spcBef>
              <a:spcAft>
                <a:spcPts val="0"/>
              </a:spcAft>
              <a:buClr>
                <a:srgbClr val="541C1D"/>
              </a:buClr>
              <a:buSzPts val="1000"/>
              <a:buNone/>
              <a:defRPr sz="1000">
                <a:solidFill>
                  <a:srgbClr val="541C1D"/>
                </a:solidFill>
              </a:defRPr>
            </a:lvl7pPr>
            <a:lvl8pPr lvl="7" algn="ctr">
              <a:lnSpc>
                <a:spcPct val="100000"/>
              </a:lnSpc>
              <a:spcBef>
                <a:spcPts val="0"/>
              </a:spcBef>
              <a:spcAft>
                <a:spcPts val="0"/>
              </a:spcAft>
              <a:buClr>
                <a:srgbClr val="541C1D"/>
              </a:buClr>
              <a:buSzPts val="1000"/>
              <a:buNone/>
              <a:defRPr sz="1000">
                <a:solidFill>
                  <a:srgbClr val="541C1D"/>
                </a:solidFill>
              </a:defRPr>
            </a:lvl8pPr>
            <a:lvl9pPr lvl="8" algn="ctr">
              <a:lnSpc>
                <a:spcPct val="100000"/>
              </a:lnSpc>
              <a:spcBef>
                <a:spcPts val="0"/>
              </a:spcBef>
              <a:spcAft>
                <a:spcPts val="0"/>
              </a:spcAft>
              <a:buClr>
                <a:srgbClr val="541C1D"/>
              </a:buClr>
              <a:buSzPts val="1000"/>
              <a:buNone/>
              <a:defRPr sz="1000">
                <a:solidFill>
                  <a:srgbClr val="541C1D"/>
                </a:solidFill>
              </a:defRPr>
            </a:lvl9pPr>
          </a:lstStyle>
          <a:p/>
        </p:txBody>
      </p:sp>
      <p:sp>
        <p:nvSpPr>
          <p:cNvPr id="110" name="Google Shape;110;p17"/>
          <p:cNvSpPr txBox="1"/>
          <p:nvPr>
            <p:ph idx="15" type="ctrTitle"/>
          </p:nvPr>
        </p:nvSpPr>
        <p:spPr>
          <a:xfrm flipH="1">
            <a:off x="1794000" y="357000"/>
            <a:ext cx="5556000" cy="1229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 TEXT">
  <p:cSld name="CUSTOM_7">
    <p:spTree>
      <p:nvGrpSpPr>
        <p:cNvPr id="111" name="Shape 111"/>
        <p:cNvGrpSpPr/>
        <p:nvPr/>
      </p:nvGrpSpPr>
      <p:grpSpPr>
        <a:xfrm>
          <a:off x="0" y="0"/>
          <a:ext cx="0" cy="0"/>
          <a:chOff x="0" y="0"/>
          <a:chExt cx="0" cy="0"/>
        </a:xfrm>
      </p:grpSpPr>
      <p:sp>
        <p:nvSpPr>
          <p:cNvPr id="112" name="Google Shape;112;p18"/>
          <p:cNvSpPr/>
          <p:nvPr/>
        </p:nvSpPr>
        <p:spPr>
          <a:xfrm flipH="1">
            <a:off x="9125186" y="2419108"/>
            <a:ext cx="176" cy="172"/>
          </a:xfrm>
          <a:custGeom>
            <a:rect b="b" l="l" r="r" t="t"/>
            <a:pathLst>
              <a:path extrusionOk="0" h="1" w="1">
                <a:moveTo>
                  <a:pt x="0" y="0"/>
                </a:move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8"/>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8"/>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8"/>
          <p:cNvSpPr/>
          <p:nvPr/>
        </p:nvSpPr>
        <p:spPr>
          <a:xfrm flipH="1">
            <a:off x="9125186" y="1507984"/>
            <a:ext cx="176" cy="172"/>
          </a:xfrm>
          <a:custGeom>
            <a:rect b="b" l="l" r="r" t="t"/>
            <a:pathLst>
              <a:path extrusionOk="0" h="1" w="1">
                <a:moveTo>
                  <a:pt x="0" y="0"/>
                </a:moveTo>
                <a:lnTo>
                  <a:pt x="0" y="0"/>
                </a:ln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8"/>
          <p:cNvSpPr/>
          <p:nvPr/>
        </p:nvSpPr>
        <p:spPr>
          <a:xfrm>
            <a:off x="799930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8"/>
          <p:cNvSpPr/>
          <p:nvPr/>
        </p:nvSpPr>
        <p:spPr>
          <a:xfrm>
            <a:off x="799930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8"/>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8"/>
          <p:cNvSpPr txBox="1"/>
          <p:nvPr>
            <p:ph idx="1" type="subTitle"/>
          </p:nvPr>
        </p:nvSpPr>
        <p:spPr>
          <a:xfrm flipH="1">
            <a:off x="3179700" y="2598450"/>
            <a:ext cx="2784600" cy="67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20" name="Google Shape;120;p18"/>
          <p:cNvSpPr txBox="1"/>
          <p:nvPr>
            <p:ph type="title"/>
          </p:nvPr>
        </p:nvSpPr>
        <p:spPr>
          <a:xfrm flipH="1">
            <a:off x="363150" y="1809713"/>
            <a:ext cx="84177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541C1D"/>
              </a:buClr>
              <a:buSzPts val="6000"/>
              <a:buNone/>
              <a:defRPr sz="6000">
                <a:solidFill>
                  <a:srgbClr val="541C1D"/>
                </a:solidFill>
              </a:defRPr>
            </a:lvl1pPr>
            <a:lvl2pPr lvl="1" algn="ctr">
              <a:lnSpc>
                <a:spcPct val="100000"/>
              </a:lnSpc>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S 2">
  <p:cSld name="CUSTOM_13">
    <p:spTree>
      <p:nvGrpSpPr>
        <p:cNvPr id="121" name="Shape 121"/>
        <p:cNvGrpSpPr/>
        <p:nvPr/>
      </p:nvGrpSpPr>
      <p:grpSpPr>
        <a:xfrm>
          <a:off x="0" y="0"/>
          <a:ext cx="0" cy="0"/>
          <a:chOff x="0" y="0"/>
          <a:chExt cx="0" cy="0"/>
        </a:xfrm>
      </p:grpSpPr>
      <p:sp>
        <p:nvSpPr>
          <p:cNvPr id="122" name="Google Shape;122;p19"/>
          <p:cNvSpPr txBox="1"/>
          <p:nvPr>
            <p:ph type="ctrTitle"/>
          </p:nvPr>
        </p:nvSpPr>
        <p:spPr>
          <a:xfrm flipH="1">
            <a:off x="927175" y="2829282"/>
            <a:ext cx="21954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E87E45"/>
              </a:buClr>
              <a:buSzPts val="1800"/>
              <a:buNone/>
              <a:defRPr sz="1800">
                <a:solidFill>
                  <a:srgbClr val="E87E45"/>
                </a:solidFill>
              </a:defRPr>
            </a:lvl1pPr>
            <a:lvl2pPr lvl="1" algn="ctr">
              <a:lnSpc>
                <a:spcPct val="100000"/>
              </a:lnSpc>
              <a:spcBef>
                <a:spcPts val="0"/>
              </a:spcBef>
              <a:spcAft>
                <a:spcPts val="0"/>
              </a:spcAft>
              <a:buClr>
                <a:srgbClr val="E87E45"/>
              </a:buClr>
              <a:buSzPts val="1800"/>
              <a:buNone/>
              <a:defRPr sz="1800">
                <a:solidFill>
                  <a:srgbClr val="E87E45"/>
                </a:solidFill>
              </a:defRPr>
            </a:lvl2pPr>
            <a:lvl3pPr lvl="2" algn="ctr">
              <a:lnSpc>
                <a:spcPct val="100000"/>
              </a:lnSpc>
              <a:spcBef>
                <a:spcPts val="0"/>
              </a:spcBef>
              <a:spcAft>
                <a:spcPts val="0"/>
              </a:spcAft>
              <a:buClr>
                <a:srgbClr val="E87E45"/>
              </a:buClr>
              <a:buSzPts val="1800"/>
              <a:buNone/>
              <a:defRPr sz="1800">
                <a:solidFill>
                  <a:srgbClr val="E87E45"/>
                </a:solidFill>
              </a:defRPr>
            </a:lvl3pPr>
            <a:lvl4pPr lvl="3" algn="ctr">
              <a:lnSpc>
                <a:spcPct val="100000"/>
              </a:lnSpc>
              <a:spcBef>
                <a:spcPts val="0"/>
              </a:spcBef>
              <a:spcAft>
                <a:spcPts val="0"/>
              </a:spcAft>
              <a:buClr>
                <a:srgbClr val="E87E45"/>
              </a:buClr>
              <a:buSzPts val="1800"/>
              <a:buNone/>
              <a:defRPr sz="1800">
                <a:solidFill>
                  <a:srgbClr val="E87E45"/>
                </a:solidFill>
              </a:defRPr>
            </a:lvl4pPr>
            <a:lvl5pPr lvl="4" algn="ctr">
              <a:lnSpc>
                <a:spcPct val="100000"/>
              </a:lnSpc>
              <a:spcBef>
                <a:spcPts val="0"/>
              </a:spcBef>
              <a:spcAft>
                <a:spcPts val="0"/>
              </a:spcAft>
              <a:buClr>
                <a:srgbClr val="E87E45"/>
              </a:buClr>
              <a:buSzPts val="1800"/>
              <a:buNone/>
              <a:defRPr sz="1800">
                <a:solidFill>
                  <a:srgbClr val="E87E45"/>
                </a:solidFill>
              </a:defRPr>
            </a:lvl5pPr>
            <a:lvl6pPr lvl="5" algn="ctr">
              <a:lnSpc>
                <a:spcPct val="100000"/>
              </a:lnSpc>
              <a:spcBef>
                <a:spcPts val="0"/>
              </a:spcBef>
              <a:spcAft>
                <a:spcPts val="0"/>
              </a:spcAft>
              <a:buClr>
                <a:srgbClr val="E87E45"/>
              </a:buClr>
              <a:buSzPts val="1800"/>
              <a:buNone/>
              <a:defRPr sz="1800">
                <a:solidFill>
                  <a:srgbClr val="E87E45"/>
                </a:solidFill>
              </a:defRPr>
            </a:lvl6pPr>
            <a:lvl7pPr lvl="6" algn="ctr">
              <a:lnSpc>
                <a:spcPct val="100000"/>
              </a:lnSpc>
              <a:spcBef>
                <a:spcPts val="0"/>
              </a:spcBef>
              <a:spcAft>
                <a:spcPts val="0"/>
              </a:spcAft>
              <a:buClr>
                <a:srgbClr val="E87E45"/>
              </a:buClr>
              <a:buSzPts val="1800"/>
              <a:buNone/>
              <a:defRPr sz="1800">
                <a:solidFill>
                  <a:srgbClr val="E87E45"/>
                </a:solidFill>
              </a:defRPr>
            </a:lvl7pPr>
            <a:lvl8pPr lvl="7" algn="ctr">
              <a:lnSpc>
                <a:spcPct val="100000"/>
              </a:lnSpc>
              <a:spcBef>
                <a:spcPts val="0"/>
              </a:spcBef>
              <a:spcAft>
                <a:spcPts val="0"/>
              </a:spcAft>
              <a:buClr>
                <a:srgbClr val="E87E45"/>
              </a:buClr>
              <a:buSzPts val="1800"/>
              <a:buNone/>
              <a:defRPr sz="1800">
                <a:solidFill>
                  <a:srgbClr val="E87E45"/>
                </a:solidFill>
              </a:defRPr>
            </a:lvl8pPr>
            <a:lvl9pPr lvl="8" algn="ctr">
              <a:lnSpc>
                <a:spcPct val="100000"/>
              </a:lnSpc>
              <a:spcBef>
                <a:spcPts val="0"/>
              </a:spcBef>
              <a:spcAft>
                <a:spcPts val="0"/>
              </a:spcAft>
              <a:buClr>
                <a:srgbClr val="E87E45"/>
              </a:buClr>
              <a:buSzPts val="1800"/>
              <a:buNone/>
              <a:defRPr sz="1800">
                <a:solidFill>
                  <a:srgbClr val="E87E45"/>
                </a:solidFill>
              </a:defRPr>
            </a:lvl9pPr>
          </a:lstStyle>
          <a:p/>
        </p:txBody>
      </p:sp>
      <p:sp>
        <p:nvSpPr>
          <p:cNvPr id="123" name="Google Shape;123;p19"/>
          <p:cNvSpPr txBox="1"/>
          <p:nvPr>
            <p:ph idx="1" type="subTitle"/>
          </p:nvPr>
        </p:nvSpPr>
        <p:spPr>
          <a:xfrm flipH="1">
            <a:off x="962275" y="3330875"/>
            <a:ext cx="21252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24" name="Google Shape;124;p19"/>
          <p:cNvSpPr txBox="1"/>
          <p:nvPr>
            <p:ph idx="2" type="ctrTitle"/>
          </p:nvPr>
        </p:nvSpPr>
        <p:spPr>
          <a:xfrm flipH="1">
            <a:off x="3480088" y="2829282"/>
            <a:ext cx="21954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E87E45"/>
              </a:buClr>
              <a:buSzPts val="1800"/>
              <a:buNone/>
              <a:defRPr sz="1800">
                <a:solidFill>
                  <a:srgbClr val="E87E45"/>
                </a:solidFill>
              </a:defRPr>
            </a:lvl1pPr>
            <a:lvl2pPr lvl="1" algn="ctr">
              <a:lnSpc>
                <a:spcPct val="100000"/>
              </a:lnSpc>
              <a:spcBef>
                <a:spcPts val="0"/>
              </a:spcBef>
              <a:spcAft>
                <a:spcPts val="0"/>
              </a:spcAft>
              <a:buClr>
                <a:srgbClr val="E87E45"/>
              </a:buClr>
              <a:buSzPts val="1800"/>
              <a:buNone/>
              <a:defRPr sz="1800">
                <a:solidFill>
                  <a:srgbClr val="E87E45"/>
                </a:solidFill>
              </a:defRPr>
            </a:lvl2pPr>
            <a:lvl3pPr lvl="2" algn="ctr">
              <a:lnSpc>
                <a:spcPct val="100000"/>
              </a:lnSpc>
              <a:spcBef>
                <a:spcPts val="0"/>
              </a:spcBef>
              <a:spcAft>
                <a:spcPts val="0"/>
              </a:spcAft>
              <a:buClr>
                <a:srgbClr val="E87E45"/>
              </a:buClr>
              <a:buSzPts val="1800"/>
              <a:buNone/>
              <a:defRPr sz="1800">
                <a:solidFill>
                  <a:srgbClr val="E87E45"/>
                </a:solidFill>
              </a:defRPr>
            </a:lvl3pPr>
            <a:lvl4pPr lvl="3" algn="ctr">
              <a:lnSpc>
                <a:spcPct val="100000"/>
              </a:lnSpc>
              <a:spcBef>
                <a:spcPts val="0"/>
              </a:spcBef>
              <a:spcAft>
                <a:spcPts val="0"/>
              </a:spcAft>
              <a:buClr>
                <a:srgbClr val="E87E45"/>
              </a:buClr>
              <a:buSzPts val="1800"/>
              <a:buNone/>
              <a:defRPr sz="1800">
                <a:solidFill>
                  <a:srgbClr val="E87E45"/>
                </a:solidFill>
              </a:defRPr>
            </a:lvl4pPr>
            <a:lvl5pPr lvl="4" algn="ctr">
              <a:lnSpc>
                <a:spcPct val="100000"/>
              </a:lnSpc>
              <a:spcBef>
                <a:spcPts val="0"/>
              </a:spcBef>
              <a:spcAft>
                <a:spcPts val="0"/>
              </a:spcAft>
              <a:buClr>
                <a:srgbClr val="E87E45"/>
              </a:buClr>
              <a:buSzPts val="1800"/>
              <a:buNone/>
              <a:defRPr sz="1800">
                <a:solidFill>
                  <a:srgbClr val="E87E45"/>
                </a:solidFill>
              </a:defRPr>
            </a:lvl5pPr>
            <a:lvl6pPr lvl="5" algn="ctr">
              <a:lnSpc>
                <a:spcPct val="100000"/>
              </a:lnSpc>
              <a:spcBef>
                <a:spcPts val="0"/>
              </a:spcBef>
              <a:spcAft>
                <a:spcPts val="0"/>
              </a:spcAft>
              <a:buClr>
                <a:srgbClr val="E87E45"/>
              </a:buClr>
              <a:buSzPts val="1800"/>
              <a:buNone/>
              <a:defRPr sz="1800">
                <a:solidFill>
                  <a:srgbClr val="E87E45"/>
                </a:solidFill>
              </a:defRPr>
            </a:lvl6pPr>
            <a:lvl7pPr lvl="6" algn="ctr">
              <a:lnSpc>
                <a:spcPct val="100000"/>
              </a:lnSpc>
              <a:spcBef>
                <a:spcPts val="0"/>
              </a:spcBef>
              <a:spcAft>
                <a:spcPts val="0"/>
              </a:spcAft>
              <a:buClr>
                <a:srgbClr val="E87E45"/>
              </a:buClr>
              <a:buSzPts val="1800"/>
              <a:buNone/>
              <a:defRPr sz="1800">
                <a:solidFill>
                  <a:srgbClr val="E87E45"/>
                </a:solidFill>
              </a:defRPr>
            </a:lvl7pPr>
            <a:lvl8pPr lvl="7" algn="ctr">
              <a:lnSpc>
                <a:spcPct val="100000"/>
              </a:lnSpc>
              <a:spcBef>
                <a:spcPts val="0"/>
              </a:spcBef>
              <a:spcAft>
                <a:spcPts val="0"/>
              </a:spcAft>
              <a:buClr>
                <a:srgbClr val="E87E45"/>
              </a:buClr>
              <a:buSzPts val="1800"/>
              <a:buNone/>
              <a:defRPr sz="1800">
                <a:solidFill>
                  <a:srgbClr val="E87E45"/>
                </a:solidFill>
              </a:defRPr>
            </a:lvl8pPr>
            <a:lvl9pPr lvl="8" algn="ctr">
              <a:lnSpc>
                <a:spcPct val="100000"/>
              </a:lnSpc>
              <a:spcBef>
                <a:spcPts val="0"/>
              </a:spcBef>
              <a:spcAft>
                <a:spcPts val="0"/>
              </a:spcAft>
              <a:buClr>
                <a:srgbClr val="E87E45"/>
              </a:buClr>
              <a:buSzPts val="1800"/>
              <a:buNone/>
              <a:defRPr sz="1800">
                <a:solidFill>
                  <a:srgbClr val="E87E45"/>
                </a:solidFill>
              </a:defRPr>
            </a:lvl9pPr>
          </a:lstStyle>
          <a:p/>
        </p:txBody>
      </p:sp>
      <p:sp>
        <p:nvSpPr>
          <p:cNvPr id="125" name="Google Shape;125;p19"/>
          <p:cNvSpPr txBox="1"/>
          <p:nvPr>
            <p:ph idx="3" type="subTitle"/>
          </p:nvPr>
        </p:nvSpPr>
        <p:spPr>
          <a:xfrm flipH="1">
            <a:off x="3515188" y="3330875"/>
            <a:ext cx="21252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26" name="Google Shape;126;p19"/>
          <p:cNvSpPr txBox="1"/>
          <p:nvPr>
            <p:ph idx="4" type="ctrTitle"/>
          </p:nvPr>
        </p:nvSpPr>
        <p:spPr>
          <a:xfrm flipH="1">
            <a:off x="6096800" y="2829282"/>
            <a:ext cx="21954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E87E45"/>
              </a:buClr>
              <a:buSzPts val="1800"/>
              <a:buNone/>
              <a:defRPr sz="1800">
                <a:solidFill>
                  <a:srgbClr val="E87E45"/>
                </a:solidFill>
              </a:defRPr>
            </a:lvl1pPr>
            <a:lvl2pPr lvl="1" algn="ctr">
              <a:lnSpc>
                <a:spcPct val="100000"/>
              </a:lnSpc>
              <a:spcBef>
                <a:spcPts val="0"/>
              </a:spcBef>
              <a:spcAft>
                <a:spcPts val="0"/>
              </a:spcAft>
              <a:buClr>
                <a:srgbClr val="E87E45"/>
              </a:buClr>
              <a:buSzPts val="1800"/>
              <a:buNone/>
              <a:defRPr sz="1800">
                <a:solidFill>
                  <a:srgbClr val="E87E45"/>
                </a:solidFill>
              </a:defRPr>
            </a:lvl2pPr>
            <a:lvl3pPr lvl="2" algn="ctr">
              <a:lnSpc>
                <a:spcPct val="100000"/>
              </a:lnSpc>
              <a:spcBef>
                <a:spcPts val="0"/>
              </a:spcBef>
              <a:spcAft>
                <a:spcPts val="0"/>
              </a:spcAft>
              <a:buClr>
                <a:srgbClr val="E87E45"/>
              </a:buClr>
              <a:buSzPts val="1800"/>
              <a:buNone/>
              <a:defRPr sz="1800">
                <a:solidFill>
                  <a:srgbClr val="E87E45"/>
                </a:solidFill>
              </a:defRPr>
            </a:lvl3pPr>
            <a:lvl4pPr lvl="3" algn="ctr">
              <a:lnSpc>
                <a:spcPct val="100000"/>
              </a:lnSpc>
              <a:spcBef>
                <a:spcPts val="0"/>
              </a:spcBef>
              <a:spcAft>
                <a:spcPts val="0"/>
              </a:spcAft>
              <a:buClr>
                <a:srgbClr val="E87E45"/>
              </a:buClr>
              <a:buSzPts val="1800"/>
              <a:buNone/>
              <a:defRPr sz="1800">
                <a:solidFill>
                  <a:srgbClr val="E87E45"/>
                </a:solidFill>
              </a:defRPr>
            </a:lvl4pPr>
            <a:lvl5pPr lvl="4" algn="ctr">
              <a:lnSpc>
                <a:spcPct val="100000"/>
              </a:lnSpc>
              <a:spcBef>
                <a:spcPts val="0"/>
              </a:spcBef>
              <a:spcAft>
                <a:spcPts val="0"/>
              </a:spcAft>
              <a:buClr>
                <a:srgbClr val="E87E45"/>
              </a:buClr>
              <a:buSzPts val="1800"/>
              <a:buNone/>
              <a:defRPr sz="1800">
                <a:solidFill>
                  <a:srgbClr val="E87E45"/>
                </a:solidFill>
              </a:defRPr>
            </a:lvl5pPr>
            <a:lvl6pPr lvl="5" algn="ctr">
              <a:lnSpc>
                <a:spcPct val="100000"/>
              </a:lnSpc>
              <a:spcBef>
                <a:spcPts val="0"/>
              </a:spcBef>
              <a:spcAft>
                <a:spcPts val="0"/>
              </a:spcAft>
              <a:buClr>
                <a:srgbClr val="E87E45"/>
              </a:buClr>
              <a:buSzPts val="1800"/>
              <a:buNone/>
              <a:defRPr sz="1800">
                <a:solidFill>
                  <a:srgbClr val="E87E45"/>
                </a:solidFill>
              </a:defRPr>
            </a:lvl6pPr>
            <a:lvl7pPr lvl="6" algn="ctr">
              <a:lnSpc>
                <a:spcPct val="100000"/>
              </a:lnSpc>
              <a:spcBef>
                <a:spcPts val="0"/>
              </a:spcBef>
              <a:spcAft>
                <a:spcPts val="0"/>
              </a:spcAft>
              <a:buClr>
                <a:srgbClr val="E87E45"/>
              </a:buClr>
              <a:buSzPts val="1800"/>
              <a:buNone/>
              <a:defRPr sz="1800">
                <a:solidFill>
                  <a:srgbClr val="E87E45"/>
                </a:solidFill>
              </a:defRPr>
            </a:lvl7pPr>
            <a:lvl8pPr lvl="7" algn="ctr">
              <a:lnSpc>
                <a:spcPct val="100000"/>
              </a:lnSpc>
              <a:spcBef>
                <a:spcPts val="0"/>
              </a:spcBef>
              <a:spcAft>
                <a:spcPts val="0"/>
              </a:spcAft>
              <a:buClr>
                <a:srgbClr val="E87E45"/>
              </a:buClr>
              <a:buSzPts val="1800"/>
              <a:buNone/>
              <a:defRPr sz="1800">
                <a:solidFill>
                  <a:srgbClr val="E87E45"/>
                </a:solidFill>
              </a:defRPr>
            </a:lvl8pPr>
            <a:lvl9pPr lvl="8" algn="ctr">
              <a:lnSpc>
                <a:spcPct val="100000"/>
              </a:lnSpc>
              <a:spcBef>
                <a:spcPts val="0"/>
              </a:spcBef>
              <a:spcAft>
                <a:spcPts val="0"/>
              </a:spcAft>
              <a:buClr>
                <a:srgbClr val="E87E45"/>
              </a:buClr>
              <a:buSzPts val="1800"/>
              <a:buNone/>
              <a:defRPr sz="1800">
                <a:solidFill>
                  <a:srgbClr val="E87E45"/>
                </a:solidFill>
              </a:defRPr>
            </a:lvl9pPr>
          </a:lstStyle>
          <a:p/>
        </p:txBody>
      </p:sp>
      <p:sp>
        <p:nvSpPr>
          <p:cNvPr id="127" name="Google Shape;127;p19"/>
          <p:cNvSpPr txBox="1"/>
          <p:nvPr>
            <p:ph idx="5" type="subTitle"/>
          </p:nvPr>
        </p:nvSpPr>
        <p:spPr>
          <a:xfrm flipH="1">
            <a:off x="6131900" y="3330875"/>
            <a:ext cx="21252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128" name="Google Shape;128;p19"/>
          <p:cNvSpPr txBox="1"/>
          <p:nvPr>
            <p:ph idx="6" type="title"/>
          </p:nvPr>
        </p:nvSpPr>
        <p:spPr>
          <a:xfrm>
            <a:off x="624750" y="523425"/>
            <a:ext cx="4723500" cy="896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rgbClr val="434343"/>
              </a:buClr>
              <a:buSzPts val="2800"/>
              <a:buNone/>
              <a:defRPr>
                <a:solidFill>
                  <a:srgbClr val="434343"/>
                </a:solidFill>
              </a:defRPr>
            </a:lvl2pPr>
            <a:lvl3pPr lvl="2" algn="l">
              <a:lnSpc>
                <a:spcPct val="100000"/>
              </a:lnSpc>
              <a:spcBef>
                <a:spcPts val="0"/>
              </a:spcBef>
              <a:spcAft>
                <a:spcPts val="0"/>
              </a:spcAft>
              <a:buClr>
                <a:srgbClr val="434343"/>
              </a:buClr>
              <a:buSzPts val="2800"/>
              <a:buNone/>
              <a:defRPr>
                <a:solidFill>
                  <a:srgbClr val="434343"/>
                </a:solidFill>
              </a:defRPr>
            </a:lvl3pPr>
            <a:lvl4pPr lvl="3" algn="l">
              <a:lnSpc>
                <a:spcPct val="100000"/>
              </a:lnSpc>
              <a:spcBef>
                <a:spcPts val="0"/>
              </a:spcBef>
              <a:spcAft>
                <a:spcPts val="0"/>
              </a:spcAft>
              <a:buClr>
                <a:srgbClr val="434343"/>
              </a:buClr>
              <a:buSzPts val="2800"/>
              <a:buNone/>
              <a:defRPr>
                <a:solidFill>
                  <a:srgbClr val="434343"/>
                </a:solidFill>
              </a:defRPr>
            </a:lvl4pPr>
            <a:lvl5pPr lvl="4" algn="l">
              <a:lnSpc>
                <a:spcPct val="100000"/>
              </a:lnSpc>
              <a:spcBef>
                <a:spcPts val="0"/>
              </a:spcBef>
              <a:spcAft>
                <a:spcPts val="0"/>
              </a:spcAft>
              <a:buClr>
                <a:srgbClr val="434343"/>
              </a:buClr>
              <a:buSzPts val="2800"/>
              <a:buNone/>
              <a:defRPr>
                <a:solidFill>
                  <a:srgbClr val="434343"/>
                </a:solidFill>
              </a:defRPr>
            </a:lvl5pPr>
            <a:lvl6pPr lvl="5" algn="l">
              <a:lnSpc>
                <a:spcPct val="100000"/>
              </a:lnSpc>
              <a:spcBef>
                <a:spcPts val="0"/>
              </a:spcBef>
              <a:spcAft>
                <a:spcPts val="0"/>
              </a:spcAft>
              <a:buClr>
                <a:srgbClr val="434343"/>
              </a:buClr>
              <a:buSzPts val="2800"/>
              <a:buNone/>
              <a:defRPr>
                <a:solidFill>
                  <a:srgbClr val="434343"/>
                </a:solidFill>
              </a:defRPr>
            </a:lvl6pPr>
            <a:lvl7pPr lvl="6" algn="l">
              <a:lnSpc>
                <a:spcPct val="100000"/>
              </a:lnSpc>
              <a:spcBef>
                <a:spcPts val="0"/>
              </a:spcBef>
              <a:spcAft>
                <a:spcPts val="0"/>
              </a:spcAft>
              <a:buClr>
                <a:srgbClr val="434343"/>
              </a:buClr>
              <a:buSzPts val="2800"/>
              <a:buNone/>
              <a:defRPr>
                <a:solidFill>
                  <a:srgbClr val="434343"/>
                </a:solidFill>
              </a:defRPr>
            </a:lvl7pPr>
            <a:lvl8pPr lvl="7" algn="l">
              <a:lnSpc>
                <a:spcPct val="100000"/>
              </a:lnSpc>
              <a:spcBef>
                <a:spcPts val="0"/>
              </a:spcBef>
              <a:spcAft>
                <a:spcPts val="0"/>
              </a:spcAft>
              <a:buClr>
                <a:srgbClr val="434343"/>
              </a:buClr>
              <a:buSzPts val="2800"/>
              <a:buNone/>
              <a:defRPr>
                <a:solidFill>
                  <a:srgbClr val="434343"/>
                </a:solidFill>
              </a:defRPr>
            </a:lvl8pPr>
            <a:lvl9pPr lvl="8" algn="l">
              <a:lnSpc>
                <a:spcPct val="100000"/>
              </a:lnSpc>
              <a:spcBef>
                <a:spcPts val="0"/>
              </a:spcBef>
              <a:spcAft>
                <a:spcPts val="0"/>
              </a:spcAft>
              <a:buClr>
                <a:srgbClr val="434343"/>
              </a:buClr>
              <a:buSzPts val="2800"/>
              <a:buNone/>
              <a:defRPr>
                <a:solidFill>
                  <a:srgbClr val="434343"/>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 TEXT">
  <p:cSld name="CUSTOM_8">
    <p:spTree>
      <p:nvGrpSpPr>
        <p:cNvPr id="129" name="Shape 129"/>
        <p:cNvGrpSpPr/>
        <p:nvPr/>
      </p:nvGrpSpPr>
      <p:grpSpPr>
        <a:xfrm>
          <a:off x="0" y="0"/>
          <a:ext cx="0" cy="0"/>
          <a:chOff x="0" y="0"/>
          <a:chExt cx="0" cy="0"/>
        </a:xfrm>
      </p:grpSpPr>
      <p:sp>
        <p:nvSpPr>
          <p:cNvPr id="130" name="Google Shape;130;p20"/>
          <p:cNvSpPr/>
          <p:nvPr/>
        </p:nvSpPr>
        <p:spPr>
          <a:xfrm>
            <a:off x="732979" y="552450"/>
            <a:ext cx="3581400" cy="4050900"/>
          </a:xfrm>
          <a:prstGeom prst="rect">
            <a:avLst/>
          </a:pr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0"/>
          <p:cNvSpPr/>
          <p:nvPr/>
        </p:nvSpPr>
        <p:spPr>
          <a:xfrm>
            <a:off x="79886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0"/>
          <p:cNvSpPr/>
          <p:nvPr/>
        </p:nvSpPr>
        <p:spPr>
          <a:xfrm>
            <a:off x="79886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0"/>
          <p:cNvSpPr/>
          <p:nvPr/>
        </p:nvSpPr>
        <p:spPr>
          <a:xfrm>
            <a:off x="7439" y="1507984"/>
            <a:ext cx="176" cy="172"/>
          </a:xfrm>
          <a:custGeom>
            <a:rect b="b" l="l" r="r" t="t"/>
            <a:pathLst>
              <a:path extrusionOk="0" h="1" w="1">
                <a:moveTo>
                  <a:pt x="0" y="0"/>
                </a:moveTo>
                <a:lnTo>
                  <a:pt x="0" y="0"/>
                </a:ln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0"/>
          <p:cNvSpPr/>
          <p:nvPr/>
        </p:nvSpPr>
        <p:spPr>
          <a:xfrm flipH="1">
            <a:off x="11333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0"/>
          <p:cNvSpPr/>
          <p:nvPr/>
        </p:nvSpPr>
        <p:spPr>
          <a:xfrm flipH="1">
            <a:off x="11333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0"/>
          <p:cNvSpPr/>
          <p:nvPr/>
        </p:nvSpPr>
        <p:spPr>
          <a:xfrm>
            <a:off x="79886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0"/>
          <p:cNvSpPr/>
          <p:nvPr/>
        </p:nvSpPr>
        <p:spPr>
          <a:xfrm>
            <a:off x="7439" y="2419108"/>
            <a:ext cx="176" cy="172"/>
          </a:xfrm>
          <a:custGeom>
            <a:rect b="b" l="l" r="r" t="t"/>
            <a:pathLst>
              <a:path extrusionOk="0" h="1" w="1">
                <a:moveTo>
                  <a:pt x="0" y="0"/>
                </a:move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0"/>
          <p:cNvSpPr txBox="1"/>
          <p:nvPr>
            <p:ph idx="1" type="subTitle"/>
          </p:nvPr>
        </p:nvSpPr>
        <p:spPr>
          <a:xfrm>
            <a:off x="977129" y="1332875"/>
            <a:ext cx="3127800" cy="67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39" name="Google Shape;139;p20"/>
          <p:cNvSpPr txBox="1"/>
          <p:nvPr>
            <p:ph type="title"/>
          </p:nvPr>
        </p:nvSpPr>
        <p:spPr>
          <a:xfrm>
            <a:off x="162123" y="807825"/>
            <a:ext cx="47580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p:txBody>
      </p:sp>
      <p:sp>
        <p:nvSpPr>
          <p:cNvPr id="140" name="Google Shape;140;p20"/>
          <p:cNvSpPr txBox="1"/>
          <p:nvPr>
            <p:ph idx="2" type="subTitle"/>
          </p:nvPr>
        </p:nvSpPr>
        <p:spPr>
          <a:xfrm>
            <a:off x="977129" y="2528425"/>
            <a:ext cx="3127800" cy="67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41" name="Google Shape;141;p20"/>
          <p:cNvSpPr txBox="1"/>
          <p:nvPr>
            <p:ph idx="3" type="title"/>
          </p:nvPr>
        </p:nvSpPr>
        <p:spPr>
          <a:xfrm>
            <a:off x="162123" y="2003375"/>
            <a:ext cx="47580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p:txBody>
      </p:sp>
      <p:sp>
        <p:nvSpPr>
          <p:cNvPr id="142" name="Google Shape;142;p20"/>
          <p:cNvSpPr txBox="1"/>
          <p:nvPr>
            <p:ph idx="4" type="subTitle"/>
          </p:nvPr>
        </p:nvSpPr>
        <p:spPr>
          <a:xfrm>
            <a:off x="977129" y="3723975"/>
            <a:ext cx="3127800" cy="67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143" name="Google Shape;143;p20"/>
          <p:cNvSpPr txBox="1"/>
          <p:nvPr>
            <p:ph idx="5" type="title"/>
          </p:nvPr>
        </p:nvSpPr>
        <p:spPr>
          <a:xfrm>
            <a:off x="162123" y="3198925"/>
            <a:ext cx="47580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TLE + SUBTITLE">
  <p:cSld name="TITLE_1">
    <p:spTree>
      <p:nvGrpSpPr>
        <p:cNvPr id="16" name="Shape 16"/>
        <p:cNvGrpSpPr/>
        <p:nvPr/>
      </p:nvGrpSpPr>
      <p:grpSpPr>
        <a:xfrm>
          <a:off x="0" y="0"/>
          <a:ext cx="0" cy="0"/>
          <a:chOff x="0" y="0"/>
          <a:chExt cx="0" cy="0"/>
        </a:xfrm>
      </p:grpSpPr>
      <p:sp>
        <p:nvSpPr>
          <p:cNvPr id="17" name="Google Shape;17;p3"/>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799930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799930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
          <p:cNvSpPr txBox="1"/>
          <p:nvPr>
            <p:ph idx="1" type="subTitle"/>
          </p:nvPr>
        </p:nvSpPr>
        <p:spPr>
          <a:xfrm flipH="1">
            <a:off x="4524225" y="3036800"/>
            <a:ext cx="2927400" cy="670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541C1D"/>
              </a:buClr>
              <a:buSzPts val="1200"/>
              <a:buNone/>
              <a:defRPr>
                <a:solidFill>
                  <a:srgbClr val="541C1D"/>
                </a:solidFill>
              </a:defRPr>
            </a:lvl1pPr>
            <a:lvl2pPr lvl="1" algn="l">
              <a:lnSpc>
                <a:spcPct val="100000"/>
              </a:lnSpc>
              <a:spcBef>
                <a:spcPts val="0"/>
              </a:spcBef>
              <a:spcAft>
                <a:spcPts val="0"/>
              </a:spcAft>
              <a:buClr>
                <a:srgbClr val="FAE1C8"/>
              </a:buClr>
              <a:buSzPts val="1400"/>
              <a:buNone/>
              <a:defRPr sz="1400">
                <a:solidFill>
                  <a:srgbClr val="FAE1C8"/>
                </a:solidFill>
              </a:defRPr>
            </a:lvl2pPr>
            <a:lvl3pPr lvl="2" algn="l">
              <a:lnSpc>
                <a:spcPct val="100000"/>
              </a:lnSpc>
              <a:spcBef>
                <a:spcPts val="0"/>
              </a:spcBef>
              <a:spcAft>
                <a:spcPts val="0"/>
              </a:spcAft>
              <a:buClr>
                <a:srgbClr val="FAE1C8"/>
              </a:buClr>
              <a:buSzPts val="1400"/>
              <a:buNone/>
              <a:defRPr sz="1400">
                <a:solidFill>
                  <a:srgbClr val="FAE1C8"/>
                </a:solidFill>
              </a:defRPr>
            </a:lvl3pPr>
            <a:lvl4pPr lvl="3" algn="l">
              <a:lnSpc>
                <a:spcPct val="100000"/>
              </a:lnSpc>
              <a:spcBef>
                <a:spcPts val="0"/>
              </a:spcBef>
              <a:spcAft>
                <a:spcPts val="0"/>
              </a:spcAft>
              <a:buClr>
                <a:srgbClr val="FAE1C8"/>
              </a:buClr>
              <a:buSzPts val="1400"/>
              <a:buNone/>
              <a:defRPr sz="1400">
                <a:solidFill>
                  <a:srgbClr val="FAE1C8"/>
                </a:solidFill>
              </a:defRPr>
            </a:lvl4pPr>
            <a:lvl5pPr lvl="4" algn="l">
              <a:lnSpc>
                <a:spcPct val="100000"/>
              </a:lnSpc>
              <a:spcBef>
                <a:spcPts val="0"/>
              </a:spcBef>
              <a:spcAft>
                <a:spcPts val="0"/>
              </a:spcAft>
              <a:buClr>
                <a:srgbClr val="FAE1C8"/>
              </a:buClr>
              <a:buSzPts val="1400"/>
              <a:buNone/>
              <a:defRPr sz="1400">
                <a:solidFill>
                  <a:srgbClr val="FAE1C8"/>
                </a:solidFill>
              </a:defRPr>
            </a:lvl5pPr>
            <a:lvl6pPr lvl="5" algn="l">
              <a:lnSpc>
                <a:spcPct val="100000"/>
              </a:lnSpc>
              <a:spcBef>
                <a:spcPts val="0"/>
              </a:spcBef>
              <a:spcAft>
                <a:spcPts val="0"/>
              </a:spcAft>
              <a:buClr>
                <a:srgbClr val="FAE1C8"/>
              </a:buClr>
              <a:buSzPts val="1400"/>
              <a:buNone/>
              <a:defRPr sz="1400">
                <a:solidFill>
                  <a:srgbClr val="FAE1C8"/>
                </a:solidFill>
              </a:defRPr>
            </a:lvl6pPr>
            <a:lvl7pPr lvl="6" algn="l">
              <a:lnSpc>
                <a:spcPct val="100000"/>
              </a:lnSpc>
              <a:spcBef>
                <a:spcPts val="0"/>
              </a:spcBef>
              <a:spcAft>
                <a:spcPts val="0"/>
              </a:spcAft>
              <a:buClr>
                <a:srgbClr val="FAE1C8"/>
              </a:buClr>
              <a:buSzPts val="1400"/>
              <a:buNone/>
              <a:defRPr sz="1400">
                <a:solidFill>
                  <a:srgbClr val="FAE1C8"/>
                </a:solidFill>
              </a:defRPr>
            </a:lvl7pPr>
            <a:lvl8pPr lvl="7" algn="l">
              <a:lnSpc>
                <a:spcPct val="100000"/>
              </a:lnSpc>
              <a:spcBef>
                <a:spcPts val="0"/>
              </a:spcBef>
              <a:spcAft>
                <a:spcPts val="0"/>
              </a:spcAft>
              <a:buClr>
                <a:srgbClr val="FAE1C8"/>
              </a:buClr>
              <a:buSzPts val="1400"/>
              <a:buNone/>
              <a:defRPr sz="1400">
                <a:solidFill>
                  <a:srgbClr val="FAE1C8"/>
                </a:solidFill>
              </a:defRPr>
            </a:lvl8pPr>
            <a:lvl9pPr lvl="8" algn="l">
              <a:lnSpc>
                <a:spcPct val="100000"/>
              </a:lnSpc>
              <a:spcBef>
                <a:spcPts val="0"/>
              </a:spcBef>
              <a:spcAft>
                <a:spcPts val="0"/>
              </a:spcAft>
              <a:buClr>
                <a:srgbClr val="FAE1C8"/>
              </a:buClr>
              <a:buSzPts val="1400"/>
              <a:buNone/>
              <a:defRPr sz="1400">
                <a:solidFill>
                  <a:srgbClr val="FAE1C8"/>
                </a:solidFill>
              </a:defRPr>
            </a:lvl9pPr>
          </a:lstStyle>
          <a:p/>
        </p:txBody>
      </p:sp>
      <p:sp>
        <p:nvSpPr>
          <p:cNvPr id="23" name="Google Shape;23;p3"/>
          <p:cNvSpPr txBox="1"/>
          <p:nvPr>
            <p:ph type="ctrTitle"/>
          </p:nvPr>
        </p:nvSpPr>
        <p:spPr>
          <a:xfrm flipH="1">
            <a:off x="4419600" y="844800"/>
            <a:ext cx="4114800" cy="1887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E87E45"/>
              </a:buClr>
              <a:buSzPts val="6000"/>
              <a:buNone/>
              <a:defRPr sz="6000">
                <a:solidFill>
                  <a:srgbClr val="E87E45"/>
                </a:solidFill>
              </a:defRPr>
            </a:lvl1pPr>
            <a:lvl2pPr lvl="1" algn="l">
              <a:lnSpc>
                <a:spcPct val="100000"/>
              </a:lnSpc>
              <a:spcBef>
                <a:spcPts val="0"/>
              </a:spcBef>
              <a:spcAft>
                <a:spcPts val="0"/>
              </a:spcAft>
              <a:buClr>
                <a:srgbClr val="FA7E5C"/>
              </a:buClr>
              <a:buSzPts val="12000"/>
              <a:buNone/>
              <a:defRPr sz="12000">
                <a:solidFill>
                  <a:srgbClr val="FA7E5C"/>
                </a:solidFill>
              </a:defRPr>
            </a:lvl2pPr>
            <a:lvl3pPr lvl="2" algn="l">
              <a:lnSpc>
                <a:spcPct val="100000"/>
              </a:lnSpc>
              <a:spcBef>
                <a:spcPts val="0"/>
              </a:spcBef>
              <a:spcAft>
                <a:spcPts val="0"/>
              </a:spcAft>
              <a:buClr>
                <a:srgbClr val="FA7E5C"/>
              </a:buClr>
              <a:buSzPts val="12000"/>
              <a:buNone/>
              <a:defRPr sz="12000">
                <a:solidFill>
                  <a:srgbClr val="FA7E5C"/>
                </a:solidFill>
              </a:defRPr>
            </a:lvl3pPr>
            <a:lvl4pPr lvl="3" algn="l">
              <a:lnSpc>
                <a:spcPct val="100000"/>
              </a:lnSpc>
              <a:spcBef>
                <a:spcPts val="0"/>
              </a:spcBef>
              <a:spcAft>
                <a:spcPts val="0"/>
              </a:spcAft>
              <a:buClr>
                <a:srgbClr val="FA7E5C"/>
              </a:buClr>
              <a:buSzPts val="12000"/>
              <a:buNone/>
              <a:defRPr sz="12000">
                <a:solidFill>
                  <a:srgbClr val="FA7E5C"/>
                </a:solidFill>
              </a:defRPr>
            </a:lvl4pPr>
            <a:lvl5pPr lvl="4" algn="l">
              <a:lnSpc>
                <a:spcPct val="100000"/>
              </a:lnSpc>
              <a:spcBef>
                <a:spcPts val="0"/>
              </a:spcBef>
              <a:spcAft>
                <a:spcPts val="0"/>
              </a:spcAft>
              <a:buClr>
                <a:srgbClr val="FA7E5C"/>
              </a:buClr>
              <a:buSzPts val="12000"/>
              <a:buNone/>
              <a:defRPr sz="12000">
                <a:solidFill>
                  <a:srgbClr val="FA7E5C"/>
                </a:solidFill>
              </a:defRPr>
            </a:lvl5pPr>
            <a:lvl6pPr lvl="5" algn="l">
              <a:lnSpc>
                <a:spcPct val="100000"/>
              </a:lnSpc>
              <a:spcBef>
                <a:spcPts val="0"/>
              </a:spcBef>
              <a:spcAft>
                <a:spcPts val="0"/>
              </a:spcAft>
              <a:buClr>
                <a:srgbClr val="FA7E5C"/>
              </a:buClr>
              <a:buSzPts val="12000"/>
              <a:buNone/>
              <a:defRPr sz="12000">
                <a:solidFill>
                  <a:srgbClr val="FA7E5C"/>
                </a:solidFill>
              </a:defRPr>
            </a:lvl6pPr>
            <a:lvl7pPr lvl="6" algn="l">
              <a:lnSpc>
                <a:spcPct val="100000"/>
              </a:lnSpc>
              <a:spcBef>
                <a:spcPts val="0"/>
              </a:spcBef>
              <a:spcAft>
                <a:spcPts val="0"/>
              </a:spcAft>
              <a:buClr>
                <a:srgbClr val="FA7E5C"/>
              </a:buClr>
              <a:buSzPts val="12000"/>
              <a:buNone/>
              <a:defRPr sz="12000">
                <a:solidFill>
                  <a:srgbClr val="FA7E5C"/>
                </a:solidFill>
              </a:defRPr>
            </a:lvl7pPr>
            <a:lvl8pPr lvl="7" algn="l">
              <a:lnSpc>
                <a:spcPct val="100000"/>
              </a:lnSpc>
              <a:spcBef>
                <a:spcPts val="0"/>
              </a:spcBef>
              <a:spcAft>
                <a:spcPts val="0"/>
              </a:spcAft>
              <a:buClr>
                <a:srgbClr val="FA7E5C"/>
              </a:buClr>
              <a:buSzPts val="12000"/>
              <a:buNone/>
              <a:defRPr sz="12000">
                <a:solidFill>
                  <a:srgbClr val="FA7E5C"/>
                </a:solidFill>
              </a:defRPr>
            </a:lvl8pPr>
            <a:lvl9pPr lvl="8" algn="l">
              <a:lnSpc>
                <a:spcPct val="100000"/>
              </a:lnSpc>
              <a:spcBef>
                <a:spcPts val="0"/>
              </a:spcBef>
              <a:spcAft>
                <a:spcPts val="0"/>
              </a:spcAft>
              <a:buClr>
                <a:srgbClr val="FA7E5C"/>
              </a:buClr>
              <a:buSzPts val="12000"/>
              <a:buNone/>
              <a:defRPr sz="12000">
                <a:solidFill>
                  <a:srgbClr val="FA7E5C"/>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CHNOLOGY DESIGN 1">
  <p:cSld name="CUSTOM_6_1">
    <p:spTree>
      <p:nvGrpSpPr>
        <p:cNvPr id="144" name="Shape 144"/>
        <p:cNvGrpSpPr/>
        <p:nvPr/>
      </p:nvGrpSpPr>
      <p:grpSpPr>
        <a:xfrm>
          <a:off x="0" y="0"/>
          <a:ext cx="0" cy="0"/>
          <a:chOff x="0" y="0"/>
          <a:chExt cx="0" cy="0"/>
        </a:xfrm>
      </p:grpSpPr>
      <p:sp>
        <p:nvSpPr>
          <p:cNvPr id="145" name="Google Shape;145;p21"/>
          <p:cNvSpPr txBox="1"/>
          <p:nvPr>
            <p:ph type="ctrTitle"/>
          </p:nvPr>
        </p:nvSpPr>
        <p:spPr>
          <a:xfrm flipH="1">
            <a:off x="5019125" y="2751175"/>
            <a:ext cx="2820900" cy="5778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2400"/>
              <a:buNone/>
              <a:defRPr sz="2400"/>
            </a:lvl1pPr>
            <a:lvl2pPr lvl="1" algn="r">
              <a:lnSpc>
                <a:spcPct val="100000"/>
              </a:lnSpc>
              <a:spcBef>
                <a:spcPts val="0"/>
              </a:spcBef>
              <a:spcAft>
                <a:spcPts val="0"/>
              </a:spcAft>
              <a:buSzPts val="1800"/>
              <a:buNone/>
              <a:defRPr sz="1800"/>
            </a:lvl2pPr>
            <a:lvl3pPr lvl="2" algn="r">
              <a:lnSpc>
                <a:spcPct val="100000"/>
              </a:lnSpc>
              <a:spcBef>
                <a:spcPts val="0"/>
              </a:spcBef>
              <a:spcAft>
                <a:spcPts val="0"/>
              </a:spcAft>
              <a:buSzPts val="1800"/>
              <a:buNone/>
              <a:defRPr sz="1800"/>
            </a:lvl3pPr>
            <a:lvl4pPr lvl="3" algn="r">
              <a:lnSpc>
                <a:spcPct val="100000"/>
              </a:lnSpc>
              <a:spcBef>
                <a:spcPts val="0"/>
              </a:spcBef>
              <a:spcAft>
                <a:spcPts val="0"/>
              </a:spcAft>
              <a:buSzPts val="1800"/>
              <a:buNone/>
              <a:defRPr sz="1800"/>
            </a:lvl4pPr>
            <a:lvl5pPr lvl="4" algn="r">
              <a:lnSpc>
                <a:spcPct val="100000"/>
              </a:lnSpc>
              <a:spcBef>
                <a:spcPts val="0"/>
              </a:spcBef>
              <a:spcAft>
                <a:spcPts val="0"/>
              </a:spcAft>
              <a:buSzPts val="1800"/>
              <a:buNone/>
              <a:defRPr sz="1800"/>
            </a:lvl5pPr>
            <a:lvl6pPr lvl="5" algn="r">
              <a:lnSpc>
                <a:spcPct val="100000"/>
              </a:lnSpc>
              <a:spcBef>
                <a:spcPts val="0"/>
              </a:spcBef>
              <a:spcAft>
                <a:spcPts val="0"/>
              </a:spcAft>
              <a:buSzPts val="1800"/>
              <a:buNone/>
              <a:defRPr sz="1800"/>
            </a:lvl6pPr>
            <a:lvl7pPr lvl="6" algn="r">
              <a:lnSpc>
                <a:spcPct val="100000"/>
              </a:lnSpc>
              <a:spcBef>
                <a:spcPts val="0"/>
              </a:spcBef>
              <a:spcAft>
                <a:spcPts val="0"/>
              </a:spcAft>
              <a:buSzPts val="1800"/>
              <a:buNone/>
              <a:defRPr sz="1800"/>
            </a:lvl7pPr>
            <a:lvl8pPr lvl="7" algn="r">
              <a:lnSpc>
                <a:spcPct val="100000"/>
              </a:lnSpc>
              <a:spcBef>
                <a:spcPts val="0"/>
              </a:spcBef>
              <a:spcAft>
                <a:spcPts val="0"/>
              </a:spcAft>
              <a:buSzPts val="1800"/>
              <a:buNone/>
              <a:defRPr sz="1800"/>
            </a:lvl8pPr>
            <a:lvl9pPr lvl="8" algn="r">
              <a:lnSpc>
                <a:spcPct val="100000"/>
              </a:lnSpc>
              <a:spcBef>
                <a:spcPts val="0"/>
              </a:spcBef>
              <a:spcAft>
                <a:spcPts val="0"/>
              </a:spcAft>
              <a:buSzPts val="1800"/>
              <a:buNone/>
              <a:defRPr sz="1800"/>
            </a:lvl9pPr>
          </a:lstStyle>
          <a:p/>
        </p:txBody>
      </p:sp>
      <p:sp>
        <p:nvSpPr>
          <p:cNvPr id="146" name="Google Shape;146;p21"/>
          <p:cNvSpPr txBox="1"/>
          <p:nvPr>
            <p:ph idx="1" type="subTitle"/>
          </p:nvPr>
        </p:nvSpPr>
        <p:spPr>
          <a:xfrm flipH="1">
            <a:off x="5433100" y="3212625"/>
            <a:ext cx="2406900" cy="1107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200"/>
              <a:buNone/>
              <a:defRPr/>
            </a:lvl1pPr>
            <a:lvl2pPr lvl="1" algn="r">
              <a:lnSpc>
                <a:spcPct val="100000"/>
              </a:lnSpc>
              <a:spcBef>
                <a:spcPts val="0"/>
              </a:spcBef>
              <a:spcAft>
                <a:spcPts val="0"/>
              </a:spcAft>
              <a:buSzPts val="1200"/>
              <a:buNone/>
              <a:defRPr/>
            </a:lvl2pPr>
            <a:lvl3pPr lvl="2" algn="r">
              <a:lnSpc>
                <a:spcPct val="100000"/>
              </a:lnSpc>
              <a:spcBef>
                <a:spcPts val="0"/>
              </a:spcBef>
              <a:spcAft>
                <a:spcPts val="0"/>
              </a:spcAft>
              <a:buSzPts val="1200"/>
              <a:buNone/>
              <a:defRPr/>
            </a:lvl3pPr>
            <a:lvl4pPr lvl="3" algn="r">
              <a:lnSpc>
                <a:spcPct val="100000"/>
              </a:lnSpc>
              <a:spcBef>
                <a:spcPts val="0"/>
              </a:spcBef>
              <a:spcAft>
                <a:spcPts val="0"/>
              </a:spcAft>
              <a:buSzPts val="1200"/>
              <a:buNone/>
              <a:defRPr/>
            </a:lvl4pPr>
            <a:lvl5pPr lvl="4" algn="r">
              <a:lnSpc>
                <a:spcPct val="100000"/>
              </a:lnSpc>
              <a:spcBef>
                <a:spcPts val="0"/>
              </a:spcBef>
              <a:spcAft>
                <a:spcPts val="0"/>
              </a:spcAft>
              <a:buSzPts val="1200"/>
              <a:buNone/>
              <a:defRPr/>
            </a:lvl5pPr>
            <a:lvl6pPr lvl="5" algn="r">
              <a:lnSpc>
                <a:spcPct val="100000"/>
              </a:lnSpc>
              <a:spcBef>
                <a:spcPts val="0"/>
              </a:spcBef>
              <a:spcAft>
                <a:spcPts val="0"/>
              </a:spcAft>
              <a:buSzPts val="1200"/>
              <a:buNone/>
              <a:defRPr/>
            </a:lvl6pPr>
            <a:lvl7pPr lvl="6" algn="r">
              <a:lnSpc>
                <a:spcPct val="100000"/>
              </a:lnSpc>
              <a:spcBef>
                <a:spcPts val="0"/>
              </a:spcBef>
              <a:spcAft>
                <a:spcPts val="0"/>
              </a:spcAft>
              <a:buSzPts val="1200"/>
              <a:buNone/>
              <a:defRPr/>
            </a:lvl7pPr>
            <a:lvl8pPr lvl="7" algn="r">
              <a:lnSpc>
                <a:spcPct val="100000"/>
              </a:lnSpc>
              <a:spcBef>
                <a:spcPts val="0"/>
              </a:spcBef>
              <a:spcAft>
                <a:spcPts val="0"/>
              </a:spcAft>
              <a:buSzPts val="1200"/>
              <a:buNone/>
              <a:defRPr/>
            </a:lvl8pPr>
            <a:lvl9pPr lvl="8" algn="r">
              <a:lnSpc>
                <a:spcPct val="100000"/>
              </a:lnSpc>
              <a:spcBef>
                <a:spcPts val="0"/>
              </a:spcBef>
              <a:spcAft>
                <a:spcPts val="0"/>
              </a:spcAft>
              <a:buSzPts val="12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CHNOLOGY DESIGN 2">
  <p:cSld name="CUSTOM_6_1_1">
    <p:spTree>
      <p:nvGrpSpPr>
        <p:cNvPr id="147" name="Shape 147"/>
        <p:cNvGrpSpPr/>
        <p:nvPr/>
      </p:nvGrpSpPr>
      <p:grpSpPr>
        <a:xfrm>
          <a:off x="0" y="0"/>
          <a:ext cx="0" cy="0"/>
          <a:chOff x="0" y="0"/>
          <a:chExt cx="0" cy="0"/>
        </a:xfrm>
      </p:grpSpPr>
      <p:sp>
        <p:nvSpPr>
          <p:cNvPr id="148" name="Google Shape;148;p22"/>
          <p:cNvSpPr txBox="1"/>
          <p:nvPr>
            <p:ph type="ctrTitle"/>
          </p:nvPr>
        </p:nvSpPr>
        <p:spPr>
          <a:xfrm>
            <a:off x="1313525" y="2979775"/>
            <a:ext cx="2495400" cy="577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p:txBody>
      </p:sp>
      <p:sp>
        <p:nvSpPr>
          <p:cNvPr id="149" name="Google Shape;149;p22"/>
          <p:cNvSpPr txBox="1"/>
          <p:nvPr>
            <p:ph idx="1" type="subTitle"/>
          </p:nvPr>
        </p:nvSpPr>
        <p:spPr>
          <a:xfrm>
            <a:off x="1313525" y="3441225"/>
            <a:ext cx="2359800" cy="110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200"/>
              <a:buNone/>
              <a:defRPr/>
            </a:lvl1pPr>
            <a:lvl2pPr lvl="1" algn="l">
              <a:lnSpc>
                <a:spcPct val="100000"/>
              </a:lnSpc>
              <a:spcBef>
                <a:spcPts val="0"/>
              </a:spcBef>
              <a:spcAft>
                <a:spcPts val="0"/>
              </a:spcAft>
              <a:buSzPts val="12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200"/>
              <a:buNone/>
              <a:defRPr/>
            </a:lvl4pPr>
            <a:lvl5pPr lvl="4" algn="l">
              <a:lnSpc>
                <a:spcPct val="100000"/>
              </a:lnSpc>
              <a:spcBef>
                <a:spcPts val="0"/>
              </a:spcBef>
              <a:spcAft>
                <a:spcPts val="0"/>
              </a:spcAft>
              <a:buSzPts val="1200"/>
              <a:buNone/>
              <a:defRPr/>
            </a:lvl5pPr>
            <a:lvl6pPr lvl="5" algn="l">
              <a:lnSpc>
                <a:spcPct val="100000"/>
              </a:lnSpc>
              <a:spcBef>
                <a:spcPts val="0"/>
              </a:spcBef>
              <a:spcAft>
                <a:spcPts val="0"/>
              </a:spcAft>
              <a:buSzPts val="1200"/>
              <a:buNone/>
              <a:defRPr/>
            </a:lvl6pPr>
            <a:lvl7pPr lvl="6" algn="l">
              <a:lnSpc>
                <a:spcPct val="100000"/>
              </a:lnSpc>
              <a:spcBef>
                <a:spcPts val="0"/>
              </a:spcBef>
              <a:spcAft>
                <a:spcPts val="0"/>
              </a:spcAft>
              <a:buSzPts val="1200"/>
              <a:buNone/>
              <a:defRPr/>
            </a:lvl7pPr>
            <a:lvl8pPr lvl="7" algn="l">
              <a:lnSpc>
                <a:spcPct val="100000"/>
              </a:lnSpc>
              <a:spcBef>
                <a:spcPts val="0"/>
              </a:spcBef>
              <a:spcAft>
                <a:spcPts val="0"/>
              </a:spcAft>
              <a:buSzPts val="1200"/>
              <a:buNone/>
              <a:defRPr/>
            </a:lvl8pPr>
            <a:lvl9pPr lvl="8" algn="l">
              <a:lnSpc>
                <a:spcPct val="100000"/>
              </a:lnSpc>
              <a:spcBef>
                <a:spcPts val="0"/>
              </a:spcBef>
              <a:spcAft>
                <a:spcPts val="0"/>
              </a:spcAft>
              <a:buSzPts val="12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TEAM">
  <p:cSld name="CUSTOM_14">
    <p:spTree>
      <p:nvGrpSpPr>
        <p:cNvPr id="150" name="Shape 150"/>
        <p:cNvGrpSpPr/>
        <p:nvPr/>
      </p:nvGrpSpPr>
      <p:grpSpPr>
        <a:xfrm>
          <a:off x="0" y="0"/>
          <a:ext cx="0" cy="0"/>
          <a:chOff x="0" y="0"/>
          <a:chExt cx="0" cy="0"/>
        </a:xfrm>
      </p:grpSpPr>
      <p:sp>
        <p:nvSpPr>
          <p:cNvPr id="151" name="Google Shape;151;p23"/>
          <p:cNvSpPr txBox="1"/>
          <p:nvPr>
            <p:ph type="ctrTitle"/>
          </p:nvPr>
        </p:nvSpPr>
        <p:spPr>
          <a:xfrm flipH="1">
            <a:off x="1060575" y="3418963"/>
            <a:ext cx="31887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541C1D"/>
              </a:buClr>
              <a:buSzPts val="1800"/>
              <a:buNone/>
              <a:defRPr sz="1800">
                <a:solidFill>
                  <a:srgbClr val="541C1D"/>
                </a:solidFill>
              </a:defRPr>
            </a:lvl1pPr>
            <a:lvl2pPr lvl="1" algn="ctr">
              <a:lnSpc>
                <a:spcPct val="100000"/>
              </a:lnSpc>
              <a:spcBef>
                <a:spcPts val="0"/>
              </a:spcBef>
              <a:spcAft>
                <a:spcPts val="0"/>
              </a:spcAft>
              <a:buClr>
                <a:srgbClr val="541C1D"/>
              </a:buClr>
              <a:buSzPts val="1800"/>
              <a:buNone/>
              <a:defRPr sz="1800">
                <a:solidFill>
                  <a:srgbClr val="541C1D"/>
                </a:solidFill>
              </a:defRPr>
            </a:lvl2pPr>
            <a:lvl3pPr lvl="2" algn="ctr">
              <a:lnSpc>
                <a:spcPct val="100000"/>
              </a:lnSpc>
              <a:spcBef>
                <a:spcPts val="0"/>
              </a:spcBef>
              <a:spcAft>
                <a:spcPts val="0"/>
              </a:spcAft>
              <a:buClr>
                <a:srgbClr val="541C1D"/>
              </a:buClr>
              <a:buSzPts val="1800"/>
              <a:buNone/>
              <a:defRPr sz="1800">
                <a:solidFill>
                  <a:srgbClr val="541C1D"/>
                </a:solidFill>
              </a:defRPr>
            </a:lvl3pPr>
            <a:lvl4pPr lvl="3" algn="ctr">
              <a:lnSpc>
                <a:spcPct val="100000"/>
              </a:lnSpc>
              <a:spcBef>
                <a:spcPts val="0"/>
              </a:spcBef>
              <a:spcAft>
                <a:spcPts val="0"/>
              </a:spcAft>
              <a:buClr>
                <a:srgbClr val="541C1D"/>
              </a:buClr>
              <a:buSzPts val="1800"/>
              <a:buNone/>
              <a:defRPr sz="1800">
                <a:solidFill>
                  <a:srgbClr val="541C1D"/>
                </a:solidFill>
              </a:defRPr>
            </a:lvl4pPr>
            <a:lvl5pPr lvl="4" algn="ctr">
              <a:lnSpc>
                <a:spcPct val="100000"/>
              </a:lnSpc>
              <a:spcBef>
                <a:spcPts val="0"/>
              </a:spcBef>
              <a:spcAft>
                <a:spcPts val="0"/>
              </a:spcAft>
              <a:buClr>
                <a:srgbClr val="541C1D"/>
              </a:buClr>
              <a:buSzPts val="1800"/>
              <a:buNone/>
              <a:defRPr sz="1800">
                <a:solidFill>
                  <a:srgbClr val="541C1D"/>
                </a:solidFill>
              </a:defRPr>
            </a:lvl5pPr>
            <a:lvl6pPr lvl="5" algn="ctr">
              <a:lnSpc>
                <a:spcPct val="100000"/>
              </a:lnSpc>
              <a:spcBef>
                <a:spcPts val="0"/>
              </a:spcBef>
              <a:spcAft>
                <a:spcPts val="0"/>
              </a:spcAft>
              <a:buClr>
                <a:srgbClr val="541C1D"/>
              </a:buClr>
              <a:buSzPts val="1800"/>
              <a:buNone/>
              <a:defRPr sz="1800">
                <a:solidFill>
                  <a:srgbClr val="541C1D"/>
                </a:solidFill>
              </a:defRPr>
            </a:lvl6pPr>
            <a:lvl7pPr lvl="6" algn="ctr">
              <a:lnSpc>
                <a:spcPct val="100000"/>
              </a:lnSpc>
              <a:spcBef>
                <a:spcPts val="0"/>
              </a:spcBef>
              <a:spcAft>
                <a:spcPts val="0"/>
              </a:spcAft>
              <a:buClr>
                <a:srgbClr val="541C1D"/>
              </a:buClr>
              <a:buSzPts val="1800"/>
              <a:buNone/>
              <a:defRPr sz="1800">
                <a:solidFill>
                  <a:srgbClr val="541C1D"/>
                </a:solidFill>
              </a:defRPr>
            </a:lvl7pPr>
            <a:lvl8pPr lvl="7" algn="ctr">
              <a:lnSpc>
                <a:spcPct val="100000"/>
              </a:lnSpc>
              <a:spcBef>
                <a:spcPts val="0"/>
              </a:spcBef>
              <a:spcAft>
                <a:spcPts val="0"/>
              </a:spcAft>
              <a:buClr>
                <a:srgbClr val="541C1D"/>
              </a:buClr>
              <a:buSzPts val="1800"/>
              <a:buNone/>
              <a:defRPr sz="1800">
                <a:solidFill>
                  <a:srgbClr val="541C1D"/>
                </a:solidFill>
              </a:defRPr>
            </a:lvl8pPr>
            <a:lvl9pPr lvl="8" algn="ctr">
              <a:lnSpc>
                <a:spcPct val="100000"/>
              </a:lnSpc>
              <a:spcBef>
                <a:spcPts val="0"/>
              </a:spcBef>
              <a:spcAft>
                <a:spcPts val="0"/>
              </a:spcAft>
              <a:buClr>
                <a:srgbClr val="541C1D"/>
              </a:buClr>
              <a:buSzPts val="1800"/>
              <a:buNone/>
              <a:defRPr sz="1800">
                <a:solidFill>
                  <a:srgbClr val="541C1D"/>
                </a:solidFill>
              </a:defRPr>
            </a:lvl9pPr>
          </a:lstStyle>
          <a:p/>
        </p:txBody>
      </p:sp>
      <p:sp>
        <p:nvSpPr>
          <p:cNvPr id="152" name="Google Shape;152;p23"/>
          <p:cNvSpPr txBox="1"/>
          <p:nvPr>
            <p:ph idx="1" type="subTitle"/>
          </p:nvPr>
        </p:nvSpPr>
        <p:spPr>
          <a:xfrm flipH="1">
            <a:off x="1376743" y="3899475"/>
            <a:ext cx="25707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541C1D"/>
              </a:buClr>
              <a:buSzPts val="1000"/>
              <a:buNone/>
              <a:defRPr sz="1000">
                <a:solidFill>
                  <a:srgbClr val="541C1D"/>
                </a:solidFill>
              </a:defRPr>
            </a:lvl1pPr>
            <a:lvl2pPr lvl="1" algn="ctr">
              <a:lnSpc>
                <a:spcPct val="100000"/>
              </a:lnSpc>
              <a:spcBef>
                <a:spcPts val="0"/>
              </a:spcBef>
              <a:spcAft>
                <a:spcPts val="0"/>
              </a:spcAft>
              <a:buClr>
                <a:srgbClr val="541C1D"/>
              </a:buClr>
              <a:buSzPts val="1000"/>
              <a:buNone/>
              <a:defRPr sz="1000">
                <a:solidFill>
                  <a:srgbClr val="541C1D"/>
                </a:solidFill>
              </a:defRPr>
            </a:lvl2pPr>
            <a:lvl3pPr lvl="2" algn="ctr">
              <a:lnSpc>
                <a:spcPct val="100000"/>
              </a:lnSpc>
              <a:spcBef>
                <a:spcPts val="0"/>
              </a:spcBef>
              <a:spcAft>
                <a:spcPts val="0"/>
              </a:spcAft>
              <a:buClr>
                <a:srgbClr val="541C1D"/>
              </a:buClr>
              <a:buSzPts val="1000"/>
              <a:buNone/>
              <a:defRPr sz="1000">
                <a:solidFill>
                  <a:srgbClr val="541C1D"/>
                </a:solidFill>
              </a:defRPr>
            </a:lvl3pPr>
            <a:lvl4pPr lvl="3" algn="ctr">
              <a:lnSpc>
                <a:spcPct val="100000"/>
              </a:lnSpc>
              <a:spcBef>
                <a:spcPts val="0"/>
              </a:spcBef>
              <a:spcAft>
                <a:spcPts val="0"/>
              </a:spcAft>
              <a:buClr>
                <a:srgbClr val="541C1D"/>
              </a:buClr>
              <a:buSzPts val="1000"/>
              <a:buNone/>
              <a:defRPr sz="1000">
                <a:solidFill>
                  <a:srgbClr val="541C1D"/>
                </a:solidFill>
              </a:defRPr>
            </a:lvl4pPr>
            <a:lvl5pPr lvl="4" algn="ctr">
              <a:lnSpc>
                <a:spcPct val="100000"/>
              </a:lnSpc>
              <a:spcBef>
                <a:spcPts val="0"/>
              </a:spcBef>
              <a:spcAft>
                <a:spcPts val="0"/>
              </a:spcAft>
              <a:buClr>
                <a:srgbClr val="541C1D"/>
              </a:buClr>
              <a:buSzPts val="1000"/>
              <a:buNone/>
              <a:defRPr sz="1000">
                <a:solidFill>
                  <a:srgbClr val="541C1D"/>
                </a:solidFill>
              </a:defRPr>
            </a:lvl5pPr>
            <a:lvl6pPr lvl="5" algn="ctr">
              <a:lnSpc>
                <a:spcPct val="100000"/>
              </a:lnSpc>
              <a:spcBef>
                <a:spcPts val="0"/>
              </a:spcBef>
              <a:spcAft>
                <a:spcPts val="0"/>
              </a:spcAft>
              <a:buClr>
                <a:srgbClr val="541C1D"/>
              </a:buClr>
              <a:buSzPts val="1000"/>
              <a:buNone/>
              <a:defRPr sz="1000">
                <a:solidFill>
                  <a:srgbClr val="541C1D"/>
                </a:solidFill>
              </a:defRPr>
            </a:lvl6pPr>
            <a:lvl7pPr lvl="6" algn="ctr">
              <a:lnSpc>
                <a:spcPct val="100000"/>
              </a:lnSpc>
              <a:spcBef>
                <a:spcPts val="0"/>
              </a:spcBef>
              <a:spcAft>
                <a:spcPts val="0"/>
              </a:spcAft>
              <a:buClr>
                <a:srgbClr val="541C1D"/>
              </a:buClr>
              <a:buSzPts val="1000"/>
              <a:buNone/>
              <a:defRPr sz="1000">
                <a:solidFill>
                  <a:srgbClr val="541C1D"/>
                </a:solidFill>
              </a:defRPr>
            </a:lvl7pPr>
            <a:lvl8pPr lvl="7" algn="ctr">
              <a:lnSpc>
                <a:spcPct val="100000"/>
              </a:lnSpc>
              <a:spcBef>
                <a:spcPts val="0"/>
              </a:spcBef>
              <a:spcAft>
                <a:spcPts val="0"/>
              </a:spcAft>
              <a:buClr>
                <a:srgbClr val="541C1D"/>
              </a:buClr>
              <a:buSzPts val="1000"/>
              <a:buNone/>
              <a:defRPr sz="1000">
                <a:solidFill>
                  <a:srgbClr val="541C1D"/>
                </a:solidFill>
              </a:defRPr>
            </a:lvl8pPr>
            <a:lvl9pPr lvl="8" algn="ctr">
              <a:lnSpc>
                <a:spcPct val="100000"/>
              </a:lnSpc>
              <a:spcBef>
                <a:spcPts val="0"/>
              </a:spcBef>
              <a:spcAft>
                <a:spcPts val="0"/>
              </a:spcAft>
              <a:buClr>
                <a:srgbClr val="541C1D"/>
              </a:buClr>
              <a:buSzPts val="1000"/>
              <a:buNone/>
              <a:defRPr sz="1000">
                <a:solidFill>
                  <a:srgbClr val="541C1D"/>
                </a:solidFill>
              </a:defRPr>
            </a:lvl9pPr>
          </a:lstStyle>
          <a:p/>
        </p:txBody>
      </p:sp>
      <p:sp>
        <p:nvSpPr>
          <p:cNvPr id="153" name="Google Shape;153;p23"/>
          <p:cNvSpPr txBox="1"/>
          <p:nvPr>
            <p:ph idx="2" type="ctrTitle"/>
          </p:nvPr>
        </p:nvSpPr>
        <p:spPr>
          <a:xfrm flipH="1">
            <a:off x="4818513" y="3418963"/>
            <a:ext cx="31887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541C1D"/>
              </a:buClr>
              <a:buSzPts val="1800"/>
              <a:buNone/>
              <a:defRPr sz="1800">
                <a:solidFill>
                  <a:srgbClr val="541C1D"/>
                </a:solidFill>
              </a:defRPr>
            </a:lvl1pPr>
            <a:lvl2pPr lvl="1" algn="ctr">
              <a:lnSpc>
                <a:spcPct val="100000"/>
              </a:lnSpc>
              <a:spcBef>
                <a:spcPts val="0"/>
              </a:spcBef>
              <a:spcAft>
                <a:spcPts val="0"/>
              </a:spcAft>
              <a:buClr>
                <a:srgbClr val="541C1D"/>
              </a:buClr>
              <a:buSzPts val="1800"/>
              <a:buNone/>
              <a:defRPr sz="1800">
                <a:solidFill>
                  <a:srgbClr val="541C1D"/>
                </a:solidFill>
              </a:defRPr>
            </a:lvl2pPr>
            <a:lvl3pPr lvl="2" algn="ctr">
              <a:lnSpc>
                <a:spcPct val="100000"/>
              </a:lnSpc>
              <a:spcBef>
                <a:spcPts val="0"/>
              </a:spcBef>
              <a:spcAft>
                <a:spcPts val="0"/>
              </a:spcAft>
              <a:buClr>
                <a:srgbClr val="541C1D"/>
              </a:buClr>
              <a:buSzPts val="1800"/>
              <a:buNone/>
              <a:defRPr sz="1800">
                <a:solidFill>
                  <a:srgbClr val="541C1D"/>
                </a:solidFill>
              </a:defRPr>
            </a:lvl3pPr>
            <a:lvl4pPr lvl="3" algn="ctr">
              <a:lnSpc>
                <a:spcPct val="100000"/>
              </a:lnSpc>
              <a:spcBef>
                <a:spcPts val="0"/>
              </a:spcBef>
              <a:spcAft>
                <a:spcPts val="0"/>
              </a:spcAft>
              <a:buClr>
                <a:srgbClr val="541C1D"/>
              </a:buClr>
              <a:buSzPts val="1800"/>
              <a:buNone/>
              <a:defRPr sz="1800">
                <a:solidFill>
                  <a:srgbClr val="541C1D"/>
                </a:solidFill>
              </a:defRPr>
            </a:lvl4pPr>
            <a:lvl5pPr lvl="4" algn="ctr">
              <a:lnSpc>
                <a:spcPct val="100000"/>
              </a:lnSpc>
              <a:spcBef>
                <a:spcPts val="0"/>
              </a:spcBef>
              <a:spcAft>
                <a:spcPts val="0"/>
              </a:spcAft>
              <a:buClr>
                <a:srgbClr val="541C1D"/>
              </a:buClr>
              <a:buSzPts val="1800"/>
              <a:buNone/>
              <a:defRPr sz="1800">
                <a:solidFill>
                  <a:srgbClr val="541C1D"/>
                </a:solidFill>
              </a:defRPr>
            </a:lvl5pPr>
            <a:lvl6pPr lvl="5" algn="ctr">
              <a:lnSpc>
                <a:spcPct val="100000"/>
              </a:lnSpc>
              <a:spcBef>
                <a:spcPts val="0"/>
              </a:spcBef>
              <a:spcAft>
                <a:spcPts val="0"/>
              </a:spcAft>
              <a:buClr>
                <a:srgbClr val="541C1D"/>
              </a:buClr>
              <a:buSzPts val="1800"/>
              <a:buNone/>
              <a:defRPr sz="1800">
                <a:solidFill>
                  <a:srgbClr val="541C1D"/>
                </a:solidFill>
              </a:defRPr>
            </a:lvl6pPr>
            <a:lvl7pPr lvl="6" algn="ctr">
              <a:lnSpc>
                <a:spcPct val="100000"/>
              </a:lnSpc>
              <a:spcBef>
                <a:spcPts val="0"/>
              </a:spcBef>
              <a:spcAft>
                <a:spcPts val="0"/>
              </a:spcAft>
              <a:buClr>
                <a:srgbClr val="541C1D"/>
              </a:buClr>
              <a:buSzPts val="1800"/>
              <a:buNone/>
              <a:defRPr sz="1800">
                <a:solidFill>
                  <a:srgbClr val="541C1D"/>
                </a:solidFill>
              </a:defRPr>
            </a:lvl7pPr>
            <a:lvl8pPr lvl="7" algn="ctr">
              <a:lnSpc>
                <a:spcPct val="100000"/>
              </a:lnSpc>
              <a:spcBef>
                <a:spcPts val="0"/>
              </a:spcBef>
              <a:spcAft>
                <a:spcPts val="0"/>
              </a:spcAft>
              <a:buClr>
                <a:srgbClr val="541C1D"/>
              </a:buClr>
              <a:buSzPts val="1800"/>
              <a:buNone/>
              <a:defRPr sz="1800">
                <a:solidFill>
                  <a:srgbClr val="541C1D"/>
                </a:solidFill>
              </a:defRPr>
            </a:lvl8pPr>
            <a:lvl9pPr lvl="8" algn="ctr">
              <a:lnSpc>
                <a:spcPct val="100000"/>
              </a:lnSpc>
              <a:spcBef>
                <a:spcPts val="0"/>
              </a:spcBef>
              <a:spcAft>
                <a:spcPts val="0"/>
              </a:spcAft>
              <a:buClr>
                <a:srgbClr val="541C1D"/>
              </a:buClr>
              <a:buSzPts val="1800"/>
              <a:buNone/>
              <a:defRPr sz="1800">
                <a:solidFill>
                  <a:srgbClr val="541C1D"/>
                </a:solidFill>
              </a:defRPr>
            </a:lvl9pPr>
          </a:lstStyle>
          <a:p/>
        </p:txBody>
      </p:sp>
      <p:sp>
        <p:nvSpPr>
          <p:cNvPr id="154" name="Google Shape;154;p23"/>
          <p:cNvSpPr txBox="1"/>
          <p:nvPr>
            <p:ph idx="3" type="subTitle"/>
          </p:nvPr>
        </p:nvSpPr>
        <p:spPr>
          <a:xfrm flipH="1">
            <a:off x="5134674" y="3899475"/>
            <a:ext cx="25707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541C1D"/>
              </a:buClr>
              <a:buSzPts val="1000"/>
              <a:buNone/>
              <a:defRPr sz="1000">
                <a:solidFill>
                  <a:srgbClr val="541C1D"/>
                </a:solidFill>
              </a:defRPr>
            </a:lvl1pPr>
            <a:lvl2pPr lvl="1" algn="ctr">
              <a:lnSpc>
                <a:spcPct val="100000"/>
              </a:lnSpc>
              <a:spcBef>
                <a:spcPts val="0"/>
              </a:spcBef>
              <a:spcAft>
                <a:spcPts val="0"/>
              </a:spcAft>
              <a:buClr>
                <a:srgbClr val="541C1D"/>
              </a:buClr>
              <a:buSzPts val="1000"/>
              <a:buNone/>
              <a:defRPr sz="1000">
                <a:solidFill>
                  <a:srgbClr val="541C1D"/>
                </a:solidFill>
              </a:defRPr>
            </a:lvl2pPr>
            <a:lvl3pPr lvl="2" algn="ctr">
              <a:lnSpc>
                <a:spcPct val="100000"/>
              </a:lnSpc>
              <a:spcBef>
                <a:spcPts val="0"/>
              </a:spcBef>
              <a:spcAft>
                <a:spcPts val="0"/>
              </a:spcAft>
              <a:buClr>
                <a:srgbClr val="541C1D"/>
              </a:buClr>
              <a:buSzPts val="1000"/>
              <a:buNone/>
              <a:defRPr sz="1000">
                <a:solidFill>
                  <a:srgbClr val="541C1D"/>
                </a:solidFill>
              </a:defRPr>
            </a:lvl3pPr>
            <a:lvl4pPr lvl="3" algn="ctr">
              <a:lnSpc>
                <a:spcPct val="100000"/>
              </a:lnSpc>
              <a:spcBef>
                <a:spcPts val="0"/>
              </a:spcBef>
              <a:spcAft>
                <a:spcPts val="0"/>
              </a:spcAft>
              <a:buClr>
                <a:srgbClr val="541C1D"/>
              </a:buClr>
              <a:buSzPts val="1000"/>
              <a:buNone/>
              <a:defRPr sz="1000">
                <a:solidFill>
                  <a:srgbClr val="541C1D"/>
                </a:solidFill>
              </a:defRPr>
            </a:lvl4pPr>
            <a:lvl5pPr lvl="4" algn="ctr">
              <a:lnSpc>
                <a:spcPct val="100000"/>
              </a:lnSpc>
              <a:spcBef>
                <a:spcPts val="0"/>
              </a:spcBef>
              <a:spcAft>
                <a:spcPts val="0"/>
              </a:spcAft>
              <a:buClr>
                <a:srgbClr val="541C1D"/>
              </a:buClr>
              <a:buSzPts val="1000"/>
              <a:buNone/>
              <a:defRPr sz="1000">
                <a:solidFill>
                  <a:srgbClr val="541C1D"/>
                </a:solidFill>
              </a:defRPr>
            </a:lvl5pPr>
            <a:lvl6pPr lvl="5" algn="ctr">
              <a:lnSpc>
                <a:spcPct val="100000"/>
              </a:lnSpc>
              <a:spcBef>
                <a:spcPts val="0"/>
              </a:spcBef>
              <a:spcAft>
                <a:spcPts val="0"/>
              </a:spcAft>
              <a:buClr>
                <a:srgbClr val="541C1D"/>
              </a:buClr>
              <a:buSzPts val="1000"/>
              <a:buNone/>
              <a:defRPr sz="1000">
                <a:solidFill>
                  <a:srgbClr val="541C1D"/>
                </a:solidFill>
              </a:defRPr>
            </a:lvl6pPr>
            <a:lvl7pPr lvl="6" algn="ctr">
              <a:lnSpc>
                <a:spcPct val="100000"/>
              </a:lnSpc>
              <a:spcBef>
                <a:spcPts val="0"/>
              </a:spcBef>
              <a:spcAft>
                <a:spcPts val="0"/>
              </a:spcAft>
              <a:buClr>
                <a:srgbClr val="541C1D"/>
              </a:buClr>
              <a:buSzPts val="1000"/>
              <a:buNone/>
              <a:defRPr sz="1000">
                <a:solidFill>
                  <a:srgbClr val="541C1D"/>
                </a:solidFill>
              </a:defRPr>
            </a:lvl7pPr>
            <a:lvl8pPr lvl="7" algn="ctr">
              <a:lnSpc>
                <a:spcPct val="100000"/>
              </a:lnSpc>
              <a:spcBef>
                <a:spcPts val="0"/>
              </a:spcBef>
              <a:spcAft>
                <a:spcPts val="0"/>
              </a:spcAft>
              <a:buClr>
                <a:srgbClr val="541C1D"/>
              </a:buClr>
              <a:buSzPts val="1000"/>
              <a:buNone/>
              <a:defRPr sz="1000">
                <a:solidFill>
                  <a:srgbClr val="541C1D"/>
                </a:solidFill>
              </a:defRPr>
            </a:lvl8pPr>
            <a:lvl9pPr lvl="8" algn="ctr">
              <a:lnSpc>
                <a:spcPct val="100000"/>
              </a:lnSpc>
              <a:spcBef>
                <a:spcPts val="0"/>
              </a:spcBef>
              <a:spcAft>
                <a:spcPts val="0"/>
              </a:spcAft>
              <a:buClr>
                <a:srgbClr val="541C1D"/>
              </a:buClr>
              <a:buSzPts val="1000"/>
              <a:buNone/>
              <a:defRPr sz="1000">
                <a:solidFill>
                  <a:srgbClr val="541C1D"/>
                </a:solidFill>
              </a:defRPr>
            </a:lvl9pPr>
          </a:lstStyle>
          <a:p/>
        </p:txBody>
      </p:sp>
      <p:sp>
        <p:nvSpPr>
          <p:cNvPr id="155" name="Google Shape;155;p23"/>
          <p:cNvSpPr txBox="1"/>
          <p:nvPr>
            <p:ph idx="4" type="title"/>
          </p:nvPr>
        </p:nvSpPr>
        <p:spPr>
          <a:xfrm>
            <a:off x="624750" y="85275"/>
            <a:ext cx="4723500" cy="896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541C1D"/>
              </a:buClr>
              <a:buSzPts val="2800"/>
              <a:buNone/>
              <a:defRPr>
                <a:solidFill>
                  <a:srgbClr val="541C1D"/>
                </a:solidFill>
              </a:defRPr>
            </a:lvl1pPr>
            <a:lvl2pPr lvl="1" algn="l">
              <a:lnSpc>
                <a:spcPct val="100000"/>
              </a:lnSpc>
              <a:spcBef>
                <a:spcPts val="0"/>
              </a:spcBef>
              <a:spcAft>
                <a:spcPts val="0"/>
              </a:spcAft>
              <a:buClr>
                <a:srgbClr val="541C1D"/>
              </a:buClr>
              <a:buSzPts val="2800"/>
              <a:buNone/>
              <a:defRPr>
                <a:solidFill>
                  <a:srgbClr val="541C1D"/>
                </a:solidFill>
              </a:defRPr>
            </a:lvl2pPr>
            <a:lvl3pPr lvl="2" algn="l">
              <a:lnSpc>
                <a:spcPct val="100000"/>
              </a:lnSpc>
              <a:spcBef>
                <a:spcPts val="0"/>
              </a:spcBef>
              <a:spcAft>
                <a:spcPts val="0"/>
              </a:spcAft>
              <a:buClr>
                <a:srgbClr val="541C1D"/>
              </a:buClr>
              <a:buSzPts val="2800"/>
              <a:buNone/>
              <a:defRPr>
                <a:solidFill>
                  <a:srgbClr val="541C1D"/>
                </a:solidFill>
              </a:defRPr>
            </a:lvl3pPr>
            <a:lvl4pPr lvl="3" algn="l">
              <a:lnSpc>
                <a:spcPct val="100000"/>
              </a:lnSpc>
              <a:spcBef>
                <a:spcPts val="0"/>
              </a:spcBef>
              <a:spcAft>
                <a:spcPts val="0"/>
              </a:spcAft>
              <a:buClr>
                <a:srgbClr val="541C1D"/>
              </a:buClr>
              <a:buSzPts val="2800"/>
              <a:buNone/>
              <a:defRPr>
                <a:solidFill>
                  <a:srgbClr val="541C1D"/>
                </a:solidFill>
              </a:defRPr>
            </a:lvl4pPr>
            <a:lvl5pPr lvl="4" algn="l">
              <a:lnSpc>
                <a:spcPct val="100000"/>
              </a:lnSpc>
              <a:spcBef>
                <a:spcPts val="0"/>
              </a:spcBef>
              <a:spcAft>
                <a:spcPts val="0"/>
              </a:spcAft>
              <a:buClr>
                <a:srgbClr val="541C1D"/>
              </a:buClr>
              <a:buSzPts val="2800"/>
              <a:buNone/>
              <a:defRPr>
                <a:solidFill>
                  <a:srgbClr val="541C1D"/>
                </a:solidFill>
              </a:defRPr>
            </a:lvl5pPr>
            <a:lvl6pPr lvl="5" algn="l">
              <a:lnSpc>
                <a:spcPct val="100000"/>
              </a:lnSpc>
              <a:spcBef>
                <a:spcPts val="0"/>
              </a:spcBef>
              <a:spcAft>
                <a:spcPts val="0"/>
              </a:spcAft>
              <a:buClr>
                <a:srgbClr val="541C1D"/>
              </a:buClr>
              <a:buSzPts val="2800"/>
              <a:buNone/>
              <a:defRPr>
                <a:solidFill>
                  <a:srgbClr val="541C1D"/>
                </a:solidFill>
              </a:defRPr>
            </a:lvl6pPr>
            <a:lvl7pPr lvl="6" algn="l">
              <a:lnSpc>
                <a:spcPct val="100000"/>
              </a:lnSpc>
              <a:spcBef>
                <a:spcPts val="0"/>
              </a:spcBef>
              <a:spcAft>
                <a:spcPts val="0"/>
              </a:spcAft>
              <a:buClr>
                <a:srgbClr val="541C1D"/>
              </a:buClr>
              <a:buSzPts val="2800"/>
              <a:buNone/>
              <a:defRPr>
                <a:solidFill>
                  <a:srgbClr val="541C1D"/>
                </a:solidFill>
              </a:defRPr>
            </a:lvl7pPr>
            <a:lvl8pPr lvl="7" algn="l">
              <a:lnSpc>
                <a:spcPct val="100000"/>
              </a:lnSpc>
              <a:spcBef>
                <a:spcPts val="0"/>
              </a:spcBef>
              <a:spcAft>
                <a:spcPts val="0"/>
              </a:spcAft>
              <a:buClr>
                <a:srgbClr val="541C1D"/>
              </a:buClr>
              <a:buSzPts val="2800"/>
              <a:buNone/>
              <a:defRPr>
                <a:solidFill>
                  <a:srgbClr val="541C1D"/>
                </a:solidFill>
              </a:defRPr>
            </a:lvl8pPr>
            <a:lvl9pPr lvl="8" algn="l">
              <a:lnSpc>
                <a:spcPct val="100000"/>
              </a:lnSpc>
              <a:spcBef>
                <a:spcPts val="0"/>
              </a:spcBef>
              <a:spcAft>
                <a:spcPts val="0"/>
              </a:spcAft>
              <a:buClr>
                <a:srgbClr val="541C1D"/>
              </a:buClr>
              <a:buSzPts val="2800"/>
              <a:buNone/>
              <a:defRPr>
                <a:solidFill>
                  <a:srgbClr val="541C1D"/>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6">
    <p:spTree>
      <p:nvGrpSpPr>
        <p:cNvPr id="156" name="Shape 156"/>
        <p:cNvGrpSpPr/>
        <p:nvPr/>
      </p:nvGrpSpPr>
      <p:grpSpPr>
        <a:xfrm>
          <a:off x="0" y="0"/>
          <a:ext cx="0" cy="0"/>
          <a:chOff x="0" y="0"/>
          <a:chExt cx="0" cy="0"/>
        </a:xfrm>
      </p:grpSpPr>
      <p:pic>
        <p:nvPicPr>
          <p:cNvPr id="157" name="Google Shape;157;p24"/>
          <p:cNvPicPr preferRelativeResize="0"/>
          <p:nvPr/>
        </p:nvPicPr>
        <p:blipFill rotWithShape="1">
          <a:blip r:embed="rId2">
            <a:alphaModFix/>
          </a:blip>
          <a:srcRect b="0" l="0" r="0" t="0"/>
          <a:stretch/>
        </p:blipFill>
        <p:spPr>
          <a:xfrm flipH="1" rot="10800000">
            <a:off x="-9525" y="0"/>
            <a:ext cx="9144000" cy="5143500"/>
          </a:xfrm>
          <a:prstGeom prst="rect">
            <a:avLst/>
          </a:prstGeom>
          <a:noFill/>
          <a:ln>
            <a:noFill/>
          </a:ln>
        </p:spPr>
      </p:pic>
      <p:sp>
        <p:nvSpPr>
          <p:cNvPr id="158" name="Google Shape;158;p24"/>
          <p:cNvSpPr txBox="1"/>
          <p:nvPr>
            <p:ph idx="1" type="subTitle"/>
          </p:nvPr>
        </p:nvSpPr>
        <p:spPr>
          <a:xfrm flipH="1">
            <a:off x="5563275" y="3036800"/>
            <a:ext cx="2927400" cy="670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541C1D"/>
              </a:buClr>
              <a:buSzPts val="1200"/>
              <a:buNone/>
              <a:defRPr>
                <a:solidFill>
                  <a:srgbClr val="541C1D"/>
                </a:solidFill>
              </a:defRPr>
            </a:lvl1pPr>
            <a:lvl2pPr lvl="1" algn="l">
              <a:lnSpc>
                <a:spcPct val="100000"/>
              </a:lnSpc>
              <a:spcBef>
                <a:spcPts val="0"/>
              </a:spcBef>
              <a:spcAft>
                <a:spcPts val="0"/>
              </a:spcAft>
              <a:buClr>
                <a:srgbClr val="FAE1C8"/>
              </a:buClr>
              <a:buSzPts val="1400"/>
              <a:buNone/>
              <a:defRPr sz="1400">
                <a:solidFill>
                  <a:srgbClr val="FAE1C8"/>
                </a:solidFill>
              </a:defRPr>
            </a:lvl2pPr>
            <a:lvl3pPr lvl="2" algn="l">
              <a:lnSpc>
                <a:spcPct val="100000"/>
              </a:lnSpc>
              <a:spcBef>
                <a:spcPts val="0"/>
              </a:spcBef>
              <a:spcAft>
                <a:spcPts val="0"/>
              </a:spcAft>
              <a:buClr>
                <a:srgbClr val="FAE1C8"/>
              </a:buClr>
              <a:buSzPts val="1400"/>
              <a:buNone/>
              <a:defRPr sz="1400">
                <a:solidFill>
                  <a:srgbClr val="FAE1C8"/>
                </a:solidFill>
              </a:defRPr>
            </a:lvl3pPr>
            <a:lvl4pPr lvl="3" algn="l">
              <a:lnSpc>
                <a:spcPct val="100000"/>
              </a:lnSpc>
              <a:spcBef>
                <a:spcPts val="0"/>
              </a:spcBef>
              <a:spcAft>
                <a:spcPts val="0"/>
              </a:spcAft>
              <a:buClr>
                <a:srgbClr val="FAE1C8"/>
              </a:buClr>
              <a:buSzPts val="1400"/>
              <a:buNone/>
              <a:defRPr sz="1400">
                <a:solidFill>
                  <a:srgbClr val="FAE1C8"/>
                </a:solidFill>
              </a:defRPr>
            </a:lvl4pPr>
            <a:lvl5pPr lvl="4" algn="l">
              <a:lnSpc>
                <a:spcPct val="100000"/>
              </a:lnSpc>
              <a:spcBef>
                <a:spcPts val="0"/>
              </a:spcBef>
              <a:spcAft>
                <a:spcPts val="0"/>
              </a:spcAft>
              <a:buClr>
                <a:srgbClr val="FAE1C8"/>
              </a:buClr>
              <a:buSzPts val="1400"/>
              <a:buNone/>
              <a:defRPr sz="1400">
                <a:solidFill>
                  <a:srgbClr val="FAE1C8"/>
                </a:solidFill>
              </a:defRPr>
            </a:lvl5pPr>
            <a:lvl6pPr lvl="5" algn="l">
              <a:lnSpc>
                <a:spcPct val="100000"/>
              </a:lnSpc>
              <a:spcBef>
                <a:spcPts val="0"/>
              </a:spcBef>
              <a:spcAft>
                <a:spcPts val="0"/>
              </a:spcAft>
              <a:buClr>
                <a:srgbClr val="FAE1C8"/>
              </a:buClr>
              <a:buSzPts val="1400"/>
              <a:buNone/>
              <a:defRPr sz="1400">
                <a:solidFill>
                  <a:srgbClr val="FAE1C8"/>
                </a:solidFill>
              </a:defRPr>
            </a:lvl6pPr>
            <a:lvl7pPr lvl="6" algn="l">
              <a:lnSpc>
                <a:spcPct val="100000"/>
              </a:lnSpc>
              <a:spcBef>
                <a:spcPts val="0"/>
              </a:spcBef>
              <a:spcAft>
                <a:spcPts val="0"/>
              </a:spcAft>
              <a:buClr>
                <a:srgbClr val="FAE1C8"/>
              </a:buClr>
              <a:buSzPts val="1400"/>
              <a:buNone/>
              <a:defRPr sz="1400">
                <a:solidFill>
                  <a:srgbClr val="FAE1C8"/>
                </a:solidFill>
              </a:defRPr>
            </a:lvl7pPr>
            <a:lvl8pPr lvl="7" algn="l">
              <a:lnSpc>
                <a:spcPct val="100000"/>
              </a:lnSpc>
              <a:spcBef>
                <a:spcPts val="0"/>
              </a:spcBef>
              <a:spcAft>
                <a:spcPts val="0"/>
              </a:spcAft>
              <a:buClr>
                <a:srgbClr val="FAE1C8"/>
              </a:buClr>
              <a:buSzPts val="1400"/>
              <a:buNone/>
              <a:defRPr sz="1400">
                <a:solidFill>
                  <a:srgbClr val="FAE1C8"/>
                </a:solidFill>
              </a:defRPr>
            </a:lvl8pPr>
            <a:lvl9pPr lvl="8" algn="l">
              <a:lnSpc>
                <a:spcPct val="100000"/>
              </a:lnSpc>
              <a:spcBef>
                <a:spcPts val="0"/>
              </a:spcBef>
              <a:spcAft>
                <a:spcPts val="0"/>
              </a:spcAft>
              <a:buClr>
                <a:srgbClr val="FAE1C8"/>
              </a:buClr>
              <a:buSzPts val="1400"/>
              <a:buNone/>
              <a:defRPr sz="1400">
                <a:solidFill>
                  <a:srgbClr val="FAE1C8"/>
                </a:solidFill>
              </a:defRPr>
            </a:lvl9pPr>
          </a:lstStyle>
          <a:p/>
        </p:txBody>
      </p:sp>
      <p:sp>
        <p:nvSpPr>
          <p:cNvPr id="159" name="Google Shape;159;p24"/>
          <p:cNvSpPr txBox="1"/>
          <p:nvPr>
            <p:ph type="ctrTitle"/>
          </p:nvPr>
        </p:nvSpPr>
        <p:spPr>
          <a:xfrm flipH="1">
            <a:off x="4419600" y="368550"/>
            <a:ext cx="4114800" cy="18879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E87E45"/>
              </a:buClr>
              <a:buSzPts val="6000"/>
              <a:buNone/>
              <a:defRPr sz="6000">
                <a:solidFill>
                  <a:srgbClr val="E87E45"/>
                </a:solidFill>
              </a:defRPr>
            </a:lvl1pPr>
            <a:lvl2pPr lvl="1" algn="r">
              <a:lnSpc>
                <a:spcPct val="100000"/>
              </a:lnSpc>
              <a:spcBef>
                <a:spcPts val="0"/>
              </a:spcBef>
              <a:spcAft>
                <a:spcPts val="0"/>
              </a:spcAft>
              <a:buClr>
                <a:srgbClr val="FA7E5C"/>
              </a:buClr>
              <a:buSzPts val="12000"/>
              <a:buNone/>
              <a:defRPr sz="12000">
                <a:solidFill>
                  <a:srgbClr val="FA7E5C"/>
                </a:solidFill>
              </a:defRPr>
            </a:lvl2pPr>
            <a:lvl3pPr lvl="2" algn="r">
              <a:lnSpc>
                <a:spcPct val="100000"/>
              </a:lnSpc>
              <a:spcBef>
                <a:spcPts val="0"/>
              </a:spcBef>
              <a:spcAft>
                <a:spcPts val="0"/>
              </a:spcAft>
              <a:buClr>
                <a:srgbClr val="FA7E5C"/>
              </a:buClr>
              <a:buSzPts val="12000"/>
              <a:buNone/>
              <a:defRPr sz="12000">
                <a:solidFill>
                  <a:srgbClr val="FA7E5C"/>
                </a:solidFill>
              </a:defRPr>
            </a:lvl3pPr>
            <a:lvl4pPr lvl="3" algn="r">
              <a:lnSpc>
                <a:spcPct val="100000"/>
              </a:lnSpc>
              <a:spcBef>
                <a:spcPts val="0"/>
              </a:spcBef>
              <a:spcAft>
                <a:spcPts val="0"/>
              </a:spcAft>
              <a:buClr>
                <a:srgbClr val="FA7E5C"/>
              </a:buClr>
              <a:buSzPts val="12000"/>
              <a:buNone/>
              <a:defRPr sz="12000">
                <a:solidFill>
                  <a:srgbClr val="FA7E5C"/>
                </a:solidFill>
              </a:defRPr>
            </a:lvl4pPr>
            <a:lvl5pPr lvl="4" algn="r">
              <a:lnSpc>
                <a:spcPct val="100000"/>
              </a:lnSpc>
              <a:spcBef>
                <a:spcPts val="0"/>
              </a:spcBef>
              <a:spcAft>
                <a:spcPts val="0"/>
              </a:spcAft>
              <a:buClr>
                <a:srgbClr val="FA7E5C"/>
              </a:buClr>
              <a:buSzPts val="12000"/>
              <a:buNone/>
              <a:defRPr sz="12000">
                <a:solidFill>
                  <a:srgbClr val="FA7E5C"/>
                </a:solidFill>
              </a:defRPr>
            </a:lvl5pPr>
            <a:lvl6pPr lvl="5" algn="r">
              <a:lnSpc>
                <a:spcPct val="100000"/>
              </a:lnSpc>
              <a:spcBef>
                <a:spcPts val="0"/>
              </a:spcBef>
              <a:spcAft>
                <a:spcPts val="0"/>
              </a:spcAft>
              <a:buClr>
                <a:srgbClr val="FA7E5C"/>
              </a:buClr>
              <a:buSzPts val="12000"/>
              <a:buNone/>
              <a:defRPr sz="12000">
                <a:solidFill>
                  <a:srgbClr val="FA7E5C"/>
                </a:solidFill>
              </a:defRPr>
            </a:lvl6pPr>
            <a:lvl7pPr lvl="6" algn="r">
              <a:lnSpc>
                <a:spcPct val="100000"/>
              </a:lnSpc>
              <a:spcBef>
                <a:spcPts val="0"/>
              </a:spcBef>
              <a:spcAft>
                <a:spcPts val="0"/>
              </a:spcAft>
              <a:buClr>
                <a:srgbClr val="FA7E5C"/>
              </a:buClr>
              <a:buSzPts val="12000"/>
              <a:buNone/>
              <a:defRPr sz="12000">
                <a:solidFill>
                  <a:srgbClr val="FA7E5C"/>
                </a:solidFill>
              </a:defRPr>
            </a:lvl7pPr>
            <a:lvl8pPr lvl="7" algn="r">
              <a:lnSpc>
                <a:spcPct val="100000"/>
              </a:lnSpc>
              <a:spcBef>
                <a:spcPts val="0"/>
              </a:spcBef>
              <a:spcAft>
                <a:spcPts val="0"/>
              </a:spcAft>
              <a:buClr>
                <a:srgbClr val="FA7E5C"/>
              </a:buClr>
              <a:buSzPts val="12000"/>
              <a:buNone/>
              <a:defRPr sz="12000">
                <a:solidFill>
                  <a:srgbClr val="FA7E5C"/>
                </a:solidFill>
              </a:defRPr>
            </a:lvl8pPr>
            <a:lvl9pPr lvl="8" algn="r">
              <a:lnSpc>
                <a:spcPct val="100000"/>
              </a:lnSpc>
              <a:spcBef>
                <a:spcPts val="0"/>
              </a:spcBef>
              <a:spcAft>
                <a:spcPts val="0"/>
              </a:spcAft>
              <a:buClr>
                <a:srgbClr val="FA7E5C"/>
              </a:buClr>
              <a:buSzPts val="12000"/>
              <a:buNone/>
              <a:defRPr sz="12000">
                <a:solidFill>
                  <a:srgbClr val="FA7E5C"/>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9_1">
    <p:bg>
      <p:bgPr>
        <a:noFill/>
      </p:bgPr>
    </p:bg>
    <p:spTree>
      <p:nvGrpSpPr>
        <p:cNvPr id="160" name="Shape 16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12_1">
    <p:spTree>
      <p:nvGrpSpPr>
        <p:cNvPr id="161" name="Shape 161"/>
        <p:cNvGrpSpPr/>
        <p:nvPr/>
      </p:nvGrpSpPr>
      <p:grpSpPr>
        <a:xfrm>
          <a:off x="0" y="0"/>
          <a:ext cx="0" cy="0"/>
          <a:chOff x="0" y="0"/>
          <a:chExt cx="0" cy="0"/>
        </a:xfrm>
      </p:grpSpPr>
      <p:sp>
        <p:nvSpPr>
          <p:cNvPr id="162" name="Google Shape;162;p26"/>
          <p:cNvSpPr txBox="1"/>
          <p:nvPr>
            <p:ph idx="1" type="body"/>
          </p:nvPr>
        </p:nvSpPr>
        <p:spPr>
          <a:xfrm>
            <a:off x="642050" y="2134800"/>
            <a:ext cx="5308200" cy="1476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541C1D"/>
              </a:buClr>
              <a:buSzPts val="1200"/>
              <a:buChar char="●"/>
              <a:defRPr>
                <a:solidFill>
                  <a:srgbClr val="541C1D"/>
                </a:solidFill>
              </a:defRPr>
            </a:lvl1pPr>
            <a:lvl2pPr indent="-304800" lvl="1" marL="914400" algn="l">
              <a:lnSpc>
                <a:spcPct val="115000"/>
              </a:lnSpc>
              <a:spcBef>
                <a:spcPts val="1600"/>
              </a:spcBef>
              <a:spcAft>
                <a:spcPts val="0"/>
              </a:spcAft>
              <a:buClr>
                <a:srgbClr val="541C1D"/>
              </a:buClr>
              <a:buSzPts val="1200"/>
              <a:buChar char="○"/>
              <a:defRPr>
                <a:solidFill>
                  <a:srgbClr val="541C1D"/>
                </a:solidFill>
              </a:defRPr>
            </a:lvl2pPr>
            <a:lvl3pPr indent="-304800" lvl="2" marL="1371600" algn="l">
              <a:lnSpc>
                <a:spcPct val="115000"/>
              </a:lnSpc>
              <a:spcBef>
                <a:spcPts val="1600"/>
              </a:spcBef>
              <a:spcAft>
                <a:spcPts val="0"/>
              </a:spcAft>
              <a:buClr>
                <a:srgbClr val="541C1D"/>
              </a:buClr>
              <a:buSzPts val="1200"/>
              <a:buChar char="■"/>
              <a:defRPr>
                <a:solidFill>
                  <a:srgbClr val="541C1D"/>
                </a:solidFill>
              </a:defRPr>
            </a:lvl3pPr>
            <a:lvl4pPr indent="-304800" lvl="3" marL="1828800" algn="l">
              <a:lnSpc>
                <a:spcPct val="115000"/>
              </a:lnSpc>
              <a:spcBef>
                <a:spcPts val="1600"/>
              </a:spcBef>
              <a:spcAft>
                <a:spcPts val="0"/>
              </a:spcAft>
              <a:buClr>
                <a:srgbClr val="541C1D"/>
              </a:buClr>
              <a:buSzPts val="1200"/>
              <a:buChar char="●"/>
              <a:defRPr>
                <a:solidFill>
                  <a:srgbClr val="541C1D"/>
                </a:solidFill>
              </a:defRPr>
            </a:lvl4pPr>
            <a:lvl5pPr indent="-304800" lvl="4" marL="2286000" algn="l">
              <a:lnSpc>
                <a:spcPct val="115000"/>
              </a:lnSpc>
              <a:spcBef>
                <a:spcPts val="1600"/>
              </a:spcBef>
              <a:spcAft>
                <a:spcPts val="0"/>
              </a:spcAft>
              <a:buClr>
                <a:srgbClr val="541C1D"/>
              </a:buClr>
              <a:buSzPts val="1200"/>
              <a:buChar char="○"/>
              <a:defRPr>
                <a:solidFill>
                  <a:srgbClr val="541C1D"/>
                </a:solidFill>
              </a:defRPr>
            </a:lvl5pPr>
            <a:lvl6pPr indent="-304800" lvl="5" marL="2743200" algn="l">
              <a:lnSpc>
                <a:spcPct val="115000"/>
              </a:lnSpc>
              <a:spcBef>
                <a:spcPts val="1600"/>
              </a:spcBef>
              <a:spcAft>
                <a:spcPts val="0"/>
              </a:spcAft>
              <a:buClr>
                <a:srgbClr val="541C1D"/>
              </a:buClr>
              <a:buSzPts val="1200"/>
              <a:buChar char="■"/>
              <a:defRPr>
                <a:solidFill>
                  <a:srgbClr val="541C1D"/>
                </a:solidFill>
              </a:defRPr>
            </a:lvl6pPr>
            <a:lvl7pPr indent="-304800" lvl="6" marL="3200400" algn="l">
              <a:lnSpc>
                <a:spcPct val="115000"/>
              </a:lnSpc>
              <a:spcBef>
                <a:spcPts val="1600"/>
              </a:spcBef>
              <a:spcAft>
                <a:spcPts val="0"/>
              </a:spcAft>
              <a:buClr>
                <a:srgbClr val="541C1D"/>
              </a:buClr>
              <a:buSzPts val="1200"/>
              <a:buChar char="●"/>
              <a:defRPr>
                <a:solidFill>
                  <a:srgbClr val="541C1D"/>
                </a:solidFill>
              </a:defRPr>
            </a:lvl7pPr>
            <a:lvl8pPr indent="-304800" lvl="7" marL="3657600" algn="l">
              <a:lnSpc>
                <a:spcPct val="115000"/>
              </a:lnSpc>
              <a:spcBef>
                <a:spcPts val="1600"/>
              </a:spcBef>
              <a:spcAft>
                <a:spcPts val="0"/>
              </a:spcAft>
              <a:buClr>
                <a:srgbClr val="541C1D"/>
              </a:buClr>
              <a:buSzPts val="1200"/>
              <a:buChar char="○"/>
              <a:defRPr>
                <a:solidFill>
                  <a:srgbClr val="541C1D"/>
                </a:solidFill>
              </a:defRPr>
            </a:lvl8pPr>
            <a:lvl9pPr indent="-304800" lvl="8" marL="4114800" algn="l">
              <a:lnSpc>
                <a:spcPct val="115000"/>
              </a:lnSpc>
              <a:spcBef>
                <a:spcPts val="1600"/>
              </a:spcBef>
              <a:spcAft>
                <a:spcPts val="1600"/>
              </a:spcAft>
              <a:buClr>
                <a:srgbClr val="541C1D"/>
              </a:buClr>
              <a:buSzPts val="1200"/>
              <a:buChar char="■"/>
              <a:defRPr>
                <a:solidFill>
                  <a:srgbClr val="541C1D"/>
                </a:solidFill>
              </a:defRPr>
            </a:lvl9pPr>
          </a:lstStyle>
          <a:p/>
        </p:txBody>
      </p:sp>
      <p:sp>
        <p:nvSpPr>
          <p:cNvPr id="163" name="Google Shape;163;p26"/>
          <p:cNvSpPr txBox="1"/>
          <p:nvPr>
            <p:ph type="title"/>
          </p:nvPr>
        </p:nvSpPr>
        <p:spPr>
          <a:xfrm>
            <a:off x="4722997" y="357800"/>
            <a:ext cx="3808200" cy="896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rgbClr val="541C1D"/>
              </a:buClr>
              <a:buSzPts val="2800"/>
              <a:buNone/>
              <a:defRPr>
                <a:solidFill>
                  <a:srgbClr val="541C1D"/>
                </a:solidFill>
              </a:defRPr>
            </a:lvl1pPr>
            <a:lvl2pPr lvl="1" algn="r">
              <a:lnSpc>
                <a:spcPct val="100000"/>
              </a:lnSpc>
              <a:spcBef>
                <a:spcPts val="0"/>
              </a:spcBef>
              <a:spcAft>
                <a:spcPts val="0"/>
              </a:spcAft>
              <a:buClr>
                <a:srgbClr val="541C1D"/>
              </a:buClr>
              <a:buSzPts val="2800"/>
              <a:buNone/>
              <a:defRPr>
                <a:solidFill>
                  <a:srgbClr val="541C1D"/>
                </a:solidFill>
              </a:defRPr>
            </a:lvl2pPr>
            <a:lvl3pPr lvl="2" algn="r">
              <a:lnSpc>
                <a:spcPct val="100000"/>
              </a:lnSpc>
              <a:spcBef>
                <a:spcPts val="0"/>
              </a:spcBef>
              <a:spcAft>
                <a:spcPts val="0"/>
              </a:spcAft>
              <a:buClr>
                <a:srgbClr val="541C1D"/>
              </a:buClr>
              <a:buSzPts val="2800"/>
              <a:buNone/>
              <a:defRPr>
                <a:solidFill>
                  <a:srgbClr val="541C1D"/>
                </a:solidFill>
              </a:defRPr>
            </a:lvl3pPr>
            <a:lvl4pPr lvl="3" algn="r">
              <a:lnSpc>
                <a:spcPct val="100000"/>
              </a:lnSpc>
              <a:spcBef>
                <a:spcPts val="0"/>
              </a:spcBef>
              <a:spcAft>
                <a:spcPts val="0"/>
              </a:spcAft>
              <a:buClr>
                <a:srgbClr val="541C1D"/>
              </a:buClr>
              <a:buSzPts val="2800"/>
              <a:buNone/>
              <a:defRPr>
                <a:solidFill>
                  <a:srgbClr val="541C1D"/>
                </a:solidFill>
              </a:defRPr>
            </a:lvl4pPr>
            <a:lvl5pPr lvl="4" algn="r">
              <a:lnSpc>
                <a:spcPct val="100000"/>
              </a:lnSpc>
              <a:spcBef>
                <a:spcPts val="0"/>
              </a:spcBef>
              <a:spcAft>
                <a:spcPts val="0"/>
              </a:spcAft>
              <a:buClr>
                <a:srgbClr val="541C1D"/>
              </a:buClr>
              <a:buSzPts val="2800"/>
              <a:buNone/>
              <a:defRPr>
                <a:solidFill>
                  <a:srgbClr val="541C1D"/>
                </a:solidFill>
              </a:defRPr>
            </a:lvl5pPr>
            <a:lvl6pPr lvl="5" algn="r">
              <a:lnSpc>
                <a:spcPct val="100000"/>
              </a:lnSpc>
              <a:spcBef>
                <a:spcPts val="0"/>
              </a:spcBef>
              <a:spcAft>
                <a:spcPts val="0"/>
              </a:spcAft>
              <a:buClr>
                <a:srgbClr val="541C1D"/>
              </a:buClr>
              <a:buSzPts val="2800"/>
              <a:buNone/>
              <a:defRPr>
                <a:solidFill>
                  <a:srgbClr val="541C1D"/>
                </a:solidFill>
              </a:defRPr>
            </a:lvl6pPr>
            <a:lvl7pPr lvl="6" algn="r">
              <a:lnSpc>
                <a:spcPct val="100000"/>
              </a:lnSpc>
              <a:spcBef>
                <a:spcPts val="0"/>
              </a:spcBef>
              <a:spcAft>
                <a:spcPts val="0"/>
              </a:spcAft>
              <a:buClr>
                <a:srgbClr val="541C1D"/>
              </a:buClr>
              <a:buSzPts val="2800"/>
              <a:buNone/>
              <a:defRPr>
                <a:solidFill>
                  <a:srgbClr val="541C1D"/>
                </a:solidFill>
              </a:defRPr>
            </a:lvl7pPr>
            <a:lvl8pPr lvl="7" algn="r">
              <a:lnSpc>
                <a:spcPct val="100000"/>
              </a:lnSpc>
              <a:spcBef>
                <a:spcPts val="0"/>
              </a:spcBef>
              <a:spcAft>
                <a:spcPts val="0"/>
              </a:spcAft>
              <a:buClr>
                <a:srgbClr val="541C1D"/>
              </a:buClr>
              <a:buSzPts val="2800"/>
              <a:buNone/>
              <a:defRPr>
                <a:solidFill>
                  <a:srgbClr val="541C1D"/>
                </a:solidFill>
              </a:defRPr>
            </a:lvl8pPr>
            <a:lvl9pPr lvl="8" algn="r">
              <a:lnSpc>
                <a:spcPct val="100000"/>
              </a:lnSpc>
              <a:spcBef>
                <a:spcPts val="0"/>
              </a:spcBef>
              <a:spcAft>
                <a:spcPts val="0"/>
              </a:spcAft>
              <a:buClr>
                <a:srgbClr val="541C1D"/>
              </a:buClr>
              <a:buSzPts val="2800"/>
              <a:buNone/>
              <a:defRPr>
                <a:solidFill>
                  <a:srgbClr val="541C1D"/>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68" name="Shape 16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0">
    <p:spTree>
      <p:nvGrpSpPr>
        <p:cNvPr id="24" name="Shape 24"/>
        <p:cNvGrpSpPr/>
        <p:nvPr/>
      </p:nvGrpSpPr>
      <p:grpSpPr>
        <a:xfrm>
          <a:off x="0" y="0"/>
          <a:ext cx="0" cy="0"/>
          <a:chOff x="0" y="0"/>
          <a:chExt cx="0" cy="0"/>
        </a:xfrm>
      </p:grpSpPr>
      <p:sp>
        <p:nvSpPr>
          <p:cNvPr id="25" name="Google Shape;25;p4"/>
          <p:cNvSpPr txBox="1"/>
          <p:nvPr>
            <p:ph idx="1" type="subTitle"/>
          </p:nvPr>
        </p:nvSpPr>
        <p:spPr>
          <a:xfrm flipH="1">
            <a:off x="5316224" y="1073588"/>
            <a:ext cx="2229000" cy="670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E87E45"/>
              </a:buClr>
              <a:buSzPts val="1400"/>
              <a:buNone/>
              <a:defRPr sz="1400">
                <a:solidFill>
                  <a:srgbClr val="E87E45"/>
                </a:solidFill>
              </a:defRPr>
            </a:lvl1pPr>
            <a:lvl2pPr lvl="1" algn="ctr">
              <a:lnSpc>
                <a:spcPct val="100000"/>
              </a:lnSpc>
              <a:spcBef>
                <a:spcPts val="0"/>
              </a:spcBef>
              <a:spcAft>
                <a:spcPts val="0"/>
              </a:spcAft>
              <a:buClr>
                <a:srgbClr val="E87E45"/>
              </a:buClr>
              <a:buSzPts val="1400"/>
              <a:buNone/>
              <a:defRPr sz="1400">
                <a:solidFill>
                  <a:srgbClr val="E87E45"/>
                </a:solidFill>
              </a:defRPr>
            </a:lvl2pPr>
            <a:lvl3pPr lvl="2" algn="ctr">
              <a:lnSpc>
                <a:spcPct val="100000"/>
              </a:lnSpc>
              <a:spcBef>
                <a:spcPts val="0"/>
              </a:spcBef>
              <a:spcAft>
                <a:spcPts val="0"/>
              </a:spcAft>
              <a:buClr>
                <a:srgbClr val="E87E45"/>
              </a:buClr>
              <a:buSzPts val="1400"/>
              <a:buNone/>
              <a:defRPr sz="1400">
                <a:solidFill>
                  <a:srgbClr val="E87E45"/>
                </a:solidFill>
              </a:defRPr>
            </a:lvl3pPr>
            <a:lvl4pPr lvl="3" algn="ctr">
              <a:lnSpc>
                <a:spcPct val="100000"/>
              </a:lnSpc>
              <a:spcBef>
                <a:spcPts val="0"/>
              </a:spcBef>
              <a:spcAft>
                <a:spcPts val="0"/>
              </a:spcAft>
              <a:buClr>
                <a:srgbClr val="E87E45"/>
              </a:buClr>
              <a:buSzPts val="1400"/>
              <a:buNone/>
              <a:defRPr sz="1400">
                <a:solidFill>
                  <a:srgbClr val="E87E45"/>
                </a:solidFill>
              </a:defRPr>
            </a:lvl4pPr>
            <a:lvl5pPr lvl="4" algn="ctr">
              <a:lnSpc>
                <a:spcPct val="100000"/>
              </a:lnSpc>
              <a:spcBef>
                <a:spcPts val="0"/>
              </a:spcBef>
              <a:spcAft>
                <a:spcPts val="0"/>
              </a:spcAft>
              <a:buClr>
                <a:srgbClr val="E87E45"/>
              </a:buClr>
              <a:buSzPts val="1400"/>
              <a:buNone/>
              <a:defRPr sz="1400">
                <a:solidFill>
                  <a:srgbClr val="E87E45"/>
                </a:solidFill>
              </a:defRPr>
            </a:lvl5pPr>
            <a:lvl6pPr lvl="5" algn="ctr">
              <a:lnSpc>
                <a:spcPct val="100000"/>
              </a:lnSpc>
              <a:spcBef>
                <a:spcPts val="0"/>
              </a:spcBef>
              <a:spcAft>
                <a:spcPts val="0"/>
              </a:spcAft>
              <a:buClr>
                <a:srgbClr val="E87E45"/>
              </a:buClr>
              <a:buSzPts val="1400"/>
              <a:buNone/>
              <a:defRPr sz="1400">
                <a:solidFill>
                  <a:srgbClr val="E87E45"/>
                </a:solidFill>
              </a:defRPr>
            </a:lvl6pPr>
            <a:lvl7pPr lvl="6" algn="ctr">
              <a:lnSpc>
                <a:spcPct val="100000"/>
              </a:lnSpc>
              <a:spcBef>
                <a:spcPts val="0"/>
              </a:spcBef>
              <a:spcAft>
                <a:spcPts val="0"/>
              </a:spcAft>
              <a:buClr>
                <a:srgbClr val="E87E45"/>
              </a:buClr>
              <a:buSzPts val="1400"/>
              <a:buNone/>
              <a:defRPr sz="1400">
                <a:solidFill>
                  <a:srgbClr val="E87E45"/>
                </a:solidFill>
              </a:defRPr>
            </a:lvl7pPr>
            <a:lvl8pPr lvl="7" algn="ctr">
              <a:lnSpc>
                <a:spcPct val="100000"/>
              </a:lnSpc>
              <a:spcBef>
                <a:spcPts val="0"/>
              </a:spcBef>
              <a:spcAft>
                <a:spcPts val="0"/>
              </a:spcAft>
              <a:buClr>
                <a:srgbClr val="E87E45"/>
              </a:buClr>
              <a:buSzPts val="1400"/>
              <a:buNone/>
              <a:defRPr sz="1400">
                <a:solidFill>
                  <a:srgbClr val="E87E45"/>
                </a:solidFill>
              </a:defRPr>
            </a:lvl8pPr>
            <a:lvl9pPr lvl="8" algn="ctr">
              <a:lnSpc>
                <a:spcPct val="100000"/>
              </a:lnSpc>
              <a:spcBef>
                <a:spcPts val="0"/>
              </a:spcBef>
              <a:spcAft>
                <a:spcPts val="0"/>
              </a:spcAft>
              <a:buClr>
                <a:srgbClr val="E87E45"/>
              </a:buClr>
              <a:buSzPts val="1400"/>
              <a:buNone/>
              <a:defRPr sz="1400">
                <a:solidFill>
                  <a:srgbClr val="E87E45"/>
                </a:solidFill>
              </a:defRPr>
            </a:lvl9pPr>
          </a:lstStyle>
          <a:p/>
        </p:txBody>
      </p:sp>
      <p:sp>
        <p:nvSpPr>
          <p:cNvPr id="26" name="Google Shape;26;p4"/>
          <p:cNvSpPr txBox="1"/>
          <p:nvPr>
            <p:ph idx="2" type="subTitle"/>
          </p:nvPr>
        </p:nvSpPr>
        <p:spPr>
          <a:xfrm flipH="1">
            <a:off x="5316224" y="3055913"/>
            <a:ext cx="2229000" cy="670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E87E45"/>
              </a:buClr>
              <a:buSzPts val="1400"/>
              <a:buNone/>
              <a:defRPr sz="1400">
                <a:solidFill>
                  <a:srgbClr val="E87E45"/>
                </a:solidFill>
              </a:defRPr>
            </a:lvl1pPr>
            <a:lvl2pPr lvl="1" algn="ctr">
              <a:lnSpc>
                <a:spcPct val="100000"/>
              </a:lnSpc>
              <a:spcBef>
                <a:spcPts val="0"/>
              </a:spcBef>
              <a:spcAft>
                <a:spcPts val="0"/>
              </a:spcAft>
              <a:buClr>
                <a:srgbClr val="E87E45"/>
              </a:buClr>
              <a:buSzPts val="1400"/>
              <a:buNone/>
              <a:defRPr sz="1400">
                <a:solidFill>
                  <a:srgbClr val="E87E45"/>
                </a:solidFill>
              </a:defRPr>
            </a:lvl2pPr>
            <a:lvl3pPr lvl="2" algn="ctr">
              <a:lnSpc>
                <a:spcPct val="100000"/>
              </a:lnSpc>
              <a:spcBef>
                <a:spcPts val="0"/>
              </a:spcBef>
              <a:spcAft>
                <a:spcPts val="0"/>
              </a:spcAft>
              <a:buClr>
                <a:srgbClr val="E87E45"/>
              </a:buClr>
              <a:buSzPts val="1400"/>
              <a:buNone/>
              <a:defRPr sz="1400">
                <a:solidFill>
                  <a:srgbClr val="E87E45"/>
                </a:solidFill>
              </a:defRPr>
            </a:lvl3pPr>
            <a:lvl4pPr lvl="3" algn="ctr">
              <a:lnSpc>
                <a:spcPct val="100000"/>
              </a:lnSpc>
              <a:spcBef>
                <a:spcPts val="0"/>
              </a:spcBef>
              <a:spcAft>
                <a:spcPts val="0"/>
              </a:spcAft>
              <a:buClr>
                <a:srgbClr val="E87E45"/>
              </a:buClr>
              <a:buSzPts val="1400"/>
              <a:buNone/>
              <a:defRPr sz="1400">
                <a:solidFill>
                  <a:srgbClr val="E87E45"/>
                </a:solidFill>
              </a:defRPr>
            </a:lvl4pPr>
            <a:lvl5pPr lvl="4" algn="ctr">
              <a:lnSpc>
                <a:spcPct val="100000"/>
              </a:lnSpc>
              <a:spcBef>
                <a:spcPts val="0"/>
              </a:spcBef>
              <a:spcAft>
                <a:spcPts val="0"/>
              </a:spcAft>
              <a:buClr>
                <a:srgbClr val="E87E45"/>
              </a:buClr>
              <a:buSzPts val="1400"/>
              <a:buNone/>
              <a:defRPr sz="1400">
                <a:solidFill>
                  <a:srgbClr val="E87E45"/>
                </a:solidFill>
              </a:defRPr>
            </a:lvl5pPr>
            <a:lvl6pPr lvl="5" algn="ctr">
              <a:lnSpc>
                <a:spcPct val="100000"/>
              </a:lnSpc>
              <a:spcBef>
                <a:spcPts val="0"/>
              </a:spcBef>
              <a:spcAft>
                <a:spcPts val="0"/>
              </a:spcAft>
              <a:buClr>
                <a:srgbClr val="E87E45"/>
              </a:buClr>
              <a:buSzPts val="1400"/>
              <a:buNone/>
              <a:defRPr sz="1400">
                <a:solidFill>
                  <a:srgbClr val="E87E45"/>
                </a:solidFill>
              </a:defRPr>
            </a:lvl6pPr>
            <a:lvl7pPr lvl="6" algn="ctr">
              <a:lnSpc>
                <a:spcPct val="100000"/>
              </a:lnSpc>
              <a:spcBef>
                <a:spcPts val="0"/>
              </a:spcBef>
              <a:spcAft>
                <a:spcPts val="0"/>
              </a:spcAft>
              <a:buClr>
                <a:srgbClr val="E87E45"/>
              </a:buClr>
              <a:buSzPts val="1400"/>
              <a:buNone/>
              <a:defRPr sz="1400">
                <a:solidFill>
                  <a:srgbClr val="E87E45"/>
                </a:solidFill>
              </a:defRPr>
            </a:lvl7pPr>
            <a:lvl8pPr lvl="7" algn="ctr">
              <a:lnSpc>
                <a:spcPct val="100000"/>
              </a:lnSpc>
              <a:spcBef>
                <a:spcPts val="0"/>
              </a:spcBef>
              <a:spcAft>
                <a:spcPts val="0"/>
              </a:spcAft>
              <a:buClr>
                <a:srgbClr val="E87E45"/>
              </a:buClr>
              <a:buSzPts val="1400"/>
              <a:buNone/>
              <a:defRPr sz="1400">
                <a:solidFill>
                  <a:srgbClr val="E87E45"/>
                </a:solidFill>
              </a:defRPr>
            </a:lvl8pPr>
            <a:lvl9pPr lvl="8" algn="ctr">
              <a:lnSpc>
                <a:spcPct val="100000"/>
              </a:lnSpc>
              <a:spcBef>
                <a:spcPts val="0"/>
              </a:spcBef>
              <a:spcAft>
                <a:spcPts val="0"/>
              </a:spcAft>
              <a:buClr>
                <a:srgbClr val="E87E45"/>
              </a:buClr>
              <a:buSzPts val="1400"/>
              <a:buNone/>
              <a:defRPr sz="1400">
                <a:solidFill>
                  <a:srgbClr val="E87E45"/>
                </a:solidFill>
              </a:defRPr>
            </a:lvl9pPr>
          </a:lstStyle>
          <a:p/>
        </p:txBody>
      </p:sp>
      <p:sp>
        <p:nvSpPr>
          <p:cNvPr id="27" name="Google Shape;27;p4"/>
          <p:cNvSpPr txBox="1"/>
          <p:nvPr>
            <p:ph idx="3" type="subTitle"/>
          </p:nvPr>
        </p:nvSpPr>
        <p:spPr>
          <a:xfrm flipH="1">
            <a:off x="3178540" y="1073588"/>
            <a:ext cx="2229000" cy="670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E87E45"/>
              </a:buClr>
              <a:buSzPts val="1400"/>
              <a:buNone/>
              <a:defRPr sz="1400">
                <a:solidFill>
                  <a:srgbClr val="E87E45"/>
                </a:solidFill>
              </a:defRPr>
            </a:lvl1pPr>
            <a:lvl2pPr lvl="1" algn="ctr">
              <a:lnSpc>
                <a:spcPct val="100000"/>
              </a:lnSpc>
              <a:spcBef>
                <a:spcPts val="0"/>
              </a:spcBef>
              <a:spcAft>
                <a:spcPts val="0"/>
              </a:spcAft>
              <a:buClr>
                <a:srgbClr val="E87E45"/>
              </a:buClr>
              <a:buSzPts val="1400"/>
              <a:buNone/>
              <a:defRPr sz="1400">
                <a:solidFill>
                  <a:srgbClr val="E87E45"/>
                </a:solidFill>
              </a:defRPr>
            </a:lvl2pPr>
            <a:lvl3pPr lvl="2" algn="ctr">
              <a:lnSpc>
                <a:spcPct val="100000"/>
              </a:lnSpc>
              <a:spcBef>
                <a:spcPts val="0"/>
              </a:spcBef>
              <a:spcAft>
                <a:spcPts val="0"/>
              </a:spcAft>
              <a:buClr>
                <a:srgbClr val="E87E45"/>
              </a:buClr>
              <a:buSzPts val="1400"/>
              <a:buNone/>
              <a:defRPr sz="1400">
                <a:solidFill>
                  <a:srgbClr val="E87E45"/>
                </a:solidFill>
              </a:defRPr>
            </a:lvl3pPr>
            <a:lvl4pPr lvl="3" algn="ctr">
              <a:lnSpc>
                <a:spcPct val="100000"/>
              </a:lnSpc>
              <a:spcBef>
                <a:spcPts val="0"/>
              </a:spcBef>
              <a:spcAft>
                <a:spcPts val="0"/>
              </a:spcAft>
              <a:buClr>
                <a:srgbClr val="E87E45"/>
              </a:buClr>
              <a:buSzPts val="1400"/>
              <a:buNone/>
              <a:defRPr sz="1400">
                <a:solidFill>
                  <a:srgbClr val="E87E45"/>
                </a:solidFill>
              </a:defRPr>
            </a:lvl4pPr>
            <a:lvl5pPr lvl="4" algn="ctr">
              <a:lnSpc>
                <a:spcPct val="100000"/>
              </a:lnSpc>
              <a:spcBef>
                <a:spcPts val="0"/>
              </a:spcBef>
              <a:spcAft>
                <a:spcPts val="0"/>
              </a:spcAft>
              <a:buClr>
                <a:srgbClr val="E87E45"/>
              </a:buClr>
              <a:buSzPts val="1400"/>
              <a:buNone/>
              <a:defRPr sz="1400">
                <a:solidFill>
                  <a:srgbClr val="E87E45"/>
                </a:solidFill>
              </a:defRPr>
            </a:lvl5pPr>
            <a:lvl6pPr lvl="5" algn="ctr">
              <a:lnSpc>
                <a:spcPct val="100000"/>
              </a:lnSpc>
              <a:spcBef>
                <a:spcPts val="0"/>
              </a:spcBef>
              <a:spcAft>
                <a:spcPts val="0"/>
              </a:spcAft>
              <a:buClr>
                <a:srgbClr val="E87E45"/>
              </a:buClr>
              <a:buSzPts val="1400"/>
              <a:buNone/>
              <a:defRPr sz="1400">
                <a:solidFill>
                  <a:srgbClr val="E87E45"/>
                </a:solidFill>
              </a:defRPr>
            </a:lvl6pPr>
            <a:lvl7pPr lvl="6" algn="ctr">
              <a:lnSpc>
                <a:spcPct val="100000"/>
              </a:lnSpc>
              <a:spcBef>
                <a:spcPts val="0"/>
              </a:spcBef>
              <a:spcAft>
                <a:spcPts val="0"/>
              </a:spcAft>
              <a:buClr>
                <a:srgbClr val="E87E45"/>
              </a:buClr>
              <a:buSzPts val="1400"/>
              <a:buNone/>
              <a:defRPr sz="1400">
                <a:solidFill>
                  <a:srgbClr val="E87E45"/>
                </a:solidFill>
              </a:defRPr>
            </a:lvl7pPr>
            <a:lvl8pPr lvl="7" algn="ctr">
              <a:lnSpc>
                <a:spcPct val="100000"/>
              </a:lnSpc>
              <a:spcBef>
                <a:spcPts val="0"/>
              </a:spcBef>
              <a:spcAft>
                <a:spcPts val="0"/>
              </a:spcAft>
              <a:buClr>
                <a:srgbClr val="E87E45"/>
              </a:buClr>
              <a:buSzPts val="1400"/>
              <a:buNone/>
              <a:defRPr sz="1400">
                <a:solidFill>
                  <a:srgbClr val="E87E45"/>
                </a:solidFill>
              </a:defRPr>
            </a:lvl8pPr>
            <a:lvl9pPr lvl="8" algn="ctr">
              <a:lnSpc>
                <a:spcPct val="100000"/>
              </a:lnSpc>
              <a:spcBef>
                <a:spcPts val="0"/>
              </a:spcBef>
              <a:spcAft>
                <a:spcPts val="0"/>
              </a:spcAft>
              <a:buClr>
                <a:srgbClr val="E87E45"/>
              </a:buClr>
              <a:buSzPts val="1400"/>
              <a:buNone/>
              <a:defRPr sz="1400">
                <a:solidFill>
                  <a:srgbClr val="E87E45"/>
                </a:solidFill>
              </a:defRPr>
            </a:lvl9pPr>
          </a:lstStyle>
          <a:p/>
        </p:txBody>
      </p:sp>
      <p:sp>
        <p:nvSpPr>
          <p:cNvPr id="28" name="Google Shape;28;p4"/>
          <p:cNvSpPr txBox="1"/>
          <p:nvPr>
            <p:ph idx="4" type="subTitle"/>
          </p:nvPr>
        </p:nvSpPr>
        <p:spPr>
          <a:xfrm flipH="1">
            <a:off x="3178540" y="3055913"/>
            <a:ext cx="2229000" cy="670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E87E45"/>
              </a:buClr>
              <a:buSzPts val="1400"/>
              <a:buNone/>
              <a:defRPr sz="1400">
                <a:solidFill>
                  <a:srgbClr val="E87E45"/>
                </a:solidFill>
              </a:defRPr>
            </a:lvl1pPr>
            <a:lvl2pPr lvl="1" algn="ctr">
              <a:lnSpc>
                <a:spcPct val="100000"/>
              </a:lnSpc>
              <a:spcBef>
                <a:spcPts val="0"/>
              </a:spcBef>
              <a:spcAft>
                <a:spcPts val="0"/>
              </a:spcAft>
              <a:buClr>
                <a:srgbClr val="E87E45"/>
              </a:buClr>
              <a:buSzPts val="1400"/>
              <a:buNone/>
              <a:defRPr sz="1400">
                <a:solidFill>
                  <a:srgbClr val="E87E45"/>
                </a:solidFill>
              </a:defRPr>
            </a:lvl2pPr>
            <a:lvl3pPr lvl="2" algn="ctr">
              <a:lnSpc>
                <a:spcPct val="100000"/>
              </a:lnSpc>
              <a:spcBef>
                <a:spcPts val="0"/>
              </a:spcBef>
              <a:spcAft>
                <a:spcPts val="0"/>
              </a:spcAft>
              <a:buClr>
                <a:srgbClr val="E87E45"/>
              </a:buClr>
              <a:buSzPts val="1400"/>
              <a:buNone/>
              <a:defRPr sz="1400">
                <a:solidFill>
                  <a:srgbClr val="E87E45"/>
                </a:solidFill>
              </a:defRPr>
            </a:lvl3pPr>
            <a:lvl4pPr lvl="3" algn="ctr">
              <a:lnSpc>
                <a:spcPct val="100000"/>
              </a:lnSpc>
              <a:spcBef>
                <a:spcPts val="0"/>
              </a:spcBef>
              <a:spcAft>
                <a:spcPts val="0"/>
              </a:spcAft>
              <a:buClr>
                <a:srgbClr val="E87E45"/>
              </a:buClr>
              <a:buSzPts val="1400"/>
              <a:buNone/>
              <a:defRPr sz="1400">
                <a:solidFill>
                  <a:srgbClr val="E87E45"/>
                </a:solidFill>
              </a:defRPr>
            </a:lvl4pPr>
            <a:lvl5pPr lvl="4" algn="ctr">
              <a:lnSpc>
                <a:spcPct val="100000"/>
              </a:lnSpc>
              <a:spcBef>
                <a:spcPts val="0"/>
              </a:spcBef>
              <a:spcAft>
                <a:spcPts val="0"/>
              </a:spcAft>
              <a:buClr>
                <a:srgbClr val="E87E45"/>
              </a:buClr>
              <a:buSzPts val="1400"/>
              <a:buNone/>
              <a:defRPr sz="1400">
                <a:solidFill>
                  <a:srgbClr val="E87E45"/>
                </a:solidFill>
              </a:defRPr>
            </a:lvl5pPr>
            <a:lvl6pPr lvl="5" algn="ctr">
              <a:lnSpc>
                <a:spcPct val="100000"/>
              </a:lnSpc>
              <a:spcBef>
                <a:spcPts val="0"/>
              </a:spcBef>
              <a:spcAft>
                <a:spcPts val="0"/>
              </a:spcAft>
              <a:buClr>
                <a:srgbClr val="E87E45"/>
              </a:buClr>
              <a:buSzPts val="1400"/>
              <a:buNone/>
              <a:defRPr sz="1400">
                <a:solidFill>
                  <a:srgbClr val="E87E45"/>
                </a:solidFill>
              </a:defRPr>
            </a:lvl6pPr>
            <a:lvl7pPr lvl="6" algn="ctr">
              <a:lnSpc>
                <a:spcPct val="100000"/>
              </a:lnSpc>
              <a:spcBef>
                <a:spcPts val="0"/>
              </a:spcBef>
              <a:spcAft>
                <a:spcPts val="0"/>
              </a:spcAft>
              <a:buClr>
                <a:srgbClr val="E87E45"/>
              </a:buClr>
              <a:buSzPts val="1400"/>
              <a:buNone/>
              <a:defRPr sz="1400">
                <a:solidFill>
                  <a:srgbClr val="E87E45"/>
                </a:solidFill>
              </a:defRPr>
            </a:lvl7pPr>
            <a:lvl8pPr lvl="7" algn="ctr">
              <a:lnSpc>
                <a:spcPct val="100000"/>
              </a:lnSpc>
              <a:spcBef>
                <a:spcPts val="0"/>
              </a:spcBef>
              <a:spcAft>
                <a:spcPts val="0"/>
              </a:spcAft>
              <a:buClr>
                <a:srgbClr val="E87E45"/>
              </a:buClr>
              <a:buSzPts val="1400"/>
              <a:buNone/>
              <a:defRPr sz="1400">
                <a:solidFill>
                  <a:srgbClr val="E87E45"/>
                </a:solidFill>
              </a:defRPr>
            </a:lvl8pPr>
            <a:lvl9pPr lvl="8" algn="ctr">
              <a:lnSpc>
                <a:spcPct val="100000"/>
              </a:lnSpc>
              <a:spcBef>
                <a:spcPts val="0"/>
              </a:spcBef>
              <a:spcAft>
                <a:spcPts val="0"/>
              </a:spcAft>
              <a:buClr>
                <a:srgbClr val="E87E45"/>
              </a:buClr>
              <a:buSzPts val="1400"/>
              <a:buNone/>
              <a:defRPr sz="1400">
                <a:solidFill>
                  <a:srgbClr val="E87E45"/>
                </a:solidFill>
              </a:defRPr>
            </a:lvl9pPr>
          </a:lstStyle>
          <a:p/>
        </p:txBody>
      </p:sp>
      <p:sp>
        <p:nvSpPr>
          <p:cNvPr id="29" name="Google Shape;29;p4"/>
          <p:cNvSpPr/>
          <p:nvPr/>
        </p:nvSpPr>
        <p:spPr>
          <a:xfrm>
            <a:off x="-123825" y="1445224"/>
            <a:ext cx="3248100" cy="2171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
          <p:cNvSpPr txBox="1"/>
          <p:nvPr>
            <p:ph type="ctrTitle"/>
          </p:nvPr>
        </p:nvSpPr>
        <p:spPr>
          <a:xfrm flipH="1">
            <a:off x="605700" y="1587038"/>
            <a:ext cx="3451800" cy="1887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541C1D"/>
              </a:buClr>
              <a:buSzPts val="3600"/>
              <a:buNone/>
              <a:defRPr sz="3600">
                <a:solidFill>
                  <a:srgbClr val="541C1D"/>
                </a:solidFill>
              </a:defRPr>
            </a:lvl1pPr>
            <a:lvl2pPr lvl="1" algn="l">
              <a:lnSpc>
                <a:spcPct val="100000"/>
              </a:lnSpc>
              <a:spcBef>
                <a:spcPts val="0"/>
              </a:spcBef>
              <a:spcAft>
                <a:spcPts val="0"/>
              </a:spcAft>
              <a:buClr>
                <a:srgbClr val="FA7E5C"/>
              </a:buClr>
              <a:buSzPts val="3600"/>
              <a:buNone/>
              <a:defRPr sz="3600">
                <a:solidFill>
                  <a:srgbClr val="FA7E5C"/>
                </a:solidFill>
              </a:defRPr>
            </a:lvl2pPr>
            <a:lvl3pPr lvl="2" algn="l">
              <a:lnSpc>
                <a:spcPct val="100000"/>
              </a:lnSpc>
              <a:spcBef>
                <a:spcPts val="0"/>
              </a:spcBef>
              <a:spcAft>
                <a:spcPts val="0"/>
              </a:spcAft>
              <a:buClr>
                <a:srgbClr val="FA7E5C"/>
              </a:buClr>
              <a:buSzPts val="3600"/>
              <a:buNone/>
              <a:defRPr sz="3600">
                <a:solidFill>
                  <a:srgbClr val="FA7E5C"/>
                </a:solidFill>
              </a:defRPr>
            </a:lvl3pPr>
            <a:lvl4pPr lvl="3" algn="l">
              <a:lnSpc>
                <a:spcPct val="100000"/>
              </a:lnSpc>
              <a:spcBef>
                <a:spcPts val="0"/>
              </a:spcBef>
              <a:spcAft>
                <a:spcPts val="0"/>
              </a:spcAft>
              <a:buClr>
                <a:srgbClr val="FA7E5C"/>
              </a:buClr>
              <a:buSzPts val="3600"/>
              <a:buNone/>
              <a:defRPr sz="3600">
                <a:solidFill>
                  <a:srgbClr val="FA7E5C"/>
                </a:solidFill>
              </a:defRPr>
            </a:lvl4pPr>
            <a:lvl5pPr lvl="4" algn="l">
              <a:lnSpc>
                <a:spcPct val="100000"/>
              </a:lnSpc>
              <a:spcBef>
                <a:spcPts val="0"/>
              </a:spcBef>
              <a:spcAft>
                <a:spcPts val="0"/>
              </a:spcAft>
              <a:buClr>
                <a:srgbClr val="FA7E5C"/>
              </a:buClr>
              <a:buSzPts val="3600"/>
              <a:buNone/>
              <a:defRPr sz="3600">
                <a:solidFill>
                  <a:srgbClr val="FA7E5C"/>
                </a:solidFill>
              </a:defRPr>
            </a:lvl5pPr>
            <a:lvl6pPr lvl="5" algn="l">
              <a:lnSpc>
                <a:spcPct val="100000"/>
              </a:lnSpc>
              <a:spcBef>
                <a:spcPts val="0"/>
              </a:spcBef>
              <a:spcAft>
                <a:spcPts val="0"/>
              </a:spcAft>
              <a:buClr>
                <a:srgbClr val="FA7E5C"/>
              </a:buClr>
              <a:buSzPts val="3600"/>
              <a:buNone/>
              <a:defRPr sz="3600">
                <a:solidFill>
                  <a:srgbClr val="FA7E5C"/>
                </a:solidFill>
              </a:defRPr>
            </a:lvl6pPr>
            <a:lvl7pPr lvl="6" algn="l">
              <a:lnSpc>
                <a:spcPct val="100000"/>
              </a:lnSpc>
              <a:spcBef>
                <a:spcPts val="0"/>
              </a:spcBef>
              <a:spcAft>
                <a:spcPts val="0"/>
              </a:spcAft>
              <a:buClr>
                <a:srgbClr val="FA7E5C"/>
              </a:buClr>
              <a:buSzPts val="3600"/>
              <a:buNone/>
              <a:defRPr sz="3600">
                <a:solidFill>
                  <a:srgbClr val="FA7E5C"/>
                </a:solidFill>
              </a:defRPr>
            </a:lvl7pPr>
            <a:lvl8pPr lvl="7" algn="l">
              <a:lnSpc>
                <a:spcPct val="100000"/>
              </a:lnSpc>
              <a:spcBef>
                <a:spcPts val="0"/>
              </a:spcBef>
              <a:spcAft>
                <a:spcPts val="0"/>
              </a:spcAft>
              <a:buClr>
                <a:srgbClr val="FA7E5C"/>
              </a:buClr>
              <a:buSzPts val="3600"/>
              <a:buNone/>
              <a:defRPr sz="3600">
                <a:solidFill>
                  <a:srgbClr val="FA7E5C"/>
                </a:solidFill>
              </a:defRPr>
            </a:lvl8pPr>
            <a:lvl9pPr lvl="8" algn="l">
              <a:lnSpc>
                <a:spcPct val="100000"/>
              </a:lnSpc>
              <a:spcBef>
                <a:spcPts val="0"/>
              </a:spcBef>
              <a:spcAft>
                <a:spcPts val="0"/>
              </a:spcAft>
              <a:buClr>
                <a:srgbClr val="FA7E5C"/>
              </a:buClr>
              <a:buSzPts val="3600"/>
              <a:buNone/>
              <a:defRPr sz="3600">
                <a:solidFill>
                  <a:srgbClr val="FA7E5C"/>
                </a:solidFill>
              </a:defRPr>
            </a:lvl9pPr>
          </a:lstStyle>
          <a:p/>
        </p:txBody>
      </p:sp>
      <p:sp>
        <p:nvSpPr>
          <p:cNvPr id="31" name="Google Shape;31;p4"/>
          <p:cNvSpPr txBox="1"/>
          <p:nvPr>
            <p:ph idx="5" type="title"/>
          </p:nvPr>
        </p:nvSpPr>
        <p:spPr>
          <a:xfrm flipH="1">
            <a:off x="5306474" y="867413"/>
            <a:ext cx="22485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E87E45"/>
              </a:buClr>
              <a:buSzPts val="3600"/>
              <a:buNone/>
              <a:defRPr sz="3600">
                <a:solidFill>
                  <a:srgbClr val="E87E45"/>
                </a:solidFill>
              </a:defRPr>
            </a:lvl1pPr>
            <a:lvl2pPr lvl="1"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p:txBody>
      </p:sp>
      <p:sp>
        <p:nvSpPr>
          <p:cNvPr id="32" name="Google Shape;32;p4"/>
          <p:cNvSpPr txBox="1"/>
          <p:nvPr>
            <p:ph idx="6" type="title"/>
          </p:nvPr>
        </p:nvSpPr>
        <p:spPr>
          <a:xfrm flipH="1">
            <a:off x="5306474" y="2849738"/>
            <a:ext cx="22485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E87E45"/>
              </a:buClr>
              <a:buSzPts val="3600"/>
              <a:buNone/>
              <a:defRPr sz="3600">
                <a:solidFill>
                  <a:srgbClr val="E87E45"/>
                </a:solidFill>
              </a:defRPr>
            </a:lvl1pPr>
            <a:lvl2pPr lvl="1"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p:txBody>
      </p:sp>
      <p:sp>
        <p:nvSpPr>
          <p:cNvPr id="33" name="Google Shape;33;p4"/>
          <p:cNvSpPr txBox="1"/>
          <p:nvPr>
            <p:ph idx="7" type="title"/>
          </p:nvPr>
        </p:nvSpPr>
        <p:spPr>
          <a:xfrm flipH="1">
            <a:off x="3168790" y="867413"/>
            <a:ext cx="22485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E87E45"/>
              </a:buClr>
              <a:buSzPts val="3600"/>
              <a:buNone/>
              <a:defRPr sz="3600">
                <a:solidFill>
                  <a:srgbClr val="E87E45"/>
                </a:solidFill>
              </a:defRPr>
            </a:lvl1pPr>
            <a:lvl2pPr lvl="1"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p:txBody>
      </p:sp>
      <p:sp>
        <p:nvSpPr>
          <p:cNvPr id="34" name="Google Shape;34;p4"/>
          <p:cNvSpPr txBox="1"/>
          <p:nvPr>
            <p:ph idx="8" type="title"/>
          </p:nvPr>
        </p:nvSpPr>
        <p:spPr>
          <a:xfrm flipH="1">
            <a:off x="3168790" y="2849738"/>
            <a:ext cx="22485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E87E45"/>
              </a:buClr>
              <a:buSzPts val="3600"/>
              <a:buNone/>
              <a:defRPr sz="3600">
                <a:solidFill>
                  <a:srgbClr val="E87E45"/>
                </a:solidFill>
              </a:defRPr>
            </a:lvl1pPr>
            <a:lvl2pPr lvl="1"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E87E45"/>
              </a:buClr>
              <a:buSzPts val="3600"/>
              <a:buFont typeface="Fira Sans Extra Condensed Medium"/>
              <a:buNone/>
              <a:defRPr sz="3600">
                <a:solidFill>
                  <a:srgbClr val="E87E45"/>
                </a:solidFill>
                <a:latin typeface="Fira Sans Extra Condensed Medium"/>
                <a:ea typeface="Fira Sans Extra Condensed Medium"/>
                <a:cs typeface="Fira Sans Extra Condensed Medium"/>
                <a:sym typeface="Fira Sans Extra Condensed Medium"/>
              </a:defRPr>
            </a:lvl9pPr>
          </a:lstStyle>
          <a:p/>
        </p:txBody>
      </p:sp>
      <p:sp>
        <p:nvSpPr>
          <p:cNvPr id="35" name="Google Shape;35;p4"/>
          <p:cNvSpPr txBox="1"/>
          <p:nvPr>
            <p:ph idx="9" type="subTitle"/>
          </p:nvPr>
        </p:nvSpPr>
        <p:spPr>
          <a:xfrm flipH="1">
            <a:off x="3372340" y="1690613"/>
            <a:ext cx="18414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36" name="Google Shape;36;p4"/>
          <p:cNvSpPr txBox="1"/>
          <p:nvPr>
            <p:ph idx="13" type="subTitle"/>
          </p:nvPr>
        </p:nvSpPr>
        <p:spPr>
          <a:xfrm flipH="1">
            <a:off x="5510024" y="1690613"/>
            <a:ext cx="18414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37" name="Google Shape;37;p4"/>
          <p:cNvSpPr txBox="1"/>
          <p:nvPr>
            <p:ph idx="14" type="subTitle"/>
          </p:nvPr>
        </p:nvSpPr>
        <p:spPr>
          <a:xfrm flipH="1">
            <a:off x="3372340" y="3698288"/>
            <a:ext cx="18414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38" name="Google Shape;38;p4"/>
          <p:cNvSpPr txBox="1"/>
          <p:nvPr>
            <p:ph idx="15" type="subTitle"/>
          </p:nvPr>
        </p:nvSpPr>
        <p:spPr>
          <a:xfrm flipH="1">
            <a:off x="5510024" y="3698288"/>
            <a:ext cx="18414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1">
  <p:cSld name="CUSTOM_1_1_1_1_1_1_1_1_1_1_1_1_1">
    <p:spTree>
      <p:nvGrpSpPr>
        <p:cNvPr id="39" name="Shape 39"/>
        <p:cNvGrpSpPr/>
        <p:nvPr/>
      </p:nvGrpSpPr>
      <p:grpSpPr>
        <a:xfrm>
          <a:off x="0" y="0"/>
          <a:ext cx="0" cy="0"/>
          <a:chOff x="0" y="0"/>
          <a:chExt cx="0" cy="0"/>
        </a:xfrm>
      </p:grpSpPr>
      <p:sp>
        <p:nvSpPr>
          <p:cNvPr id="40" name="Google Shape;40;p5"/>
          <p:cNvSpPr txBox="1"/>
          <p:nvPr>
            <p:ph type="ctrTitle"/>
          </p:nvPr>
        </p:nvSpPr>
        <p:spPr>
          <a:xfrm flipH="1">
            <a:off x="2260700" y="366525"/>
            <a:ext cx="4622400" cy="1229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2">
  <p:cSld name="CUSTOM_6_2_1">
    <p:spTree>
      <p:nvGrpSpPr>
        <p:cNvPr id="41" name="Shape 41"/>
        <p:cNvGrpSpPr/>
        <p:nvPr/>
      </p:nvGrpSpPr>
      <p:grpSpPr>
        <a:xfrm>
          <a:off x="0" y="0"/>
          <a:ext cx="0" cy="0"/>
          <a:chOff x="0" y="0"/>
          <a:chExt cx="0" cy="0"/>
        </a:xfrm>
      </p:grpSpPr>
      <p:sp>
        <p:nvSpPr>
          <p:cNvPr id="42" name="Google Shape;42;p6"/>
          <p:cNvSpPr txBox="1"/>
          <p:nvPr>
            <p:ph type="ctrTitle"/>
          </p:nvPr>
        </p:nvSpPr>
        <p:spPr>
          <a:xfrm flipH="1">
            <a:off x="1848400" y="357000"/>
            <a:ext cx="5447100" cy="1229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S 2">
  <p:cSld name="CUSTOM_11">
    <p:spTree>
      <p:nvGrpSpPr>
        <p:cNvPr id="43" name="Shape 43"/>
        <p:cNvGrpSpPr/>
        <p:nvPr/>
      </p:nvGrpSpPr>
      <p:grpSpPr>
        <a:xfrm>
          <a:off x="0" y="0"/>
          <a:ext cx="0" cy="0"/>
          <a:chOff x="0" y="0"/>
          <a:chExt cx="0" cy="0"/>
        </a:xfrm>
      </p:grpSpPr>
      <p:sp>
        <p:nvSpPr>
          <p:cNvPr id="44" name="Google Shape;44;p7"/>
          <p:cNvSpPr txBox="1"/>
          <p:nvPr>
            <p:ph type="ctrTitle"/>
          </p:nvPr>
        </p:nvSpPr>
        <p:spPr>
          <a:xfrm flipH="1">
            <a:off x="1136781" y="2656963"/>
            <a:ext cx="31887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541C1D"/>
              </a:buClr>
              <a:buSzPts val="1800"/>
              <a:buNone/>
              <a:defRPr sz="1800">
                <a:solidFill>
                  <a:srgbClr val="541C1D"/>
                </a:solidFill>
              </a:defRPr>
            </a:lvl1pPr>
            <a:lvl2pPr lvl="1" algn="ctr">
              <a:lnSpc>
                <a:spcPct val="100000"/>
              </a:lnSpc>
              <a:spcBef>
                <a:spcPts val="0"/>
              </a:spcBef>
              <a:spcAft>
                <a:spcPts val="0"/>
              </a:spcAft>
              <a:buClr>
                <a:srgbClr val="541C1D"/>
              </a:buClr>
              <a:buSzPts val="1800"/>
              <a:buNone/>
              <a:defRPr sz="1800">
                <a:solidFill>
                  <a:srgbClr val="541C1D"/>
                </a:solidFill>
              </a:defRPr>
            </a:lvl2pPr>
            <a:lvl3pPr lvl="2" algn="ctr">
              <a:lnSpc>
                <a:spcPct val="100000"/>
              </a:lnSpc>
              <a:spcBef>
                <a:spcPts val="0"/>
              </a:spcBef>
              <a:spcAft>
                <a:spcPts val="0"/>
              </a:spcAft>
              <a:buClr>
                <a:srgbClr val="541C1D"/>
              </a:buClr>
              <a:buSzPts val="1800"/>
              <a:buNone/>
              <a:defRPr sz="1800">
                <a:solidFill>
                  <a:srgbClr val="541C1D"/>
                </a:solidFill>
              </a:defRPr>
            </a:lvl3pPr>
            <a:lvl4pPr lvl="3" algn="ctr">
              <a:lnSpc>
                <a:spcPct val="100000"/>
              </a:lnSpc>
              <a:spcBef>
                <a:spcPts val="0"/>
              </a:spcBef>
              <a:spcAft>
                <a:spcPts val="0"/>
              </a:spcAft>
              <a:buClr>
                <a:srgbClr val="541C1D"/>
              </a:buClr>
              <a:buSzPts val="1800"/>
              <a:buNone/>
              <a:defRPr sz="1800">
                <a:solidFill>
                  <a:srgbClr val="541C1D"/>
                </a:solidFill>
              </a:defRPr>
            </a:lvl4pPr>
            <a:lvl5pPr lvl="4" algn="ctr">
              <a:lnSpc>
                <a:spcPct val="100000"/>
              </a:lnSpc>
              <a:spcBef>
                <a:spcPts val="0"/>
              </a:spcBef>
              <a:spcAft>
                <a:spcPts val="0"/>
              </a:spcAft>
              <a:buClr>
                <a:srgbClr val="541C1D"/>
              </a:buClr>
              <a:buSzPts val="1800"/>
              <a:buNone/>
              <a:defRPr sz="1800">
                <a:solidFill>
                  <a:srgbClr val="541C1D"/>
                </a:solidFill>
              </a:defRPr>
            </a:lvl5pPr>
            <a:lvl6pPr lvl="5" algn="ctr">
              <a:lnSpc>
                <a:spcPct val="100000"/>
              </a:lnSpc>
              <a:spcBef>
                <a:spcPts val="0"/>
              </a:spcBef>
              <a:spcAft>
                <a:spcPts val="0"/>
              </a:spcAft>
              <a:buClr>
                <a:srgbClr val="541C1D"/>
              </a:buClr>
              <a:buSzPts val="1800"/>
              <a:buNone/>
              <a:defRPr sz="1800">
                <a:solidFill>
                  <a:srgbClr val="541C1D"/>
                </a:solidFill>
              </a:defRPr>
            </a:lvl6pPr>
            <a:lvl7pPr lvl="6" algn="ctr">
              <a:lnSpc>
                <a:spcPct val="100000"/>
              </a:lnSpc>
              <a:spcBef>
                <a:spcPts val="0"/>
              </a:spcBef>
              <a:spcAft>
                <a:spcPts val="0"/>
              </a:spcAft>
              <a:buClr>
                <a:srgbClr val="541C1D"/>
              </a:buClr>
              <a:buSzPts val="1800"/>
              <a:buNone/>
              <a:defRPr sz="1800">
                <a:solidFill>
                  <a:srgbClr val="541C1D"/>
                </a:solidFill>
              </a:defRPr>
            </a:lvl7pPr>
            <a:lvl8pPr lvl="7" algn="ctr">
              <a:lnSpc>
                <a:spcPct val="100000"/>
              </a:lnSpc>
              <a:spcBef>
                <a:spcPts val="0"/>
              </a:spcBef>
              <a:spcAft>
                <a:spcPts val="0"/>
              </a:spcAft>
              <a:buClr>
                <a:srgbClr val="541C1D"/>
              </a:buClr>
              <a:buSzPts val="1800"/>
              <a:buNone/>
              <a:defRPr sz="1800">
                <a:solidFill>
                  <a:srgbClr val="541C1D"/>
                </a:solidFill>
              </a:defRPr>
            </a:lvl8pPr>
            <a:lvl9pPr lvl="8" algn="ctr">
              <a:lnSpc>
                <a:spcPct val="100000"/>
              </a:lnSpc>
              <a:spcBef>
                <a:spcPts val="0"/>
              </a:spcBef>
              <a:spcAft>
                <a:spcPts val="0"/>
              </a:spcAft>
              <a:buClr>
                <a:srgbClr val="541C1D"/>
              </a:buClr>
              <a:buSzPts val="1800"/>
              <a:buNone/>
              <a:defRPr sz="1800">
                <a:solidFill>
                  <a:srgbClr val="541C1D"/>
                </a:solidFill>
              </a:defRPr>
            </a:lvl9pPr>
          </a:lstStyle>
          <a:p/>
        </p:txBody>
      </p:sp>
      <p:sp>
        <p:nvSpPr>
          <p:cNvPr id="45" name="Google Shape;45;p7"/>
          <p:cNvSpPr txBox="1"/>
          <p:nvPr>
            <p:ph idx="1" type="subTitle"/>
          </p:nvPr>
        </p:nvSpPr>
        <p:spPr>
          <a:xfrm flipH="1">
            <a:off x="1445781" y="3137475"/>
            <a:ext cx="25707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541C1D"/>
              </a:buClr>
              <a:buSzPts val="1000"/>
              <a:buNone/>
              <a:defRPr sz="1000">
                <a:solidFill>
                  <a:srgbClr val="541C1D"/>
                </a:solidFill>
              </a:defRPr>
            </a:lvl1pPr>
            <a:lvl2pPr lvl="1" algn="ctr">
              <a:lnSpc>
                <a:spcPct val="100000"/>
              </a:lnSpc>
              <a:spcBef>
                <a:spcPts val="0"/>
              </a:spcBef>
              <a:spcAft>
                <a:spcPts val="0"/>
              </a:spcAft>
              <a:buClr>
                <a:srgbClr val="541C1D"/>
              </a:buClr>
              <a:buSzPts val="1000"/>
              <a:buNone/>
              <a:defRPr sz="1000">
                <a:solidFill>
                  <a:srgbClr val="541C1D"/>
                </a:solidFill>
              </a:defRPr>
            </a:lvl2pPr>
            <a:lvl3pPr lvl="2" algn="ctr">
              <a:lnSpc>
                <a:spcPct val="100000"/>
              </a:lnSpc>
              <a:spcBef>
                <a:spcPts val="0"/>
              </a:spcBef>
              <a:spcAft>
                <a:spcPts val="0"/>
              </a:spcAft>
              <a:buClr>
                <a:srgbClr val="541C1D"/>
              </a:buClr>
              <a:buSzPts val="1000"/>
              <a:buNone/>
              <a:defRPr sz="1000">
                <a:solidFill>
                  <a:srgbClr val="541C1D"/>
                </a:solidFill>
              </a:defRPr>
            </a:lvl3pPr>
            <a:lvl4pPr lvl="3" algn="ctr">
              <a:lnSpc>
                <a:spcPct val="100000"/>
              </a:lnSpc>
              <a:spcBef>
                <a:spcPts val="0"/>
              </a:spcBef>
              <a:spcAft>
                <a:spcPts val="0"/>
              </a:spcAft>
              <a:buClr>
                <a:srgbClr val="541C1D"/>
              </a:buClr>
              <a:buSzPts val="1000"/>
              <a:buNone/>
              <a:defRPr sz="1000">
                <a:solidFill>
                  <a:srgbClr val="541C1D"/>
                </a:solidFill>
              </a:defRPr>
            </a:lvl4pPr>
            <a:lvl5pPr lvl="4" algn="ctr">
              <a:lnSpc>
                <a:spcPct val="100000"/>
              </a:lnSpc>
              <a:spcBef>
                <a:spcPts val="0"/>
              </a:spcBef>
              <a:spcAft>
                <a:spcPts val="0"/>
              </a:spcAft>
              <a:buClr>
                <a:srgbClr val="541C1D"/>
              </a:buClr>
              <a:buSzPts val="1000"/>
              <a:buNone/>
              <a:defRPr sz="1000">
                <a:solidFill>
                  <a:srgbClr val="541C1D"/>
                </a:solidFill>
              </a:defRPr>
            </a:lvl5pPr>
            <a:lvl6pPr lvl="5" algn="ctr">
              <a:lnSpc>
                <a:spcPct val="100000"/>
              </a:lnSpc>
              <a:spcBef>
                <a:spcPts val="0"/>
              </a:spcBef>
              <a:spcAft>
                <a:spcPts val="0"/>
              </a:spcAft>
              <a:buClr>
                <a:srgbClr val="541C1D"/>
              </a:buClr>
              <a:buSzPts val="1000"/>
              <a:buNone/>
              <a:defRPr sz="1000">
                <a:solidFill>
                  <a:srgbClr val="541C1D"/>
                </a:solidFill>
              </a:defRPr>
            </a:lvl6pPr>
            <a:lvl7pPr lvl="6" algn="ctr">
              <a:lnSpc>
                <a:spcPct val="100000"/>
              </a:lnSpc>
              <a:spcBef>
                <a:spcPts val="0"/>
              </a:spcBef>
              <a:spcAft>
                <a:spcPts val="0"/>
              </a:spcAft>
              <a:buClr>
                <a:srgbClr val="541C1D"/>
              </a:buClr>
              <a:buSzPts val="1000"/>
              <a:buNone/>
              <a:defRPr sz="1000">
                <a:solidFill>
                  <a:srgbClr val="541C1D"/>
                </a:solidFill>
              </a:defRPr>
            </a:lvl7pPr>
            <a:lvl8pPr lvl="7" algn="ctr">
              <a:lnSpc>
                <a:spcPct val="100000"/>
              </a:lnSpc>
              <a:spcBef>
                <a:spcPts val="0"/>
              </a:spcBef>
              <a:spcAft>
                <a:spcPts val="0"/>
              </a:spcAft>
              <a:buClr>
                <a:srgbClr val="541C1D"/>
              </a:buClr>
              <a:buSzPts val="1000"/>
              <a:buNone/>
              <a:defRPr sz="1000">
                <a:solidFill>
                  <a:srgbClr val="541C1D"/>
                </a:solidFill>
              </a:defRPr>
            </a:lvl8pPr>
            <a:lvl9pPr lvl="8" algn="ctr">
              <a:lnSpc>
                <a:spcPct val="100000"/>
              </a:lnSpc>
              <a:spcBef>
                <a:spcPts val="0"/>
              </a:spcBef>
              <a:spcAft>
                <a:spcPts val="0"/>
              </a:spcAft>
              <a:buClr>
                <a:srgbClr val="541C1D"/>
              </a:buClr>
              <a:buSzPts val="1000"/>
              <a:buNone/>
              <a:defRPr sz="1000">
                <a:solidFill>
                  <a:srgbClr val="541C1D"/>
                </a:solidFill>
              </a:defRPr>
            </a:lvl9pPr>
          </a:lstStyle>
          <a:p/>
        </p:txBody>
      </p:sp>
      <p:sp>
        <p:nvSpPr>
          <p:cNvPr id="46" name="Google Shape;46;p7"/>
          <p:cNvSpPr txBox="1"/>
          <p:nvPr>
            <p:ph idx="2" type="ctrTitle"/>
          </p:nvPr>
        </p:nvSpPr>
        <p:spPr>
          <a:xfrm flipH="1">
            <a:off x="4818519" y="2656963"/>
            <a:ext cx="31887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541C1D"/>
              </a:buClr>
              <a:buSzPts val="1800"/>
              <a:buNone/>
              <a:defRPr sz="1800">
                <a:solidFill>
                  <a:srgbClr val="541C1D"/>
                </a:solidFill>
              </a:defRPr>
            </a:lvl1pPr>
            <a:lvl2pPr lvl="1" algn="ctr">
              <a:lnSpc>
                <a:spcPct val="100000"/>
              </a:lnSpc>
              <a:spcBef>
                <a:spcPts val="0"/>
              </a:spcBef>
              <a:spcAft>
                <a:spcPts val="0"/>
              </a:spcAft>
              <a:buClr>
                <a:srgbClr val="541C1D"/>
              </a:buClr>
              <a:buSzPts val="1800"/>
              <a:buNone/>
              <a:defRPr sz="1800">
                <a:solidFill>
                  <a:srgbClr val="541C1D"/>
                </a:solidFill>
              </a:defRPr>
            </a:lvl2pPr>
            <a:lvl3pPr lvl="2" algn="ctr">
              <a:lnSpc>
                <a:spcPct val="100000"/>
              </a:lnSpc>
              <a:spcBef>
                <a:spcPts val="0"/>
              </a:spcBef>
              <a:spcAft>
                <a:spcPts val="0"/>
              </a:spcAft>
              <a:buClr>
                <a:srgbClr val="541C1D"/>
              </a:buClr>
              <a:buSzPts val="1800"/>
              <a:buNone/>
              <a:defRPr sz="1800">
                <a:solidFill>
                  <a:srgbClr val="541C1D"/>
                </a:solidFill>
              </a:defRPr>
            </a:lvl3pPr>
            <a:lvl4pPr lvl="3" algn="ctr">
              <a:lnSpc>
                <a:spcPct val="100000"/>
              </a:lnSpc>
              <a:spcBef>
                <a:spcPts val="0"/>
              </a:spcBef>
              <a:spcAft>
                <a:spcPts val="0"/>
              </a:spcAft>
              <a:buClr>
                <a:srgbClr val="541C1D"/>
              </a:buClr>
              <a:buSzPts val="1800"/>
              <a:buNone/>
              <a:defRPr sz="1800">
                <a:solidFill>
                  <a:srgbClr val="541C1D"/>
                </a:solidFill>
              </a:defRPr>
            </a:lvl4pPr>
            <a:lvl5pPr lvl="4" algn="ctr">
              <a:lnSpc>
                <a:spcPct val="100000"/>
              </a:lnSpc>
              <a:spcBef>
                <a:spcPts val="0"/>
              </a:spcBef>
              <a:spcAft>
                <a:spcPts val="0"/>
              </a:spcAft>
              <a:buClr>
                <a:srgbClr val="541C1D"/>
              </a:buClr>
              <a:buSzPts val="1800"/>
              <a:buNone/>
              <a:defRPr sz="1800">
                <a:solidFill>
                  <a:srgbClr val="541C1D"/>
                </a:solidFill>
              </a:defRPr>
            </a:lvl5pPr>
            <a:lvl6pPr lvl="5" algn="ctr">
              <a:lnSpc>
                <a:spcPct val="100000"/>
              </a:lnSpc>
              <a:spcBef>
                <a:spcPts val="0"/>
              </a:spcBef>
              <a:spcAft>
                <a:spcPts val="0"/>
              </a:spcAft>
              <a:buClr>
                <a:srgbClr val="541C1D"/>
              </a:buClr>
              <a:buSzPts val="1800"/>
              <a:buNone/>
              <a:defRPr sz="1800">
                <a:solidFill>
                  <a:srgbClr val="541C1D"/>
                </a:solidFill>
              </a:defRPr>
            </a:lvl6pPr>
            <a:lvl7pPr lvl="6" algn="ctr">
              <a:lnSpc>
                <a:spcPct val="100000"/>
              </a:lnSpc>
              <a:spcBef>
                <a:spcPts val="0"/>
              </a:spcBef>
              <a:spcAft>
                <a:spcPts val="0"/>
              </a:spcAft>
              <a:buClr>
                <a:srgbClr val="541C1D"/>
              </a:buClr>
              <a:buSzPts val="1800"/>
              <a:buNone/>
              <a:defRPr sz="1800">
                <a:solidFill>
                  <a:srgbClr val="541C1D"/>
                </a:solidFill>
              </a:defRPr>
            </a:lvl7pPr>
            <a:lvl8pPr lvl="7" algn="ctr">
              <a:lnSpc>
                <a:spcPct val="100000"/>
              </a:lnSpc>
              <a:spcBef>
                <a:spcPts val="0"/>
              </a:spcBef>
              <a:spcAft>
                <a:spcPts val="0"/>
              </a:spcAft>
              <a:buClr>
                <a:srgbClr val="541C1D"/>
              </a:buClr>
              <a:buSzPts val="1800"/>
              <a:buNone/>
              <a:defRPr sz="1800">
                <a:solidFill>
                  <a:srgbClr val="541C1D"/>
                </a:solidFill>
              </a:defRPr>
            </a:lvl8pPr>
            <a:lvl9pPr lvl="8" algn="ctr">
              <a:lnSpc>
                <a:spcPct val="100000"/>
              </a:lnSpc>
              <a:spcBef>
                <a:spcPts val="0"/>
              </a:spcBef>
              <a:spcAft>
                <a:spcPts val="0"/>
              </a:spcAft>
              <a:buClr>
                <a:srgbClr val="541C1D"/>
              </a:buClr>
              <a:buSzPts val="1800"/>
              <a:buNone/>
              <a:defRPr sz="1800">
                <a:solidFill>
                  <a:srgbClr val="541C1D"/>
                </a:solidFill>
              </a:defRPr>
            </a:lvl9pPr>
          </a:lstStyle>
          <a:p/>
        </p:txBody>
      </p:sp>
      <p:sp>
        <p:nvSpPr>
          <p:cNvPr id="47" name="Google Shape;47;p7"/>
          <p:cNvSpPr txBox="1"/>
          <p:nvPr>
            <p:ph idx="3" type="subTitle"/>
          </p:nvPr>
        </p:nvSpPr>
        <p:spPr>
          <a:xfrm flipH="1">
            <a:off x="5127519" y="3137475"/>
            <a:ext cx="25707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541C1D"/>
              </a:buClr>
              <a:buSzPts val="1000"/>
              <a:buNone/>
              <a:defRPr sz="1000">
                <a:solidFill>
                  <a:srgbClr val="541C1D"/>
                </a:solidFill>
              </a:defRPr>
            </a:lvl1pPr>
            <a:lvl2pPr lvl="1" algn="ctr">
              <a:lnSpc>
                <a:spcPct val="100000"/>
              </a:lnSpc>
              <a:spcBef>
                <a:spcPts val="0"/>
              </a:spcBef>
              <a:spcAft>
                <a:spcPts val="0"/>
              </a:spcAft>
              <a:buClr>
                <a:srgbClr val="541C1D"/>
              </a:buClr>
              <a:buSzPts val="1000"/>
              <a:buNone/>
              <a:defRPr sz="1000">
                <a:solidFill>
                  <a:srgbClr val="541C1D"/>
                </a:solidFill>
              </a:defRPr>
            </a:lvl2pPr>
            <a:lvl3pPr lvl="2" algn="ctr">
              <a:lnSpc>
                <a:spcPct val="100000"/>
              </a:lnSpc>
              <a:spcBef>
                <a:spcPts val="0"/>
              </a:spcBef>
              <a:spcAft>
                <a:spcPts val="0"/>
              </a:spcAft>
              <a:buClr>
                <a:srgbClr val="541C1D"/>
              </a:buClr>
              <a:buSzPts val="1000"/>
              <a:buNone/>
              <a:defRPr sz="1000">
                <a:solidFill>
                  <a:srgbClr val="541C1D"/>
                </a:solidFill>
              </a:defRPr>
            </a:lvl3pPr>
            <a:lvl4pPr lvl="3" algn="ctr">
              <a:lnSpc>
                <a:spcPct val="100000"/>
              </a:lnSpc>
              <a:spcBef>
                <a:spcPts val="0"/>
              </a:spcBef>
              <a:spcAft>
                <a:spcPts val="0"/>
              </a:spcAft>
              <a:buClr>
                <a:srgbClr val="541C1D"/>
              </a:buClr>
              <a:buSzPts val="1000"/>
              <a:buNone/>
              <a:defRPr sz="1000">
                <a:solidFill>
                  <a:srgbClr val="541C1D"/>
                </a:solidFill>
              </a:defRPr>
            </a:lvl4pPr>
            <a:lvl5pPr lvl="4" algn="ctr">
              <a:lnSpc>
                <a:spcPct val="100000"/>
              </a:lnSpc>
              <a:spcBef>
                <a:spcPts val="0"/>
              </a:spcBef>
              <a:spcAft>
                <a:spcPts val="0"/>
              </a:spcAft>
              <a:buClr>
                <a:srgbClr val="541C1D"/>
              </a:buClr>
              <a:buSzPts val="1000"/>
              <a:buNone/>
              <a:defRPr sz="1000">
                <a:solidFill>
                  <a:srgbClr val="541C1D"/>
                </a:solidFill>
              </a:defRPr>
            </a:lvl5pPr>
            <a:lvl6pPr lvl="5" algn="ctr">
              <a:lnSpc>
                <a:spcPct val="100000"/>
              </a:lnSpc>
              <a:spcBef>
                <a:spcPts val="0"/>
              </a:spcBef>
              <a:spcAft>
                <a:spcPts val="0"/>
              </a:spcAft>
              <a:buClr>
                <a:srgbClr val="541C1D"/>
              </a:buClr>
              <a:buSzPts val="1000"/>
              <a:buNone/>
              <a:defRPr sz="1000">
                <a:solidFill>
                  <a:srgbClr val="541C1D"/>
                </a:solidFill>
              </a:defRPr>
            </a:lvl6pPr>
            <a:lvl7pPr lvl="6" algn="ctr">
              <a:lnSpc>
                <a:spcPct val="100000"/>
              </a:lnSpc>
              <a:spcBef>
                <a:spcPts val="0"/>
              </a:spcBef>
              <a:spcAft>
                <a:spcPts val="0"/>
              </a:spcAft>
              <a:buClr>
                <a:srgbClr val="541C1D"/>
              </a:buClr>
              <a:buSzPts val="1000"/>
              <a:buNone/>
              <a:defRPr sz="1000">
                <a:solidFill>
                  <a:srgbClr val="541C1D"/>
                </a:solidFill>
              </a:defRPr>
            </a:lvl7pPr>
            <a:lvl8pPr lvl="7" algn="ctr">
              <a:lnSpc>
                <a:spcPct val="100000"/>
              </a:lnSpc>
              <a:spcBef>
                <a:spcPts val="0"/>
              </a:spcBef>
              <a:spcAft>
                <a:spcPts val="0"/>
              </a:spcAft>
              <a:buClr>
                <a:srgbClr val="541C1D"/>
              </a:buClr>
              <a:buSzPts val="1000"/>
              <a:buNone/>
              <a:defRPr sz="1000">
                <a:solidFill>
                  <a:srgbClr val="541C1D"/>
                </a:solidFill>
              </a:defRPr>
            </a:lvl8pPr>
            <a:lvl9pPr lvl="8" algn="ctr">
              <a:lnSpc>
                <a:spcPct val="100000"/>
              </a:lnSpc>
              <a:spcBef>
                <a:spcPts val="0"/>
              </a:spcBef>
              <a:spcAft>
                <a:spcPts val="0"/>
              </a:spcAft>
              <a:buClr>
                <a:srgbClr val="541C1D"/>
              </a:buClr>
              <a:buSzPts val="1000"/>
              <a:buNone/>
              <a:defRPr sz="1000">
                <a:solidFill>
                  <a:srgbClr val="541C1D"/>
                </a:solidFill>
              </a:defRPr>
            </a:lvl9pPr>
          </a:lstStyle>
          <a:p/>
        </p:txBody>
      </p:sp>
      <p:sp>
        <p:nvSpPr>
          <p:cNvPr id="48" name="Google Shape;48;p7"/>
          <p:cNvSpPr txBox="1"/>
          <p:nvPr>
            <p:ph idx="4" type="title"/>
          </p:nvPr>
        </p:nvSpPr>
        <p:spPr>
          <a:xfrm>
            <a:off x="624750" y="513900"/>
            <a:ext cx="4723500" cy="896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541C1D"/>
              </a:buClr>
              <a:buSzPts val="2800"/>
              <a:buNone/>
              <a:defRPr>
                <a:solidFill>
                  <a:srgbClr val="541C1D"/>
                </a:solidFill>
              </a:defRPr>
            </a:lvl1pPr>
            <a:lvl2pPr lvl="1" algn="l">
              <a:lnSpc>
                <a:spcPct val="100000"/>
              </a:lnSpc>
              <a:spcBef>
                <a:spcPts val="0"/>
              </a:spcBef>
              <a:spcAft>
                <a:spcPts val="0"/>
              </a:spcAft>
              <a:buClr>
                <a:srgbClr val="541C1D"/>
              </a:buClr>
              <a:buSzPts val="2800"/>
              <a:buNone/>
              <a:defRPr>
                <a:solidFill>
                  <a:srgbClr val="541C1D"/>
                </a:solidFill>
              </a:defRPr>
            </a:lvl2pPr>
            <a:lvl3pPr lvl="2" algn="l">
              <a:lnSpc>
                <a:spcPct val="100000"/>
              </a:lnSpc>
              <a:spcBef>
                <a:spcPts val="0"/>
              </a:spcBef>
              <a:spcAft>
                <a:spcPts val="0"/>
              </a:spcAft>
              <a:buClr>
                <a:srgbClr val="541C1D"/>
              </a:buClr>
              <a:buSzPts val="2800"/>
              <a:buNone/>
              <a:defRPr>
                <a:solidFill>
                  <a:srgbClr val="541C1D"/>
                </a:solidFill>
              </a:defRPr>
            </a:lvl3pPr>
            <a:lvl4pPr lvl="3" algn="l">
              <a:lnSpc>
                <a:spcPct val="100000"/>
              </a:lnSpc>
              <a:spcBef>
                <a:spcPts val="0"/>
              </a:spcBef>
              <a:spcAft>
                <a:spcPts val="0"/>
              </a:spcAft>
              <a:buClr>
                <a:srgbClr val="541C1D"/>
              </a:buClr>
              <a:buSzPts val="2800"/>
              <a:buNone/>
              <a:defRPr>
                <a:solidFill>
                  <a:srgbClr val="541C1D"/>
                </a:solidFill>
              </a:defRPr>
            </a:lvl4pPr>
            <a:lvl5pPr lvl="4" algn="l">
              <a:lnSpc>
                <a:spcPct val="100000"/>
              </a:lnSpc>
              <a:spcBef>
                <a:spcPts val="0"/>
              </a:spcBef>
              <a:spcAft>
                <a:spcPts val="0"/>
              </a:spcAft>
              <a:buClr>
                <a:srgbClr val="541C1D"/>
              </a:buClr>
              <a:buSzPts val="2800"/>
              <a:buNone/>
              <a:defRPr>
                <a:solidFill>
                  <a:srgbClr val="541C1D"/>
                </a:solidFill>
              </a:defRPr>
            </a:lvl5pPr>
            <a:lvl6pPr lvl="5" algn="l">
              <a:lnSpc>
                <a:spcPct val="100000"/>
              </a:lnSpc>
              <a:spcBef>
                <a:spcPts val="0"/>
              </a:spcBef>
              <a:spcAft>
                <a:spcPts val="0"/>
              </a:spcAft>
              <a:buClr>
                <a:srgbClr val="541C1D"/>
              </a:buClr>
              <a:buSzPts val="2800"/>
              <a:buNone/>
              <a:defRPr>
                <a:solidFill>
                  <a:srgbClr val="541C1D"/>
                </a:solidFill>
              </a:defRPr>
            </a:lvl6pPr>
            <a:lvl7pPr lvl="6" algn="l">
              <a:lnSpc>
                <a:spcPct val="100000"/>
              </a:lnSpc>
              <a:spcBef>
                <a:spcPts val="0"/>
              </a:spcBef>
              <a:spcAft>
                <a:spcPts val="0"/>
              </a:spcAft>
              <a:buClr>
                <a:srgbClr val="541C1D"/>
              </a:buClr>
              <a:buSzPts val="2800"/>
              <a:buNone/>
              <a:defRPr>
                <a:solidFill>
                  <a:srgbClr val="541C1D"/>
                </a:solidFill>
              </a:defRPr>
            </a:lvl7pPr>
            <a:lvl8pPr lvl="7" algn="l">
              <a:lnSpc>
                <a:spcPct val="100000"/>
              </a:lnSpc>
              <a:spcBef>
                <a:spcPts val="0"/>
              </a:spcBef>
              <a:spcAft>
                <a:spcPts val="0"/>
              </a:spcAft>
              <a:buClr>
                <a:srgbClr val="541C1D"/>
              </a:buClr>
              <a:buSzPts val="2800"/>
              <a:buNone/>
              <a:defRPr>
                <a:solidFill>
                  <a:srgbClr val="541C1D"/>
                </a:solidFill>
              </a:defRPr>
            </a:lvl8pPr>
            <a:lvl9pPr lvl="8" algn="l">
              <a:lnSpc>
                <a:spcPct val="100000"/>
              </a:lnSpc>
              <a:spcBef>
                <a:spcPts val="0"/>
              </a:spcBef>
              <a:spcAft>
                <a:spcPts val="0"/>
              </a:spcAft>
              <a:buClr>
                <a:srgbClr val="541C1D"/>
              </a:buClr>
              <a:buSzPts val="2800"/>
              <a:buNone/>
              <a:defRPr>
                <a:solidFill>
                  <a:srgbClr val="541C1D"/>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49" name="Shape 49"/>
        <p:cNvGrpSpPr/>
        <p:nvPr/>
      </p:nvGrpSpPr>
      <p:grpSpPr>
        <a:xfrm>
          <a:off x="0" y="0"/>
          <a:ext cx="0" cy="0"/>
          <a:chOff x="0" y="0"/>
          <a:chExt cx="0" cy="0"/>
        </a:xfrm>
      </p:grpSpPr>
      <p:sp>
        <p:nvSpPr>
          <p:cNvPr id="50" name="Google Shape;50;p8"/>
          <p:cNvSpPr txBox="1"/>
          <p:nvPr>
            <p:ph type="ctrTitle"/>
          </p:nvPr>
        </p:nvSpPr>
        <p:spPr>
          <a:xfrm flipH="1">
            <a:off x="2984700" y="3148100"/>
            <a:ext cx="3035100" cy="677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541C1D"/>
              </a:buClr>
              <a:buSzPts val="1800"/>
              <a:buNone/>
              <a:defRPr sz="1800">
                <a:solidFill>
                  <a:srgbClr val="541C1D"/>
                </a:solidFill>
              </a:defRPr>
            </a:lvl1pPr>
            <a:lvl2pPr lvl="1" algn="ctr">
              <a:lnSpc>
                <a:spcPct val="100000"/>
              </a:lnSpc>
              <a:spcBef>
                <a:spcPts val="0"/>
              </a:spcBef>
              <a:spcAft>
                <a:spcPts val="0"/>
              </a:spcAft>
              <a:buClr>
                <a:srgbClr val="541C1D"/>
              </a:buClr>
              <a:buSzPts val="12000"/>
              <a:buNone/>
              <a:defRPr sz="12000">
                <a:solidFill>
                  <a:srgbClr val="541C1D"/>
                </a:solidFill>
              </a:defRPr>
            </a:lvl2pPr>
            <a:lvl3pPr lvl="2" algn="ctr">
              <a:lnSpc>
                <a:spcPct val="100000"/>
              </a:lnSpc>
              <a:spcBef>
                <a:spcPts val="0"/>
              </a:spcBef>
              <a:spcAft>
                <a:spcPts val="0"/>
              </a:spcAft>
              <a:buClr>
                <a:srgbClr val="541C1D"/>
              </a:buClr>
              <a:buSzPts val="12000"/>
              <a:buNone/>
              <a:defRPr sz="12000">
                <a:solidFill>
                  <a:srgbClr val="541C1D"/>
                </a:solidFill>
              </a:defRPr>
            </a:lvl3pPr>
            <a:lvl4pPr lvl="3" algn="ctr">
              <a:lnSpc>
                <a:spcPct val="100000"/>
              </a:lnSpc>
              <a:spcBef>
                <a:spcPts val="0"/>
              </a:spcBef>
              <a:spcAft>
                <a:spcPts val="0"/>
              </a:spcAft>
              <a:buClr>
                <a:srgbClr val="541C1D"/>
              </a:buClr>
              <a:buSzPts val="12000"/>
              <a:buNone/>
              <a:defRPr sz="12000">
                <a:solidFill>
                  <a:srgbClr val="541C1D"/>
                </a:solidFill>
              </a:defRPr>
            </a:lvl4pPr>
            <a:lvl5pPr lvl="4" algn="ctr">
              <a:lnSpc>
                <a:spcPct val="100000"/>
              </a:lnSpc>
              <a:spcBef>
                <a:spcPts val="0"/>
              </a:spcBef>
              <a:spcAft>
                <a:spcPts val="0"/>
              </a:spcAft>
              <a:buClr>
                <a:srgbClr val="541C1D"/>
              </a:buClr>
              <a:buSzPts val="12000"/>
              <a:buNone/>
              <a:defRPr sz="12000">
                <a:solidFill>
                  <a:srgbClr val="541C1D"/>
                </a:solidFill>
              </a:defRPr>
            </a:lvl5pPr>
            <a:lvl6pPr lvl="5" algn="ctr">
              <a:lnSpc>
                <a:spcPct val="100000"/>
              </a:lnSpc>
              <a:spcBef>
                <a:spcPts val="0"/>
              </a:spcBef>
              <a:spcAft>
                <a:spcPts val="0"/>
              </a:spcAft>
              <a:buClr>
                <a:srgbClr val="541C1D"/>
              </a:buClr>
              <a:buSzPts val="12000"/>
              <a:buNone/>
              <a:defRPr sz="12000">
                <a:solidFill>
                  <a:srgbClr val="541C1D"/>
                </a:solidFill>
              </a:defRPr>
            </a:lvl6pPr>
            <a:lvl7pPr lvl="6" algn="ctr">
              <a:lnSpc>
                <a:spcPct val="100000"/>
              </a:lnSpc>
              <a:spcBef>
                <a:spcPts val="0"/>
              </a:spcBef>
              <a:spcAft>
                <a:spcPts val="0"/>
              </a:spcAft>
              <a:buClr>
                <a:srgbClr val="541C1D"/>
              </a:buClr>
              <a:buSzPts val="12000"/>
              <a:buNone/>
              <a:defRPr sz="12000">
                <a:solidFill>
                  <a:srgbClr val="541C1D"/>
                </a:solidFill>
              </a:defRPr>
            </a:lvl7pPr>
            <a:lvl8pPr lvl="7" algn="ctr">
              <a:lnSpc>
                <a:spcPct val="100000"/>
              </a:lnSpc>
              <a:spcBef>
                <a:spcPts val="0"/>
              </a:spcBef>
              <a:spcAft>
                <a:spcPts val="0"/>
              </a:spcAft>
              <a:buClr>
                <a:srgbClr val="541C1D"/>
              </a:buClr>
              <a:buSzPts val="12000"/>
              <a:buNone/>
              <a:defRPr sz="12000">
                <a:solidFill>
                  <a:srgbClr val="541C1D"/>
                </a:solidFill>
              </a:defRPr>
            </a:lvl8pPr>
            <a:lvl9pPr lvl="8" algn="ctr">
              <a:lnSpc>
                <a:spcPct val="100000"/>
              </a:lnSpc>
              <a:spcBef>
                <a:spcPts val="0"/>
              </a:spcBef>
              <a:spcAft>
                <a:spcPts val="0"/>
              </a:spcAft>
              <a:buClr>
                <a:srgbClr val="541C1D"/>
              </a:buClr>
              <a:buSzPts val="12000"/>
              <a:buNone/>
              <a:defRPr sz="12000">
                <a:solidFill>
                  <a:srgbClr val="541C1D"/>
                </a:solidFill>
              </a:defRPr>
            </a:lvl9pPr>
          </a:lstStyle>
          <a:p/>
        </p:txBody>
      </p:sp>
      <p:sp>
        <p:nvSpPr>
          <p:cNvPr id="51" name="Google Shape;51;p8"/>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8"/>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8"/>
          <p:cNvSpPr/>
          <p:nvPr/>
        </p:nvSpPr>
        <p:spPr>
          <a:xfrm>
            <a:off x="799930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8"/>
          <p:cNvSpPr/>
          <p:nvPr/>
        </p:nvSpPr>
        <p:spPr>
          <a:xfrm>
            <a:off x="799930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8"/>
          <p:cNvSpPr/>
          <p:nvPr/>
        </p:nvSpPr>
        <p:spPr>
          <a:xfrm flipH="1">
            <a:off x="1143933"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8"/>
          <p:cNvSpPr txBox="1"/>
          <p:nvPr>
            <p:ph idx="1" type="subTitle"/>
          </p:nvPr>
        </p:nvSpPr>
        <p:spPr>
          <a:xfrm flipH="1">
            <a:off x="2276699" y="1460600"/>
            <a:ext cx="4543200" cy="1268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541C1D"/>
              </a:buClr>
              <a:buSzPts val="2400"/>
              <a:buNone/>
              <a:defRPr sz="2400">
                <a:solidFill>
                  <a:srgbClr val="541C1D"/>
                </a:solidFill>
              </a:defRPr>
            </a:lvl1pPr>
            <a:lvl2pPr lvl="1" algn="ctr">
              <a:lnSpc>
                <a:spcPct val="100000"/>
              </a:lnSpc>
              <a:spcBef>
                <a:spcPts val="0"/>
              </a:spcBef>
              <a:spcAft>
                <a:spcPts val="0"/>
              </a:spcAft>
              <a:buClr>
                <a:srgbClr val="541C1D"/>
              </a:buClr>
              <a:buSzPts val="1600"/>
              <a:buNone/>
              <a:defRPr sz="1600">
                <a:solidFill>
                  <a:srgbClr val="541C1D"/>
                </a:solidFill>
              </a:defRPr>
            </a:lvl2pPr>
            <a:lvl3pPr lvl="2" algn="ctr">
              <a:lnSpc>
                <a:spcPct val="100000"/>
              </a:lnSpc>
              <a:spcBef>
                <a:spcPts val="0"/>
              </a:spcBef>
              <a:spcAft>
                <a:spcPts val="0"/>
              </a:spcAft>
              <a:buClr>
                <a:srgbClr val="541C1D"/>
              </a:buClr>
              <a:buSzPts val="1600"/>
              <a:buNone/>
              <a:defRPr sz="1600">
                <a:solidFill>
                  <a:srgbClr val="541C1D"/>
                </a:solidFill>
              </a:defRPr>
            </a:lvl3pPr>
            <a:lvl4pPr lvl="3" algn="ctr">
              <a:lnSpc>
                <a:spcPct val="100000"/>
              </a:lnSpc>
              <a:spcBef>
                <a:spcPts val="0"/>
              </a:spcBef>
              <a:spcAft>
                <a:spcPts val="0"/>
              </a:spcAft>
              <a:buClr>
                <a:srgbClr val="541C1D"/>
              </a:buClr>
              <a:buSzPts val="1600"/>
              <a:buNone/>
              <a:defRPr sz="1600">
                <a:solidFill>
                  <a:srgbClr val="541C1D"/>
                </a:solidFill>
              </a:defRPr>
            </a:lvl4pPr>
            <a:lvl5pPr lvl="4" algn="ctr">
              <a:lnSpc>
                <a:spcPct val="100000"/>
              </a:lnSpc>
              <a:spcBef>
                <a:spcPts val="0"/>
              </a:spcBef>
              <a:spcAft>
                <a:spcPts val="0"/>
              </a:spcAft>
              <a:buClr>
                <a:srgbClr val="541C1D"/>
              </a:buClr>
              <a:buSzPts val="1600"/>
              <a:buNone/>
              <a:defRPr sz="1600">
                <a:solidFill>
                  <a:srgbClr val="541C1D"/>
                </a:solidFill>
              </a:defRPr>
            </a:lvl5pPr>
            <a:lvl6pPr lvl="5" algn="ctr">
              <a:lnSpc>
                <a:spcPct val="100000"/>
              </a:lnSpc>
              <a:spcBef>
                <a:spcPts val="0"/>
              </a:spcBef>
              <a:spcAft>
                <a:spcPts val="0"/>
              </a:spcAft>
              <a:buClr>
                <a:srgbClr val="541C1D"/>
              </a:buClr>
              <a:buSzPts val="1600"/>
              <a:buNone/>
              <a:defRPr sz="1600">
                <a:solidFill>
                  <a:srgbClr val="541C1D"/>
                </a:solidFill>
              </a:defRPr>
            </a:lvl6pPr>
            <a:lvl7pPr lvl="6" algn="ctr">
              <a:lnSpc>
                <a:spcPct val="100000"/>
              </a:lnSpc>
              <a:spcBef>
                <a:spcPts val="0"/>
              </a:spcBef>
              <a:spcAft>
                <a:spcPts val="0"/>
              </a:spcAft>
              <a:buClr>
                <a:srgbClr val="541C1D"/>
              </a:buClr>
              <a:buSzPts val="1600"/>
              <a:buNone/>
              <a:defRPr sz="1600">
                <a:solidFill>
                  <a:srgbClr val="541C1D"/>
                </a:solidFill>
              </a:defRPr>
            </a:lvl7pPr>
            <a:lvl8pPr lvl="7" algn="ctr">
              <a:lnSpc>
                <a:spcPct val="100000"/>
              </a:lnSpc>
              <a:spcBef>
                <a:spcPts val="0"/>
              </a:spcBef>
              <a:spcAft>
                <a:spcPts val="0"/>
              </a:spcAft>
              <a:buClr>
                <a:srgbClr val="541C1D"/>
              </a:buClr>
              <a:buSzPts val="1600"/>
              <a:buNone/>
              <a:defRPr sz="1600">
                <a:solidFill>
                  <a:srgbClr val="541C1D"/>
                </a:solidFill>
              </a:defRPr>
            </a:lvl8pPr>
            <a:lvl9pPr lvl="8" algn="ctr">
              <a:lnSpc>
                <a:spcPct val="100000"/>
              </a:lnSpc>
              <a:spcBef>
                <a:spcPts val="0"/>
              </a:spcBef>
              <a:spcAft>
                <a:spcPts val="0"/>
              </a:spcAft>
              <a:buClr>
                <a:srgbClr val="541C1D"/>
              </a:buClr>
              <a:buSzPts val="1600"/>
              <a:buNone/>
              <a:defRPr sz="1600">
                <a:solidFill>
                  <a:srgbClr val="541C1D"/>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1">
  <p:cSld name="CUSTOM_1_1_1_2">
    <p:spTree>
      <p:nvGrpSpPr>
        <p:cNvPr id="57" name="Shape 57"/>
        <p:cNvGrpSpPr/>
        <p:nvPr/>
      </p:nvGrpSpPr>
      <p:grpSpPr>
        <a:xfrm>
          <a:off x="0" y="0"/>
          <a:ext cx="0" cy="0"/>
          <a:chOff x="0" y="0"/>
          <a:chExt cx="0" cy="0"/>
        </a:xfrm>
      </p:grpSpPr>
      <p:sp>
        <p:nvSpPr>
          <p:cNvPr id="58" name="Google Shape;58;p9"/>
          <p:cNvSpPr/>
          <p:nvPr/>
        </p:nvSpPr>
        <p:spPr>
          <a:xfrm>
            <a:off x="3015900" y="1015650"/>
            <a:ext cx="3112200" cy="3112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9"/>
          <p:cNvSpPr txBox="1"/>
          <p:nvPr>
            <p:ph type="ctrTitle"/>
          </p:nvPr>
        </p:nvSpPr>
        <p:spPr>
          <a:xfrm>
            <a:off x="1046250" y="2577954"/>
            <a:ext cx="7126800" cy="57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541C1D"/>
              </a:buClr>
              <a:buSzPts val="2400"/>
              <a:buNone/>
              <a:defRPr sz="2400">
                <a:solidFill>
                  <a:srgbClr val="541C1D"/>
                </a:solidFill>
              </a:defRPr>
            </a:lvl1pPr>
            <a:lvl2pPr lvl="1" algn="ctr">
              <a:lnSpc>
                <a:spcPct val="100000"/>
              </a:lnSpc>
              <a:spcBef>
                <a:spcPts val="0"/>
              </a:spcBef>
              <a:spcAft>
                <a:spcPts val="0"/>
              </a:spcAft>
              <a:buClr>
                <a:srgbClr val="541C1D"/>
              </a:buClr>
              <a:buSzPts val="1800"/>
              <a:buNone/>
              <a:defRPr sz="1800">
                <a:solidFill>
                  <a:srgbClr val="541C1D"/>
                </a:solidFill>
              </a:defRPr>
            </a:lvl2pPr>
            <a:lvl3pPr lvl="2" algn="ctr">
              <a:lnSpc>
                <a:spcPct val="100000"/>
              </a:lnSpc>
              <a:spcBef>
                <a:spcPts val="0"/>
              </a:spcBef>
              <a:spcAft>
                <a:spcPts val="0"/>
              </a:spcAft>
              <a:buClr>
                <a:srgbClr val="541C1D"/>
              </a:buClr>
              <a:buSzPts val="1800"/>
              <a:buNone/>
              <a:defRPr sz="1800">
                <a:solidFill>
                  <a:srgbClr val="541C1D"/>
                </a:solidFill>
              </a:defRPr>
            </a:lvl3pPr>
            <a:lvl4pPr lvl="3" algn="ctr">
              <a:lnSpc>
                <a:spcPct val="100000"/>
              </a:lnSpc>
              <a:spcBef>
                <a:spcPts val="0"/>
              </a:spcBef>
              <a:spcAft>
                <a:spcPts val="0"/>
              </a:spcAft>
              <a:buClr>
                <a:srgbClr val="541C1D"/>
              </a:buClr>
              <a:buSzPts val="1800"/>
              <a:buNone/>
              <a:defRPr sz="1800">
                <a:solidFill>
                  <a:srgbClr val="541C1D"/>
                </a:solidFill>
              </a:defRPr>
            </a:lvl4pPr>
            <a:lvl5pPr lvl="4" algn="ctr">
              <a:lnSpc>
                <a:spcPct val="100000"/>
              </a:lnSpc>
              <a:spcBef>
                <a:spcPts val="0"/>
              </a:spcBef>
              <a:spcAft>
                <a:spcPts val="0"/>
              </a:spcAft>
              <a:buClr>
                <a:srgbClr val="541C1D"/>
              </a:buClr>
              <a:buSzPts val="1800"/>
              <a:buNone/>
              <a:defRPr sz="1800">
                <a:solidFill>
                  <a:srgbClr val="541C1D"/>
                </a:solidFill>
              </a:defRPr>
            </a:lvl5pPr>
            <a:lvl6pPr lvl="5" algn="ctr">
              <a:lnSpc>
                <a:spcPct val="100000"/>
              </a:lnSpc>
              <a:spcBef>
                <a:spcPts val="0"/>
              </a:spcBef>
              <a:spcAft>
                <a:spcPts val="0"/>
              </a:spcAft>
              <a:buClr>
                <a:srgbClr val="541C1D"/>
              </a:buClr>
              <a:buSzPts val="1800"/>
              <a:buNone/>
              <a:defRPr sz="1800">
                <a:solidFill>
                  <a:srgbClr val="541C1D"/>
                </a:solidFill>
              </a:defRPr>
            </a:lvl6pPr>
            <a:lvl7pPr lvl="6" algn="ctr">
              <a:lnSpc>
                <a:spcPct val="100000"/>
              </a:lnSpc>
              <a:spcBef>
                <a:spcPts val="0"/>
              </a:spcBef>
              <a:spcAft>
                <a:spcPts val="0"/>
              </a:spcAft>
              <a:buClr>
                <a:srgbClr val="541C1D"/>
              </a:buClr>
              <a:buSzPts val="1800"/>
              <a:buNone/>
              <a:defRPr sz="1800">
                <a:solidFill>
                  <a:srgbClr val="541C1D"/>
                </a:solidFill>
              </a:defRPr>
            </a:lvl7pPr>
            <a:lvl8pPr lvl="7" algn="ctr">
              <a:lnSpc>
                <a:spcPct val="100000"/>
              </a:lnSpc>
              <a:spcBef>
                <a:spcPts val="0"/>
              </a:spcBef>
              <a:spcAft>
                <a:spcPts val="0"/>
              </a:spcAft>
              <a:buClr>
                <a:srgbClr val="541C1D"/>
              </a:buClr>
              <a:buSzPts val="1800"/>
              <a:buNone/>
              <a:defRPr sz="1800">
                <a:solidFill>
                  <a:srgbClr val="541C1D"/>
                </a:solidFill>
              </a:defRPr>
            </a:lvl8pPr>
            <a:lvl9pPr lvl="8" algn="ctr">
              <a:lnSpc>
                <a:spcPct val="100000"/>
              </a:lnSpc>
              <a:spcBef>
                <a:spcPts val="0"/>
              </a:spcBef>
              <a:spcAft>
                <a:spcPts val="0"/>
              </a:spcAft>
              <a:buClr>
                <a:srgbClr val="541C1D"/>
              </a:buClr>
              <a:buSzPts val="1800"/>
              <a:buNone/>
              <a:defRPr sz="1800">
                <a:solidFill>
                  <a:srgbClr val="541C1D"/>
                </a:solidFill>
              </a:defRPr>
            </a:lvl9pPr>
          </a:lstStyle>
          <a:p/>
        </p:txBody>
      </p:sp>
      <p:sp>
        <p:nvSpPr>
          <p:cNvPr id="60" name="Google Shape;60;p9"/>
          <p:cNvSpPr txBox="1"/>
          <p:nvPr>
            <p:ph idx="1" type="subTitle"/>
          </p:nvPr>
        </p:nvSpPr>
        <p:spPr>
          <a:xfrm>
            <a:off x="3656700" y="3039400"/>
            <a:ext cx="1905900" cy="577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541C1D"/>
              </a:buClr>
              <a:buSzPts val="1200"/>
              <a:buNone/>
              <a:defRPr>
                <a:solidFill>
                  <a:srgbClr val="541C1D"/>
                </a:solidFill>
              </a:defRPr>
            </a:lvl1pPr>
            <a:lvl2pPr lvl="1" algn="ctr">
              <a:lnSpc>
                <a:spcPct val="100000"/>
              </a:lnSpc>
              <a:spcBef>
                <a:spcPts val="0"/>
              </a:spcBef>
              <a:spcAft>
                <a:spcPts val="0"/>
              </a:spcAft>
              <a:buClr>
                <a:srgbClr val="541C1D"/>
              </a:buClr>
              <a:buSzPts val="1200"/>
              <a:buNone/>
              <a:defRPr>
                <a:solidFill>
                  <a:srgbClr val="541C1D"/>
                </a:solidFill>
              </a:defRPr>
            </a:lvl2pPr>
            <a:lvl3pPr lvl="2" algn="ctr">
              <a:lnSpc>
                <a:spcPct val="100000"/>
              </a:lnSpc>
              <a:spcBef>
                <a:spcPts val="0"/>
              </a:spcBef>
              <a:spcAft>
                <a:spcPts val="0"/>
              </a:spcAft>
              <a:buClr>
                <a:srgbClr val="541C1D"/>
              </a:buClr>
              <a:buSzPts val="1200"/>
              <a:buNone/>
              <a:defRPr>
                <a:solidFill>
                  <a:srgbClr val="541C1D"/>
                </a:solidFill>
              </a:defRPr>
            </a:lvl3pPr>
            <a:lvl4pPr lvl="3" algn="ctr">
              <a:lnSpc>
                <a:spcPct val="100000"/>
              </a:lnSpc>
              <a:spcBef>
                <a:spcPts val="0"/>
              </a:spcBef>
              <a:spcAft>
                <a:spcPts val="0"/>
              </a:spcAft>
              <a:buClr>
                <a:srgbClr val="541C1D"/>
              </a:buClr>
              <a:buSzPts val="1200"/>
              <a:buNone/>
              <a:defRPr>
                <a:solidFill>
                  <a:srgbClr val="541C1D"/>
                </a:solidFill>
              </a:defRPr>
            </a:lvl4pPr>
            <a:lvl5pPr lvl="4" algn="ctr">
              <a:lnSpc>
                <a:spcPct val="100000"/>
              </a:lnSpc>
              <a:spcBef>
                <a:spcPts val="0"/>
              </a:spcBef>
              <a:spcAft>
                <a:spcPts val="0"/>
              </a:spcAft>
              <a:buClr>
                <a:srgbClr val="541C1D"/>
              </a:buClr>
              <a:buSzPts val="1200"/>
              <a:buNone/>
              <a:defRPr>
                <a:solidFill>
                  <a:srgbClr val="541C1D"/>
                </a:solidFill>
              </a:defRPr>
            </a:lvl5pPr>
            <a:lvl6pPr lvl="5" algn="ctr">
              <a:lnSpc>
                <a:spcPct val="100000"/>
              </a:lnSpc>
              <a:spcBef>
                <a:spcPts val="0"/>
              </a:spcBef>
              <a:spcAft>
                <a:spcPts val="0"/>
              </a:spcAft>
              <a:buClr>
                <a:srgbClr val="541C1D"/>
              </a:buClr>
              <a:buSzPts val="1200"/>
              <a:buNone/>
              <a:defRPr>
                <a:solidFill>
                  <a:srgbClr val="541C1D"/>
                </a:solidFill>
              </a:defRPr>
            </a:lvl6pPr>
            <a:lvl7pPr lvl="6" algn="ctr">
              <a:lnSpc>
                <a:spcPct val="100000"/>
              </a:lnSpc>
              <a:spcBef>
                <a:spcPts val="0"/>
              </a:spcBef>
              <a:spcAft>
                <a:spcPts val="0"/>
              </a:spcAft>
              <a:buClr>
                <a:srgbClr val="541C1D"/>
              </a:buClr>
              <a:buSzPts val="1200"/>
              <a:buNone/>
              <a:defRPr>
                <a:solidFill>
                  <a:srgbClr val="541C1D"/>
                </a:solidFill>
              </a:defRPr>
            </a:lvl7pPr>
            <a:lvl8pPr lvl="7" algn="ctr">
              <a:lnSpc>
                <a:spcPct val="100000"/>
              </a:lnSpc>
              <a:spcBef>
                <a:spcPts val="0"/>
              </a:spcBef>
              <a:spcAft>
                <a:spcPts val="0"/>
              </a:spcAft>
              <a:buClr>
                <a:srgbClr val="541C1D"/>
              </a:buClr>
              <a:buSzPts val="1200"/>
              <a:buNone/>
              <a:defRPr>
                <a:solidFill>
                  <a:srgbClr val="541C1D"/>
                </a:solidFill>
              </a:defRPr>
            </a:lvl8pPr>
            <a:lvl9pPr lvl="8" algn="ctr">
              <a:lnSpc>
                <a:spcPct val="100000"/>
              </a:lnSpc>
              <a:spcBef>
                <a:spcPts val="0"/>
              </a:spcBef>
              <a:spcAft>
                <a:spcPts val="0"/>
              </a:spcAft>
              <a:buClr>
                <a:srgbClr val="541C1D"/>
              </a:buClr>
              <a:buSzPts val="1200"/>
              <a:buNone/>
              <a:defRPr>
                <a:solidFill>
                  <a:srgbClr val="541C1D"/>
                </a:solidFill>
              </a:defRPr>
            </a:lvl9pPr>
          </a:lstStyle>
          <a:p/>
        </p:txBody>
      </p:sp>
      <p:sp>
        <p:nvSpPr>
          <p:cNvPr id="61" name="Google Shape;61;p9"/>
          <p:cNvSpPr txBox="1"/>
          <p:nvPr>
            <p:ph idx="2" type="title"/>
          </p:nvPr>
        </p:nvSpPr>
        <p:spPr>
          <a:xfrm>
            <a:off x="3732762" y="1537228"/>
            <a:ext cx="1753800" cy="577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AE1C8"/>
              </a:buClr>
              <a:buSzPts val="5500"/>
              <a:buNone/>
              <a:defRPr sz="5500">
                <a:solidFill>
                  <a:srgbClr val="FAE1C8"/>
                </a:solidFill>
              </a:defRPr>
            </a:lvl1pPr>
            <a:lvl2pPr lvl="1"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p:txBody>
      </p:sp>
      <p:sp>
        <p:nvSpPr>
          <p:cNvPr id="62" name="Google Shape;62;p9"/>
          <p:cNvSpPr/>
          <p:nvPr/>
        </p:nvSpPr>
        <p:spPr>
          <a:xfrm>
            <a:off x="4281000" y="2154510"/>
            <a:ext cx="657300" cy="131400"/>
          </a:xfrm>
          <a:prstGeom prst="rect">
            <a:avLst/>
          </a:prstGeom>
          <a:solidFill>
            <a:srgbClr val="FAE1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ODY TEXT 1">
  <p:cSld name="TITLE_1_1_1_1">
    <p:spTree>
      <p:nvGrpSpPr>
        <p:cNvPr id="63" name="Shape 63"/>
        <p:cNvGrpSpPr/>
        <p:nvPr/>
      </p:nvGrpSpPr>
      <p:grpSpPr>
        <a:xfrm>
          <a:off x="0" y="0"/>
          <a:ext cx="0" cy="0"/>
          <a:chOff x="0" y="0"/>
          <a:chExt cx="0" cy="0"/>
        </a:xfrm>
      </p:grpSpPr>
      <p:sp>
        <p:nvSpPr>
          <p:cNvPr id="64" name="Google Shape;64;p10"/>
          <p:cNvSpPr/>
          <p:nvPr/>
        </p:nvSpPr>
        <p:spPr>
          <a:xfrm>
            <a:off x="1791325" y="2035000"/>
            <a:ext cx="5598000" cy="31350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0"/>
          <p:cNvSpPr txBox="1"/>
          <p:nvPr>
            <p:ph idx="1" type="body"/>
          </p:nvPr>
        </p:nvSpPr>
        <p:spPr>
          <a:xfrm>
            <a:off x="2234100" y="2403800"/>
            <a:ext cx="4675800" cy="12069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a:lvl1pPr>
            <a:lvl2pPr indent="-304800" lvl="1" marL="914400" algn="l">
              <a:lnSpc>
                <a:spcPct val="115000"/>
              </a:lnSpc>
              <a:spcBef>
                <a:spcPts val="1600"/>
              </a:spcBef>
              <a:spcAft>
                <a:spcPts val="0"/>
              </a:spcAft>
              <a:buSzPts val="1200"/>
              <a:buChar char="○"/>
              <a:defRPr/>
            </a:lvl2pPr>
            <a:lvl3pPr indent="-304800" lvl="2" marL="1371600" algn="l">
              <a:lnSpc>
                <a:spcPct val="115000"/>
              </a:lnSpc>
              <a:spcBef>
                <a:spcPts val="1600"/>
              </a:spcBef>
              <a:spcAft>
                <a:spcPts val="0"/>
              </a:spcAft>
              <a:buSzPts val="1200"/>
              <a:buChar char="■"/>
              <a:defRPr/>
            </a:lvl3pPr>
            <a:lvl4pPr indent="-304800" lvl="3" marL="1828800" algn="l">
              <a:lnSpc>
                <a:spcPct val="115000"/>
              </a:lnSpc>
              <a:spcBef>
                <a:spcPts val="1600"/>
              </a:spcBef>
              <a:spcAft>
                <a:spcPts val="0"/>
              </a:spcAft>
              <a:buSzPts val="1200"/>
              <a:buChar char="●"/>
              <a:defRPr/>
            </a:lvl4pPr>
            <a:lvl5pPr indent="-304800" lvl="4" marL="2286000" algn="l">
              <a:lnSpc>
                <a:spcPct val="115000"/>
              </a:lnSpc>
              <a:spcBef>
                <a:spcPts val="1600"/>
              </a:spcBef>
              <a:spcAft>
                <a:spcPts val="0"/>
              </a:spcAft>
              <a:buSzPts val="1200"/>
              <a:buChar char="○"/>
              <a:defRPr/>
            </a:lvl5pPr>
            <a:lvl6pPr indent="-304800" lvl="5" marL="2743200" algn="l">
              <a:lnSpc>
                <a:spcPct val="115000"/>
              </a:lnSpc>
              <a:spcBef>
                <a:spcPts val="1600"/>
              </a:spcBef>
              <a:spcAft>
                <a:spcPts val="0"/>
              </a:spcAft>
              <a:buSzPts val="1200"/>
              <a:buChar char="■"/>
              <a:defRPr/>
            </a:lvl6pPr>
            <a:lvl7pPr indent="-304800" lvl="6" marL="3200400" algn="l">
              <a:lnSpc>
                <a:spcPct val="115000"/>
              </a:lnSpc>
              <a:spcBef>
                <a:spcPts val="1600"/>
              </a:spcBef>
              <a:spcAft>
                <a:spcPts val="0"/>
              </a:spcAft>
              <a:buSzPts val="1200"/>
              <a:buChar char="●"/>
              <a:defRPr/>
            </a:lvl7pPr>
            <a:lvl8pPr indent="-304800" lvl="7" marL="3657600" algn="l">
              <a:lnSpc>
                <a:spcPct val="115000"/>
              </a:lnSpc>
              <a:spcBef>
                <a:spcPts val="1600"/>
              </a:spcBef>
              <a:spcAft>
                <a:spcPts val="0"/>
              </a:spcAft>
              <a:buSzPts val="1200"/>
              <a:buChar char="○"/>
              <a:defRPr/>
            </a:lvl8pPr>
            <a:lvl9pPr indent="-304800" lvl="8" marL="4114800" algn="l">
              <a:lnSpc>
                <a:spcPct val="115000"/>
              </a:lnSpc>
              <a:spcBef>
                <a:spcPts val="1600"/>
              </a:spcBef>
              <a:spcAft>
                <a:spcPts val="1600"/>
              </a:spcAft>
              <a:buSzPts val="1200"/>
              <a:buChar char="■"/>
              <a:defRPr/>
            </a:lvl9pPr>
          </a:lstStyle>
          <a:p/>
        </p:txBody>
      </p:sp>
      <p:sp>
        <p:nvSpPr>
          <p:cNvPr id="66" name="Google Shape;66;p10"/>
          <p:cNvSpPr txBox="1"/>
          <p:nvPr>
            <p:ph type="title"/>
          </p:nvPr>
        </p:nvSpPr>
        <p:spPr>
          <a:xfrm>
            <a:off x="615225" y="513900"/>
            <a:ext cx="4723500" cy="896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Clr>
                <a:srgbClr val="434343"/>
              </a:buClr>
              <a:buSzPts val="2800"/>
              <a:buNone/>
              <a:defRPr>
                <a:solidFill>
                  <a:srgbClr val="434343"/>
                </a:solidFill>
              </a:defRPr>
            </a:lvl2pPr>
            <a:lvl3pPr lvl="2" algn="l">
              <a:lnSpc>
                <a:spcPct val="100000"/>
              </a:lnSpc>
              <a:spcBef>
                <a:spcPts val="0"/>
              </a:spcBef>
              <a:spcAft>
                <a:spcPts val="0"/>
              </a:spcAft>
              <a:buClr>
                <a:srgbClr val="434343"/>
              </a:buClr>
              <a:buSzPts val="2800"/>
              <a:buNone/>
              <a:defRPr>
                <a:solidFill>
                  <a:srgbClr val="434343"/>
                </a:solidFill>
              </a:defRPr>
            </a:lvl3pPr>
            <a:lvl4pPr lvl="3" algn="l">
              <a:lnSpc>
                <a:spcPct val="100000"/>
              </a:lnSpc>
              <a:spcBef>
                <a:spcPts val="0"/>
              </a:spcBef>
              <a:spcAft>
                <a:spcPts val="0"/>
              </a:spcAft>
              <a:buClr>
                <a:srgbClr val="434343"/>
              </a:buClr>
              <a:buSzPts val="2800"/>
              <a:buNone/>
              <a:defRPr>
                <a:solidFill>
                  <a:srgbClr val="434343"/>
                </a:solidFill>
              </a:defRPr>
            </a:lvl4pPr>
            <a:lvl5pPr lvl="4" algn="l">
              <a:lnSpc>
                <a:spcPct val="100000"/>
              </a:lnSpc>
              <a:spcBef>
                <a:spcPts val="0"/>
              </a:spcBef>
              <a:spcAft>
                <a:spcPts val="0"/>
              </a:spcAft>
              <a:buClr>
                <a:srgbClr val="434343"/>
              </a:buClr>
              <a:buSzPts val="2800"/>
              <a:buNone/>
              <a:defRPr>
                <a:solidFill>
                  <a:srgbClr val="434343"/>
                </a:solidFill>
              </a:defRPr>
            </a:lvl5pPr>
            <a:lvl6pPr lvl="5" algn="l">
              <a:lnSpc>
                <a:spcPct val="100000"/>
              </a:lnSpc>
              <a:spcBef>
                <a:spcPts val="0"/>
              </a:spcBef>
              <a:spcAft>
                <a:spcPts val="0"/>
              </a:spcAft>
              <a:buClr>
                <a:srgbClr val="434343"/>
              </a:buClr>
              <a:buSzPts val="2800"/>
              <a:buNone/>
              <a:defRPr>
                <a:solidFill>
                  <a:srgbClr val="434343"/>
                </a:solidFill>
              </a:defRPr>
            </a:lvl6pPr>
            <a:lvl7pPr lvl="6" algn="l">
              <a:lnSpc>
                <a:spcPct val="100000"/>
              </a:lnSpc>
              <a:spcBef>
                <a:spcPts val="0"/>
              </a:spcBef>
              <a:spcAft>
                <a:spcPts val="0"/>
              </a:spcAft>
              <a:buClr>
                <a:srgbClr val="434343"/>
              </a:buClr>
              <a:buSzPts val="2800"/>
              <a:buNone/>
              <a:defRPr>
                <a:solidFill>
                  <a:srgbClr val="434343"/>
                </a:solidFill>
              </a:defRPr>
            </a:lvl7pPr>
            <a:lvl8pPr lvl="7" algn="l">
              <a:lnSpc>
                <a:spcPct val="100000"/>
              </a:lnSpc>
              <a:spcBef>
                <a:spcPts val="0"/>
              </a:spcBef>
              <a:spcAft>
                <a:spcPts val="0"/>
              </a:spcAft>
              <a:buClr>
                <a:srgbClr val="434343"/>
              </a:buClr>
              <a:buSzPts val="2800"/>
              <a:buNone/>
              <a:defRPr>
                <a:solidFill>
                  <a:srgbClr val="434343"/>
                </a:solidFill>
              </a:defRPr>
            </a:lvl8pPr>
            <a:lvl9pPr lvl="8" algn="l">
              <a:lnSpc>
                <a:spcPct val="100000"/>
              </a:lnSpc>
              <a:spcBef>
                <a:spcPts val="0"/>
              </a:spcBef>
              <a:spcAft>
                <a:spcPts val="0"/>
              </a:spcAft>
              <a:buClr>
                <a:srgbClr val="434343"/>
              </a:buClr>
              <a:buSzPts val="2800"/>
              <a:buNone/>
              <a:defRPr>
                <a:solidFill>
                  <a:srgbClr val="434343"/>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3.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2"/>
              </a:buClr>
              <a:buSzPts val="2800"/>
              <a:buFont typeface="Arvo"/>
              <a:buNone/>
              <a:defRPr b="0" i="0" sz="2800" u="none" cap="none" strike="noStrike">
                <a:solidFill>
                  <a:schemeClr val="accent2"/>
                </a:solidFill>
                <a:latin typeface="Arvo"/>
                <a:ea typeface="Arvo"/>
                <a:cs typeface="Arvo"/>
                <a:sym typeface="Arvo"/>
              </a:defRPr>
            </a:lvl1pPr>
            <a:lvl2pPr lvl="1" marR="0" rtl="0" algn="l">
              <a:lnSpc>
                <a:spcPct val="100000"/>
              </a:lnSpc>
              <a:spcBef>
                <a:spcPts val="0"/>
              </a:spcBef>
              <a:spcAft>
                <a:spcPts val="0"/>
              </a:spcAft>
              <a:buClr>
                <a:schemeClr val="accent2"/>
              </a:buClr>
              <a:buSzPts val="2800"/>
              <a:buFont typeface="Fira Sans Extra Condensed"/>
              <a:buNone/>
              <a:defRPr b="0" i="0" sz="2800" u="none" cap="none" strike="noStrike">
                <a:solidFill>
                  <a:schemeClr val="accent2"/>
                </a:solidFill>
                <a:latin typeface="Fira Sans Extra Condensed"/>
                <a:ea typeface="Fira Sans Extra Condensed"/>
                <a:cs typeface="Fira Sans Extra Condensed"/>
                <a:sym typeface="Fira Sans Extra Condensed"/>
              </a:defRPr>
            </a:lvl2pPr>
            <a:lvl3pPr lvl="2" marR="0" rtl="0" algn="l">
              <a:lnSpc>
                <a:spcPct val="100000"/>
              </a:lnSpc>
              <a:spcBef>
                <a:spcPts val="0"/>
              </a:spcBef>
              <a:spcAft>
                <a:spcPts val="0"/>
              </a:spcAft>
              <a:buClr>
                <a:schemeClr val="accent2"/>
              </a:buClr>
              <a:buSzPts val="2800"/>
              <a:buFont typeface="Fira Sans Extra Condensed"/>
              <a:buNone/>
              <a:defRPr b="0" i="0" sz="2800" u="none" cap="none" strike="noStrike">
                <a:solidFill>
                  <a:schemeClr val="accent2"/>
                </a:solidFill>
                <a:latin typeface="Fira Sans Extra Condensed"/>
                <a:ea typeface="Fira Sans Extra Condensed"/>
                <a:cs typeface="Fira Sans Extra Condensed"/>
                <a:sym typeface="Fira Sans Extra Condensed"/>
              </a:defRPr>
            </a:lvl3pPr>
            <a:lvl4pPr lvl="3" marR="0" rtl="0" algn="l">
              <a:lnSpc>
                <a:spcPct val="100000"/>
              </a:lnSpc>
              <a:spcBef>
                <a:spcPts val="0"/>
              </a:spcBef>
              <a:spcAft>
                <a:spcPts val="0"/>
              </a:spcAft>
              <a:buClr>
                <a:schemeClr val="accent2"/>
              </a:buClr>
              <a:buSzPts val="2800"/>
              <a:buFont typeface="Fira Sans Extra Condensed"/>
              <a:buNone/>
              <a:defRPr b="0" i="0" sz="2800" u="none" cap="none" strike="noStrike">
                <a:solidFill>
                  <a:schemeClr val="accent2"/>
                </a:solidFill>
                <a:latin typeface="Fira Sans Extra Condensed"/>
                <a:ea typeface="Fira Sans Extra Condensed"/>
                <a:cs typeface="Fira Sans Extra Condensed"/>
                <a:sym typeface="Fira Sans Extra Condensed"/>
              </a:defRPr>
            </a:lvl4pPr>
            <a:lvl5pPr lvl="4" marR="0" rtl="0" algn="l">
              <a:lnSpc>
                <a:spcPct val="100000"/>
              </a:lnSpc>
              <a:spcBef>
                <a:spcPts val="0"/>
              </a:spcBef>
              <a:spcAft>
                <a:spcPts val="0"/>
              </a:spcAft>
              <a:buClr>
                <a:schemeClr val="accent2"/>
              </a:buClr>
              <a:buSzPts val="2800"/>
              <a:buFont typeface="Fira Sans Extra Condensed"/>
              <a:buNone/>
              <a:defRPr b="0" i="0" sz="2800" u="none" cap="none" strike="noStrike">
                <a:solidFill>
                  <a:schemeClr val="accent2"/>
                </a:solidFill>
                <a:latin typeface="Fira Sans Extra Condensed"/>
                <a:ea typeface="Fira Sans Extra Condensed"/>
                <a:cs typeface="Fira Sans Extra Condensed"/>
                <a:sym typeface="Fira Sans Extra Condensed"/>
              </a:defRPr>
            </a:lvl5pPr>
            <a:lvl6pPr lvl="5" marR="0" rtl="0" algn="l">
              <a:lnSpc>
                <a:spcPct val="100000"/>
              </a:lnSpc>
              <a:spcBef>
                <a:spcPts val="0"/>
              </a:spcBef>
              <a:spcAft>
                <a:spcPts val="0"/>
              </a:spcAft>
              <a:buClr>
                <a:schemeClr val="accent2"/>
              </a:buClr>
              <a:buSzPts val="2800"/>
              <a:buFont typeface="Fira Sans Extra Condensed"/>
              <a:buNone/>
              <a:defRPr b="0" i="0" sz="2800" u="none" cap="none" strike="noStrike">
                <a:solidFill>
                  <a:schemeClr val="accent2"/>
                </a:solidFill>
                <a:latin typeface="Fira Sans Extra Condensed"/>
                <a:ea typeface="Fira Sans Extra Condensed"/>
                <a:cs typeface="Fira Sans Extra Condensed"/>
                <a:sym typeface="Fira Sans Extra Condensed"/>
              </a:defRPr>
            </a:lvl6pPr>
            <a:lvl7pPr lvl="6" marR="0" rtl="0" algn="l">
              <a:lnSpc>
                <a:spcPct val="100000"/>
              </a:lnSpc>
              <a:spcBef>
                <a:spcPts val="0"/>
              </a:spcBef>
              <a:spcAft>
                <a:spcPts val="0"/>
              </a:spcAft>
              <a:buClr>
                <a:schemeClr val="accent2"/>
              </a:buClr>
              <a:buSzPts val="2800"/>
              <a:buFont typeface="Fira Sans Extra Condensed"/>
              <a:buNone/>
              <a:defRPr b="0" i="0" sz="2800" u="none" cap="none" strike="noStrike">
                <a:solidFill>
                  <a:schemeClr val="accent2"/>
                </a:solidFill>
                <a:latin typeface="Fira Sans Extra Condensed"/>
                <a:ea typeface="Fira Sans Extra Condensed"/>
                <a:cs typeface="Fira Sans Extra Condensed"/>
                <a:sym typeface="Fira Sans Extra Condensed"/>
              </a:defRPr>
            </a:lvl7pPr>
            <a:lvl8pPr lvl="7" marR="0" rtl="0" algn="l">
              <a:lnSpc>
                <a:spcPct val="100000"/>
              </a:lnSpc>
              <a:spcBef>
                <a:spcPts val="0"/>
              </a:spcBef>
              <a:spcAft>
                <a:spcPts val="0"/>
              </a:spcAft>
              <a:buClr>
                <a:schemeClr val="accent2"/>
              </a:buClr>
              <a:buSzPts val="2800"/>
              <a:buFont typeface="Fira Sans Extra Condensed"/>
              <a:buNone/>
              <a:defRPr b="0" i="0" sz="2800" u="none" cap="none" strike="noStrike">
                <a:solidFill>
                  <a:schemeClr val="accent2"/>
                </a:solidFill>
                <a:latin typeface="Fira Sans Extra Condensed"/>
                <a:ea typeface="Fira Sans Extra Condensed"/>
                <a:cs typeface="Fira Sans Extra Condensed"/>
                <a:sym typeface="Fira Sans Extra Condensed"/>
              </a:defRPr>
            </a:lvl8pPr>
            <a:lvl9pPr lvl="8" marR="0" rtl="0" algn="l">
              <a:lnSpc>
                <a:spcPct val="100000"/>
              </a:lnSpc>
              <a:spcBef>
                <a:spcPts val="0"/>
              </a:spcBef>
              <a:spcAft>
                <a:spcPts val="0"/>
              </a:spcAft>
              <a:buClr>
                <a:schemeClr val="accent2"/>
              </a:buClr>
              <a:buSzPts val="2800"/>
              <a:buFont typeface="Fira Sans Extra Condensed"/>
              <a:buNone/>
              <a:defRPr b="0" i="0" sz="2800" u="none" cap="none" strike="noStrike">
                <a:solidFill>
                  <a:schemeClr val="accent2"/>
                </a:solidFill>
                <a:latin typeface="Fira Sans Extra Condensed"/>
                <a:ea typeface="Fira Sans Extra Condensed"/>
                <a:cs typeface="Fira Sans Extra Condensed"/>
                <a:sym typeface="Fira Sans Extra Condense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0"/>
              </a:spcBef>
              <a:spcAft>
                <a:spcPts val="0"/>
              </a:spcAft>
              <a:buClr>
                <a:schemeClr val="accent2"/>
              </a:buClr>
              <a:buSzPts val="1200"/>
              <a:buFont typeface="Roboto"/>
              <a:buChar char="●"/>
              <a:defRPr b="0" i="0" sz="1200" u="none" cap="none" strike="noStrike">
                <a:solidFill>
                  <a:schemeClr val="accent2"/>
                </a:solidFill>
                <a:latin typeface="Roboto"/>
                <a:ea typeface="Roboto"/>
                <a:cs typeface="Roboto"/>
                <a:sym typeface="Roboto"/>
              </a:defRPr>
            </a:lvl1pPr>
            <a:lvl2pPr indent="-304800" lvl="1" marL="914400" marR="0" rtl="0" algn="l">
              <a:lnSpc>
                <a:spcPct val="115000"/>
              </a:lnSpc>
              <a:spcBef>
                <a:spcPts val="1600"/>
              </a:spcBef>
              <a:spcAft>
                <a:spcPts val="0"/>
              </a:spcAft>
              <a:buClr>
                <a:schemeClr val="accent2"/>
              </a:buClr>
              <a:buSzPts val="1200"/>
              <a:buFont typeface="Roboto"/>
              <a:buChar char="○"/>
              <a:defRPr b="0" i="0" sz="1200" u="none" cap="none" strike="noStrike">
                <a:solidFill>
                  <a:schemeClr val="accent2"/>
                </a:solidFill>
                <a:latin typeface="Roboto"/>
                <a:ea typeface="Roboto"/>
                <a:cs typeface="Roboto"/>
                <a:sym typeface="Roboto"/>
              </a:defRPr>
            </a:lvl2pPr>
            <a:lvl3pPr indent="-304800" lvl="2" marL="1371600" marR="0" rtl="0" algn="l">
              <a:lnSpc>
                <a:spcPct val="115000"/>
              </a:lnSpc>
              <a:spcBef>
                <a:spcPts val="1600"/>
              </a:spcBef>
              <a:spcAft>
                <a:spcPts val="0"/>
              </a:spcAft>
              <a:buClr>
                <a:schemeClr val="accent2"/>
              </a:buClr>
              <a:buSzPts val="1200"/>
              <a:buFont typeface="Roboto"/>
              <a:buChar char="■"/>
              <a:defRPr b="0" i="0" sz="1200" u="none" cap="none" strike="noStrike">
                <a:solidFill>
                  <a:schemeClr val="accent2"/>
                </a:solidFill>
                <a:latin typeface="Roboto"/>
                <a:ea typeface="Roboto"/>
                <a:cs typeface="Roboto"/>
                <a:sym typeface="Roboto"/>
              </a:defRPr>
            </a:lvl3pPr>
            <a:lvl4pPr indent="-304800" lvl="3" marL="1828800" marR="0" rtl="0" algn="l">
              <a:lnSpc>
                <a:spcPct val="115000"/>
              </a:lnSpc>
              <a:spcBef>
                <a:spcPts val="1600"/>
              </a:spcBef>
              <a:spcAft>
                <a:spcPts val="0"/>
              </a:spcAft>
              <a:buClr>
                <a:schemeClr val="accent2"/>
              </a:buClr>
              <a:buSzPts val="1200"/>
              <a:buFont typeface="Roboto"/>
              <a:buChar char="●"/>
              <a:defRPr b="0" i="0" sz="1200" u="none" cap="none" strike="noStrike">
                <a:solidFill>
                  <a:schemeClr val="accent2"/>
                </a:solidFill>
                <a:latin typeface="Roboto"/>
                <a:ea typeface="Roboto"/>
                <a:cs typeface="Roboto"/>
                <a:sym typeface="Roboto"/>
              </a:defRPr>
            </a:lvl4pPr>
            <a:lvl5pPr indent="-304800" lvl="4" marL="2286000" marR="0" rtl="0" algn="l">
              <a:lnSpc>
                <a:spcPct val="115000"/>
              </a:lnSpc>
              <a:spcBef>
                <a:spcPts val="1600"/>
              </a:spcBef>
              <a:spcAft>
                <a:spcPts val="0"/>
              </a:spcAft>
              <a:buClr>
                <a:schemeClr val="accent2"/>
              </a:buClr>
              <a:buSzPts val="1200"/>
              <a:buFont typeface="Roboto"/>
              <a:buChar char="○"/>
              <a:defRPr b="0" i="0" sz="1200" u="none" cap="none" strike="noStrike">
                <a:solidFill>
                  <a:schemeClr val="accent2"/>
                </a:solidFill>
                <a:latin typeface="Roboto"/>
                <a:ea typeface="Roboto"/>
                <a:cs typeface="Roboto"/>
                <a:sym typeface="Roboto"/>
              </a:defRPr>
            </a:lvl5pPr>
            <a:lvl6pPr indent="-304800" lvl="5" marL="2743200" marR="0" rtl="0" algn="l">
              <a:lnSpc>
                <a:spcPct val="115000"/>
              </a:lnSpc>
              <a:spcBef>
                <a:spcPts val="1600"/>
              </a:spcBef>
              <a:spcAft>
                <a:spcPts val="0"/>
              </a:spcAft>
              <a:buClr>
                <a:schemeClr val="accent2"/>
              </a:buClr>
              <a:buSzPts val="1200"/>
              <a:buFont typeface="Roboto"/>
              <a:buChar char="■"/>
              <a:defRPr b="0" i="0" sz="1200" u="none" cap="none" strike="noStrike">
                <a:solidFill>
                  <a:schemeClr val="accent2"/>
                </a:solidFill>
                <a:latin typeface="Roboto"/>
                <a:ea typeface="Roboto"/>
                <a:cs typeface="Roboto"/>
                <a:sym typeface="Roboto"/>
              </a:defRPr>
            </a:lvl6pPr>
            <a:lvl7pPr indent="-304800" lvl="6" marL="3200400" marR="0" rtl="0" algn="l">
              <a:lnSpc>
                <a:spcPct val="115000"/>
              </a:lnSpc>
              <a:spcBef>
                <a:spcPts val="1600"/>
              </a:spcBef>
              <a:spcAft>
                <a:spcPts val="0"/>
              </a:spcAft>
              <a:buClr>
                <a:schemeClr val="accent2"/>
              </a:buClr>
              <a:buSzPts val="1200"/>
              <a:buFont typeface="Roboto"/>
              <a:buChar char="●"/>
              <a:defRPr b="0" i="0" sz="1200" u="none" cap="none" strike="noStrike">
                <a:solidFill>
                  <a:schemeClr val="accent2"/>
                </a:solidFill>
                <a:latin typeface="Roboto"/>
                <a:ea typeface="Roboto"/>
                <a:cs typeface="Roboto"/>
                <a:sym typeface="Roboto"/>
              </a:defRPr>
            </a:lvl7pPr>
            <a:lvl8pPr indent="-304800" lvl="7" marL="3657600" marR="0" rtl="0" algn="l">
              <a:lnSpc>
                <a:spcPct val="115000"/>
              </a:lnSpc>
              <a:spcBef>
                <a:spcPts val="1600"/>
              </a:spcBef>
              <a:spcAft>
                <a:spcPts val="0"/>
              </a:spcAft>
              <a:buClr>
                <a:schemeClr val="accent2"/>
              </a:buClr>
              <a:buSzPts val="1200"/>
              <a:buFont typeface="Roboto"/>
              <a:buChar char="○"/>
              <a:defRPr b="0" i="0" sz="1200" u="none" cap="none" strike="noStrike">
                <a:solidFill>
                  <a:schemeClr val="accent2"/>
                </a:solidFill>
                <a:latin typeface="Roboto"/>
                <a:ea typeface="Roboto"/>
                <a:cs typeface="Roboto"/>
                <a:sym typeface="Roboto"/>
              </a:defRPr>
            </a:lvl8pPr>
            <a:lvl9pPr indent="-304800" lvl="8" marL="4114800" marR="0" rtl="0" algn="l">
              <a:lnSpc>
                <a:spcPct val="115000"/>
              </a:lnSpc>
              <a:spcBef>
                <a:spcPts val="1600"/>
              </a:spcBef>
              <a:spcAft>
                <a:spcPts val="1600"/>
              </a:spcAft>
              <a:buClr>
                <a:schemeClr val="accent2"/>
              </a:buClr>
              <a:buSzPts val="1200"/>
              <a:buFont typeface="Roboto"/>
              <a:buChar char="■"/>
              <a:defRPr b="0" i="0" sz="1200" u="none" cap="none" strike="noStrike">
                <a:solidFill>
                  <a:schemeClr val="accent2"/>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164" name="Shape 164"/>
        <p:cNvGrpSpPr/>
        <p:nvPr/>
      </p:nvGrpSpPr>
      <p:grpSpPr>
        <a:xfrm>
          <a:off x="0" y="0"/>
          <a:ext cx="0" cy="0"/>
          <a:chOff x="0" y="0"/>
          <a:chExt cx="0" cy="0"/>
        </a:xfrm>
      </p:grpSpPr>
      <p:sp>
        <p:nvSpPr>
          <p:cNvPr id="165" name="Google Shape;165;p27"/>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1pPr>
            <a:lvl2pPr lvl="1"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2pPr>
            <a:lvl3pPr lvl="2"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3pPr>
            <a:lvl4pPr lvl="3"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4pPr>
            <a:lvl5pPr lvl="4"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5pPr>
            <a:lvl6pPr lvl="5"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6pPr>
            <a:lvl7pPr lvl="6"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7pPr>
            <a:lvl8pPr lvl="7"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8pPr>
            <a:lvl9pPr lvl="8" marR="0" rtl="0" algn="ctr">
              <a:lnSpc>
                <a:spcPct val="100000"/>
              </a:lnSpc>
              <a:spcBef>
                <a:spcPts val="0"/>
              </a:spcBef>
              <a:spcAft>
                <a:spcPts val="0"/>
              </a:spcAft>
              <a:buClr>
                <a:srgbClr val="FFFFFF"/>
              </a:buClr>
              <a:buSzPts val="2400"/>
              <a:buFont typeface="Proxima Nova Semibold"/>
              <a:buNone/>
              <a:defRPr b="0" i="0" sz="2400" u="none" cap="none" strike="noStrike">
                <a:solidFill>
                  <a:srgbClr val="FFFFFF"/>
                </a:solidFill>
                <a:latin typeface="Proxima Nova Semibold"/>
                <a:ea typeface="Proxima Nova Semibold"/>
                <a:cs typeface="Proxima Nova Semibold"/>
                <a:sym typeface="Proxima Nova Semibold"/>
              </a:defRPr>
            </a:lvl9pPr>
          </a:lstStyle>
          <a:p/>
        </p:txBody>
      </p:sp>
      <p:sp>
        <p:nvSpPr>
          <p:cNvPr id="166" name="Google Shape;166;p27"/>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15000"/>
              </a:lnSpc>
              <a:spcBef>
                <a:spcPts val="0"/>
              </a:spcBef>
              <a:spcAft>
                <a:spcPts val="0"/>
              </a:spcAft>
              <a:buClr>
                <a:srgbClr val="435D74"/>
              </a:buClr>
              <a:buSzPts val="1200"/>
              <a:buFont typeface="Proxima Nova"/>
              <a:buChar char="●"/>
              <a:defRPr b="0" i="0" sz="1200" u="none" cap="none" strike="noStrike">
                <a:solidFill>
                  <a:srgbClr val="435D74"/>
                </a:solidFill>
                <a:latin typeface="Proxima Nova"/>
                <a:ea typeface="Proxima Nova"/>
                <a:cs typeface="Proxima Nova"/>
                <a:sym typeface="Proxima Nova"/>
              </a:defRPr>
            </a:lvl1pPr>
            <a:lvl2pPr indent="-304800" lvl="1" marL="914400" marR="0" rtl="0" algn="l">
              <a:lnSpc>
                <a:spcPct val="115000"/>
              </a:lnSpc>
              <a:spcBef>
                <a:spcPts val="0"/>
              </a:spcBef>
              <a:spcAft>
                <a:spcPts val="0"/>
              </a:spcAft>
              <a:buClr>
                <a:srgbClr val="435D74"/>
              </a:buClr>
              <a:buSzPts val="1200"/>
              <a:buFont typeface="Proxima Nova"/>
              <a:buChar char="○"/>
              <a:defRPr b="0" i="0" sz="1200" u="none" cap="none" strike="noStrike">
                <a:solidFill>
                  <a:srgbClr val="435D74"/>
                </a:solidFill>
                <a:latin typeface="Proxima Nova"/>
                <a:ea typeface="Proxima Nova"/>
                <a:cs typeface="Proxima Nova"/>
                <a:sym typeface="Proxima Nova"/>
              </a:defRPr>
            </a:lvl2pPr>
            <a:lvl3pPr indent="-304800" lvl="2" marL="1371600" marR="0" rtl="0" algn="l">
              <a:lnSpc>
                <a:spcPct val="115000"/>
              </a:lnSpc>
              <a:spcBef>
                <a:spcPts val="0"/>
              </a:spcBef>
              <a:spcAft>
                <a:spcPts val="0"/>
              </a:spcAft>
              <a:buClr>
                <a:srgbClr val="435D74"/>
              </a:buClr>
              <a:buSzPts val="1200"/>
              <a:buFont typeface="Proxima Nova"/>
              <a:buChar char="■"/>
              <a:defRPr b="0" i="0" sz="1200" u="none" cap="none" strike="noStrike">
                <a:solidFill>
                  <a:srgbClr val="435D74"/>
                </a:solidFill>
                <a:latin typeface="Proxima Nova"/>
                <a:ea typeface="Proxima Nova"/>
                <a:cs typeface="Proxima Nova"/>
                <a:sym typeface="Proxima Nova"/>
              </a:defRPr>
            </a:lvl3pPr>
            <a:lvl4pPr indent="-304800" lvl="3" marL="1828800" marR="0" rtl="0" algn="l">
              <a:lnSpc>
                <a:spcPct val="115000"/>
              </a:lnSpc>
              <a:spcBef>
                <a:spcPts val="0"/>
              </a:spcBef>
              <a:spcAft>
                <a:spcPts val="0"/>
              </a:spcAft>
              <a:buClr>
                <a:srgbClr val="435D74"/>
              </a:buClr>
              <a:buSzPts val="1200"/>
              <a:buFont typeface="Proxima Nova"/>
              <a:buChar char="●"/>
              <a:defRPr b="0" i="0" sz="1200" u="none" cap="none" strike="noStrike">
                <a:solidFill>
                  <a:srgbClr val="435D74"/>
                </a:solidFill>
                <a:latin typeface="Proxima Nova"/>
                <a:ea typeface="Proxima Nova"/>
                <a:cs typeface="Proxima Nova"/>
                <a:sym typeface="Proxima Nova"/>
              </a:defRPr>
            </a:lvl4pPr>
            <a:lvl5pPr indent="-304800" lvl="4" marL="2286000" marR="0" rtl="0" algn="l">
              <a:lnSpc>
                <a:spcPct val="115000"/>
              </a:lnSpc>
              <a:spcBef>
                <a:spcPts val="0"/>
              </a:spcBef>
              <a:spcAft>
                <a:spcPts val="0"/>
              </a:spcAft>
              <a:buClr>
                <a:srgbClr val="435D74"/>
              </a:buClr>
              <a:buSzPts val="1200"/>
              <a:buFont typeface="Proxima Nova"/>
              <a:buChar char="○"/>
              <a:defRPr b="0" i="0" sz="1200" u="none" cap="none" strike="noStrike">
                <a:solidFill>
                  <a:srgbClr val="435D74"/>
                </a:solidFill>
                <a:latin typeface="Proxima Nova"/>
                <a:ea typeface="Proxima Nova"/>
                <a:cs typeface="Proxima Nova"/>
                <a:sym typeface="Proxima Nova"/>
              </a:defRPr>
            </a:lvl5pPr>
            <a:lvl6pPr indent="-304800" lvl="5" marL="2743200" marR="0" rtl="0" algn="l">
              <a:lnSpc>
                <a:spcPct val="115000"/>
              </a:lnSpc>
              <a:spcBef>
                <a:spcPts val="0"/>
              </a:spcBef>
              <a:spcAft>
                <a:spcPts val="0"/>
              </a:spcAft>
              <a:buClr>
                <a:srgbClr val="435D74"/>
              </a:buClr>
              <a:buSzPts val="1200"/>
              <a:buFont typeface="Proxima Nova"/>
              <a:buChar char="■"/>
              <a:defRPr b="0" i="0" sz="1200" u="none" cap="none" strike="noStrike">
                <a:solidFill>
                  <a:srgbClr val="435D74"/>
                </a:solidFill>
                <a:latin typeface="Proxima Nova"/>
                <a:ea typeface="Proxima Nova"/>
                <a:cs typeface="Proxima Nova"/>
                <a:sym typeface="Proxima Nova"/>
              </a:defRPr>
            </a:lvl6pPr>
            <a:lvl7pPr indent="-304800" lvl="6" marL="3200400" marR="0" rtl="0" algn="l">
              <a:lnSpc>
                <a:spcPct val="115000"/>
              </a:lnSpc>
              <a:spcBef>
                <a:spcPts val="0"/>
              </a:spcBef>
              <a:spcAft>
                <a:spcPts val="0"/>
              </a:spcAft>
              <a:buClr>
                <a:srgbClr val="435D74"/>
              </a:buClr>
              <a:buSzPts val="1200"/>
              <a:buFont typeface="Proxima Nova"/>
              <a:buChar char="●"/>
              <a:defRPr b="0" i="0" sz="1200" u="none" cap="none" strike="noStrike">
                <a:solidFill>
                  <a:srgbClr val="435D74"/>
                </a:solidFill>
                <a:latin typeface="Proxima Nova"/>
                <a:ea typeface="Proxima Nova"/>
                <a:cs typeface="Proxima Nova"/>
                <a:sym typeface="Proxima Nova"/>
              </a:defRPr>
            </a:lvl7pPr>
            <a:lvl8pPr indent="-304800" lvl="7" marL="3657600" marR="0" rtl="0" algn="l">
              <a:lnSpc>
                <a:spcPct val="115000"/>
              </a:lnSpc>
              <a:spcBef>
                <a:spcPts val="0"/>
              </a:spcBef>
              <a:spcAft>
                <a:spcPts val="0"/>
              </a:spcAft>
              <a:buClr>
                <a:srgbClr val="435D74"/>
              </a:buClr>
              <a:buSzPts val="1200"/>
              <a:buFont typeface="Proxima Nova"/>
              <a:buChar char="○"/>
              <a:defRPr b="0" i="0" sz="1200" u="none" cap="none" strike="noStrike">
                <a:solidFill>
                  <a:srgbClr val="435D74"/>
                </a:solidFill>
                <a:latin typeface="Proxima Nova"/>
                <a:ea typeface="Proxima Nova"/>
                <a:cs typeface="Proxima Nova"/>
                <a:sym typeface="Proxima Nova"/>
              </a:defRPr>
            </a:lvl8pPr>
            <a:lvl9pPr indent="-304800" lvl="8" marL="4114800" marR="0" rtl="0" algn="l">
              <a:lnSpc>
                <a:spcPct val="115000"/>
              </a:lnSpc>
              <a:spcBef>
                <a:spcPts val="0"/>
              </a:spcBef>
              <a:spcAft>
                <a:spcPts val="0"/>
              </a:spcAft>
              <a:buClr>
                <a:srgbClr val="435D74"/>
              </a:buClr>
              <a:buSzPts val="1200"/>
              <a:buFont typeface="Proxima Nova"/>
              <a:buChar char="■"/>
              <a:defRPr b="0" i="0" sz="1200" u="none" cap="none" strike="noStrike">
                <a:solidFill>
                  <a:srgbClr val="435D74"/>
                </a:solidFill>
                <a:latin typeface="Proxima Nova"/>
                <a:ea typeface="Proxima Nova"/>
                <a:cs typeface="Proxima Nova"/>
                <a:sym typeface="Proxima Nova"/>
              </a:defRPr>
            </a:lvl9pPr>
          </a:lstStyle>
          <a:p/>
        </p:txBody>
      </p:sp>
      <p:sp>
        <p:nvSpPr>
          <p:cNvPr id="167" name="Google Shape;167;p27"/>
          <p:cNvSpPr txBox="1"/>
          <p:nvPr>
            <p:ph idx="12" type="sldNum"/>
          </p:nvPr>
        </p:nvSpPr>
        <p:spPr>
          <a:xfrm>
            <a:off x="85486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vo"/>
                <a:ea typeface="Arvo"/>
                <a:cs typeface="Arvo"/>
                <a:sym typeface="Arvo"/>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vo"/>
                <a:ea typeface="Arvo"/>
                <a:cs typeface="Arvo"/>
                <a:sym typeface="Arvo"/>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vo"/>
                <a:ea typeface="Arvo"/>
                <a:cs typeface="Arvo"/>
                <a:sym typeface="Arvo"/>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vo"/>
                <a:ea typeface="Arvo"/>
                <a:cs typeface="Arvo"/>
                <a:sym typeface="Arvo"/>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vo"/>
                <a:ea typeface="Arvo"/>
                <a:cs typeface="Arvo"/>
                <a:sym typeface="Arvo"/>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vo"/>
                <a:ea typeface="Arvo"/>
                <a:cs typeface="Arvo"/>
                <a:sym typeface="Arvo"/>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vo"/>
                <a:ea typeface="Arvo"/>
                <a:cs typeface="Arvo"/>
                <a:sym typeface="Arvo"/>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vo"/>
                <a:ea typeface="Arvo"/>
                <a:cs typeface="Arvo"/>
                <a:sym typeface="Arvo"/>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vo"/>
                <a:ea typeface="Arvo"/>
                <a:cs typeface="Arvo"/>
                <a:sym typeface="Arvo"/>
              </a:defRPr>
            </a:lvl9pPr>
          </a:lstStyle>
          <a:p>
            <a:pPr indent="0" lvl="0" marL="0" rtl="0" algn="l">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73"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www.fda.gov/media/144625/download" TargetMode="External"/><Relationship Id="rId4" Type="http://schemas.openxmlformats.org/officeDocument/2006/relationships/hyperlink" Target="https://www.fda.gov/media/144712/download" TargetMode="External"/><Relationship Id="rId5" Type="http://schemas.openxmlformats.org/officeDocument/2006/relationships/hyperlink" Target="https://www.fda.gov/media/144712/download" TargetMode="External"/><Relationship Id="rId6" Type="http://schemas.openxmlformats.org/officeDocument/2006/relationships/hyperlink" Target="https://www.fda.gov/media/144712/downloa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s://multco.us/file/94755/download" TargetMode="External"/><Relationship Id="rId4" Type="http://schemas.openxmlformats.org/officeDocument/2006/relationships/hyperlink" Target="https://multco.us/file/95226/download" TargetMode="External"/><Relationship Id="rId9" Type="http://schemas.openxmlformats.org/officeDocument/2006/relationships/hyperlink" Target="https://multco.us/file/95253/download" TargetMode="External"/><Relationship Id="rId5" Type="http://schemas.openxmlformats.org/officeDocument/2006/relationships/hyperlink" Target="https://multco.us/file/94465/https:/multco.us/file/94746/downloaddownload" TargetMode="External"/><Relationship Id="rId6" Type="http://schemas.openxmlformats.org/officeDocument/2006/relationships/hyperlink" Target="https://multco.us/file/95213/download" TargetMode="External"/><Relationship Id="rId7" Type="http://schemas.openxmlformats.org/officeDocument/2006/relationships/hyperlink" Target="https://multco.us/file/94810/download" TargetMode="External"/><Relationship Id="rId8" Type="http://schemas.openxmlformats.org/officeDocument/2006/relationships/hyperlink" Target="https://multco.us/file/95219/download" TargetMode="External"/><Relationship Id="rId10"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covidvaccine.oregon.gov/" TargetMode="External"/><Relationship Id="rId4" Type="http://schemas.openxmlformats.org/officeDocument/2006/relationships/hyperlink" Target="https://vacunacovid.oregon.gov/" TargetMode="External"/><Relationship Id="rId5" Type="http://schemas.openxmlformats.org/officeDocument/2006/relationships/hyperlink" Target="mailto:ORCOVID@211info.org" TargetMode="External"/><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multco.us/novel-coronavirus-covid-19/covid-19-vaccine-informat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safeway.com/pharmacy/covid-19.html" TargetMode="External"/><Relationship Id="rId4" Type="http://schemas.openxmlformats.org/officeDocument/2006/relationships/hyperlink" Target="about:blank" TargetMode="External"/><Relationship Id="rId5" Type="http://schemas.openxmlformats.org/officeDocument/2006/relationships/hyperlink" Target="http://healthmartcovidvaccine.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 Id="rId3" Type="http://schemas.openxmlformats.org/officeDocument/2006/relationships/hyperlink" Target="http://bit.ly/2X9RQ9U"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p:nvPr/>
        </p:nvSpPr>
        <p:spPr>
          <a:xfrm rot="10800000">
            <a:off x="-694460" y="-663410"/>
            <a:ext cx="2828932" cy="1718070"/>
          </a:xfrm>
          <a:custGeom>
            <a:rect b="b" l="l" r="r" t="t"/>
            <a:pathLst>
              <a:path extrusionOk="0" h="187511" w="282399">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4" name="Google Shape;174;p29"/>
          <p:cNvGrpSpPr/>
          <p:nvPr/>
        </p:nvGrpSpPr>
        <p:grpSpPr>
          <a:xfrm rot="10800000">
            <a:off x="7182766" y="3339995"/>
            <a:ext cx="2878649" cy="1807001"/>
            <a:chOff x="236700" y="391800"/>
            <a:chExt cx="7184050" cy="4930425"/>
          </a:xfrm>
        </p:grpSpPr>
        <p:sp>
          <p:nvSpPr>
            <p:cNvPr id="175" name="Google Shape;175;p29"/>
            <p:cNvSpPr/>
            <p:nvPr/>
          </p:nvSpPr>
          <p:spPr>
            <a:xfrm>
              <a:off x="309275" y="518025"/>
              <a:ext cx="7059975" cy="4687775"/>
            </a:xfrm>
            <a:custGeom>
              <a:rect b="b" l="l" r="r" t="t"/>
              <a:pathLst>
                <a:path extrusionOk="0" h="187511" w="282399">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9"/>
            <p:cNvSpPr/>
            <p:nvPr/>
          </p:nvSpPr>
          <p:spPr>
            <a:xfrm>
              <a:off x="236700" y="391800"/>
              <a:ext cx="7184050" cy="4930425"/>
            </a:xfrm>
            <a:custGeom>
              <a:rect b="b" l="l" r="r" t="t"/>
              <a:pathLst>
                <a:path extrusionOk="0" h="197217" w="287362">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7" name="Google Shape;177;p29"/>
          <p:cNvSpPr txBox="1"/>
          <p:nvPr>
            <p:ph type="ctrTitle"/>
          </p:nvPr>
        </p:nvSpPr>
        <p:spPr>
          <a:xfrm>
            <a:off x="1735726" y="161764"/>
            <a:ext cx="6292200" cy="27717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6000"/>
              <a:buNone/>
            </a:pPr>
            <a:r>
              <a:rPr lang="es">
                <a:solidFill>
                  <a:srgbClr val="FF00FF"/>
                </a:solidFill>
              </a:rPr>
              <a:t>Taller 201 de </a:t>
            </a:r>
            <a:br>
              <a:rPr lang="es">
                <a:solidFill>
                  <a:srgbClr val="FF00FF"/>
                </a:solidFill>
              </a:rPr>
            </a:br>
            <a:r>
              <a:rPr lang="es">
                <a:solidFill>
                  <a:srgbClr val="FF00FF"/>
                </a:solidFill>
              </a:rPr>
              <a:t>La Vacuna COVID19 </a:t>
            </a:r>
            <a:r>
              <a:rPr lang="es">
                <a:solidFill>
                  <a:schemeClr val="accent2"/>
                </a:solidFill>
              </a:rPr>
              <a:t> </a:t>
            </a:r>
            <a:endParaRPr sz="6000">
              <a:solidFill>
                <a:schemeClr val="accent2"/>
              </a:solidFill>
            </a:endParaRPr>
          </a:p>
        </p:txBody>
      </p:sp>
      <p:sp>
        <p:nvSpPr>
          <p:cNvPr id="178" name="Google Shape;178;p29"/>
          <p:cNvSpPr txBox="1"/>
          <p:nvPr>
            <p:ph idx="1" type="subTitle"/>
          </p:nvPr>
        </p:nvSpPr>
        <p:spPr>
          <a:xfrm>
            <a:off x="2654589" y="3242834"/>
            <a:ext cx="4650451" cy="1718071"/>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s" sz="2100">
                <a:solidFill>
                  <a:srgbClr val="FF00FF"/>
                </a:solidFill>
              </a:rPr>
              <a:t>Facilitadores</a:t>
            </a:r>
            <a:r>
              <a:rPr lang="es" sz="2100">
                <a:solidFill>
                  <a:srgbClr val="FF00FF"/>
                </a:solidFill>
              </a:rPr>
              <a:t>:  Mariana Ignacio, </a:t>
            </a:r>
            <a:endParaRPr/>
          </a:p>
          <a:p>
            <a:pPr indent="0" lvl="0" marL="0" rtl="0" algn="ctr">
              <a:lnSpc>
                <a:spcPct val="100000"/>
              </a:lnSpc>
              <a:spcBef>
                <a:spcPts val="0"/>
              </a:spcBef>
              <a:spcAft>
                <a:spcPts val="0"/>
              </a:spcAft>
              <a:buClr>
                <a:schemeClr val="dk1"/>
              </a:buClr>
              <a:buSzPts val="1100"/>
              <a:buFont typeface="Arial"/>
              <a:buNone/>
            </a:pPr>
            <a:r>
              <a:rPr lang="es" sz="2100">
                <a:solidFill>
                  <a:srgbClr val="FF00FF"/>
                </a:solidFill>
              </a:rPr>
              <a:t>Diego Basabe, Marvin Pena, Roberto Astorga y Teresa Campos-Dominguez</a:t>
            </a:r>
            <a:endParaRPr sz="2100">
              <a:solidFill>
                <a:srgbClr val="FF00FF"/>
              </a:solidFill>
            </a:endParaRPr>
          </a:p>
          <a:p>
            <a:pPr indent="0" lvl="0" marL="0" rtl="0" algn="ctr">
              <a:lnSpc>
                <a:spcPct val="100000"/>
              </a:lnSpc>
              <a:spcBef>
                <a:spcPts val="0"/>
              </a:spcBef>
              <a:spcAft>
                <a:spcPts val="0"/>
              </a:spcAft>
              <a:buSzPts val="1400"/>
              <a:buNone/>
            </a:pPr>
            <a:r>
              <a:t/>
            </a:r>
            <a:endParaRPr>
              <a:solidFill>
                <a:schemeClr val="accent2"/>
              </a:solidFill>
            </a:endParaRPr>
          </a:p>
        </p:txBody>
      </p:sp>
      <p:grpSp>
        <p:nvGrpSpPr>
          <p:cNvPr id="179" name="Google Shape;179;p29"/>
          <p:cNvGrpSpPr/>
          <p:nvPr/>
        </p:nvGrpSpPr>
        <p:grpSpPr>
          <a:xfrm flipH="1">
            <a:off x="7732331" y="-774315"/>
            <a:ext cx="2554808" cy="3477212"/>
            <a:chOff x="1882000" y="238175"/>
            <a:chExt cx="3843550" cy="5231250"/>
          </a:xfrm>
        </p:grpSpPr>
        <p:sp>
          <p:nvSpPr>
            <p:cNvPr id="180" name="Google Shape;180;p29"/>
            <p:cNvSpPr/>
            <p:nvPr/>
          </p:nvSpPr>
          <p:spPr>
            <a:xfrm>
              <a:off x="1882000" y="5324550"/>
              <a:ext cx="558025" cy="144875"/>
            </a:xfrm>
            <a:custGeom>
              <a:rect b="b" l="l" r="r" t="t"/>
              <a:pathLst>
                <a:path extrusionOk="0" h="5795" w="22321">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9"/>
            <p:cNvSpPr/>
            <p:nvPr/>
          </p:nvSpPr>
          <p:spPr>
            <a:xfrm>
              <a:off x="1902125" y="5126700"/>
              <a:ext cx="745075" cy="133850"/>
            </a:xfrm>
            <a:custGeom>
              <a:rect b="b" l="l" r="r" t="t"/>
              <a:pathLst>
                <a:path extrusionOk="0" h="5354" w="29803">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29"/>
            <p:cNvSpPr/>
            <p:nvPr/>
          </p:nvSpPr>
          <p:spPr>
            <a:xfrm>
              <a:off x="1942625" y="4908150"/>
              <a:ext cx="931275" cy="212075"/>
            </a:xfrm>
            <a:custGeom>
              <a:rect b="b" l="l" r="r" t="t"/>
              <a:pathLst>
                <a:path extrusionOk="0" h="8483" w="37251">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29"/>
            <p:cNvSpPr/>
            <p:nvPr/>
          </p:nvSpPr>
          <p:spPr>
            <a:xfrm>
              <a:off x="1953300" y="4654225"/>
              <a:ext cx="1117475" cy="219500"/>
            </a:xfrm>
            <a:custGeom>
              <a:rect b="b" l="l" r="r" t="t"/>
              <a:pathLst>
                <a:path extrusionOk="0" h="8780" w="44699">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9"/>
            <p:cNvSpPr/>
            <p:nvPr/>
          </p:nvSpPr>
          <p:spPr>
            <a:xfrm>
              <a:off x="1952750" y="4417925"/>
              <a:ext cx="1341925" cy="269300"/>
            </a:xfrm>
            <a:custGeom>
              <a:rect b="b" l="l" r="r" t="t"/>
              <a:pathLst>
                <a:path extrusionOk="0" h="10772" w="53677">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9"/>
            <p:cNvSpPr/>
            <p:nvPr/>
          </p:nvSpPr>
          <p:spPr>
            <a:xfrm>
              <a:off x="2030325" y="4168875"/>
              <a:ext cx="1503550" cy="263650"/>
            </a:xfrm>
            <a:custGeom>
              <a:rect b="b" l="l" r="r" t="t"/>
              <a:pathLst>
                <a:path extrusionOk="0" h="10546" w="60142">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9"/>
            <p:cNvSpPr/>
            <p:nvPr/>
          </p:nvSpPr>
          <p:spPr>
            <a:xfrm>
              <a:off x="2053025" y="3957375"/>
              <a:ext cx="1626750" cy="225075"/>
            </a:xfrm>
            <a:custGeom>
              <a:rect b="b" l="l" r="r" t="t"/>
              <a:pathLst>
                <a:path extrusionOk="0" h="9003" w="6507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9"/>
            <p:cNvSpPr/>
            <p:nvPr/>
          </p:nvSpPr>
          <p:spPr>
            <a:xfrm>
              <a:off x="2048600" y="3685950"/>
              <a:ext cx="1980925" cy="249475"/>
            </a:xfrm>
            <a:custGeom>
              <a:rect b="b" l="l" r="r" t="t"/>
              <a:pathLst>
                <a:path extrusionOk="0" h="9979" w="79237">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9"/>
            <p:cNvSpPr/>
            <p:nvPr/>
          </p:nvSpPr>
          <p:spPr>
            <a:xfrm>
              <a:off x="2052250" y="3492700"/>
              <a:ext cx="2025975" cy="294250"/>
            </a:xfrm>
            <a:custGeom>
              <a:rect b="b" l="l" r="r" t="t"/>
              <a:pathLst>
                <a:path extrusionOk="0" h="11770" w="81039">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29"/>
            <p:cNvSpPr/>
            <p:nvPr/>
          </p:nvSpPr>
          <p:spPr>
            <a:xfrm>
              <a:off x="2104300" y="3226700"/>
              <a:ext cx="2267300" cy="419175"/>
            </a:xfrm>
            <a:custGeom>
              <a:rect b="b" l="l" r="r" t="t"/>
              <a:pathLst>
                <a:path extrusionOk="0" h="16767" w="90692">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9"/>
            <p:cNvSpPr/>
            <p:nvPr/>
          </p:nvSpPr>
          <p:spPr>
            <a:xfrm>
              <a:off x="2057125" y="2973525"/>
              <a:ext cx="2511225" cy="426325"/>
            </a:xfrm>
            <a:custGeom>
              <a:rect b="b" l="l" r="r" t="t"/>
              <a:pathLst>
                <a:path extrusionOk="0" h="17053" w="100449">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29"/>
            <p:cNvSpPr/>
            <p:nvPr/>
          </p:nvSpPr>
          <p:spPr>
            <a:xfrm>
              <a:off x="2204900" y="2704000"/>
              <a:ext cx="2609750" cy="449700"/>
            </a:xfrm>
            <a:custGeom>
              <a:rect b="b" l="l" r="r" t="t"/>
              <a:pathLst>
                <a:path extrusionOk="0" h="17988" w="10439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9"/>
            <p:cNvSpPr/>
            <p:nvPr/>
          </p:nvSpPr>
          <p:spPr>
            <a:xfrm>
              <a:off x="2184325" y="2504250"/>
              <a:ext cx="2849650" cy="431375"/>
            </a:xfrm>
            <a:custGeom>
              <a:rect b="b" l="l" r="r" t="t"/>
              <a:pathLst>
                <a:path extrusionOk="0" h="17255" w="113986">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9"/>
            <p:cNvSpPr/>
            <p:nvPr/>
          </p:nvSpPr>
          <p:spPr>
            <a:xfrm>
              <a:off x="2255750" y="2233425"/>
              <a:ext cx="2944500" cy="480650"/>
            </a:xfrm>
            <a:custGeom>
              <a:rect b="b" l="l" r="r" t="t"/>
              <a:pathLst>
                <a:path extrusionOk="0" h="19226" w="11778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9"/>
            <p:cNvSpPr/>
            <p:nvPr/>
          </p:nvSpPr>
          <p:spPr>
            <a:xfrm>
              <a:off x="2319125" y="2046725"/>
              <a:ext cx="3231150" cy="500100"/>
            </a:xfrm>
            <a:custGeom>
              <a:rect b="b" l="l" r="r" t="t"/>
              <a:pathLst>
                <a:path extrusionOk="0" h="20004" w="129246">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9"/>
            <p:cNvSpPr/>
            <p:nvPr/>
          </p:nvSpPr>
          <p:spPr>
            <a:xfrm>
              <a:off x="2212225" y="1851325"/>
              <a:ext cx="3500525" cy="447400"/>
            </a:xfrm>
            <a:custGeom>
              <a:rect b="b" l="l" r="r" t="t"/>
              <a:pathLst>
                <a:path extrusionOk="0" h="17896" w="140021">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9"/>
            <p:cNvSpPr/>
            <p:nvPr/>
          </p:nvSpPr>
          <p:spPr>
            <a:xfrm>
              <a:off x="2288700" y="1537100"/>
              <a:ext cx="3436850" cy="558275"/>
            </a:xfrm>
            <a:custGeom>
              <a:rect b="b" l="l" r="r" t="t"/>
              <a:pathLst>
                <a:path extrusionOk="0" h="22331" w="137474">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9"/>
            <p:cNvSpPr/>
            <p:nvPr/>
          </p:nvSpPr>
          <p:spPr>
            <a:xfrm>
              <a:off x="2322400" y="1298325"/>
              <a:ext cx="3324275" cy="586450"/>
            </a:xfrm>
            <a:custGeom>
              <a:rect b="b" l="l" r="r" t="t"/>
              <a:pathLst>
                <a:path extrusionOk="0" h="23458" w="132971">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9"/>
            <p:cNvSpPr/>
            <p:nvPr/>
          </p:nvSpPr>
          <p:spPr>
            <a:xfrm>
              <a:off x="2278850" y="1007875"/>
              <a:ext cx="3221100" cy="663325"/>
            </a:xfrm>
            <a:custGeom>
              <a:rect b="b" l="l" r="r" t="t"/>
              <a:pathLst>
                <a:path extrusionOk="0" h="26533" w="128844">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9"/>
            <p:cNvSpPr/>
            <p:nvPr/>
          </p:nvSpPr>
          <p:spPr>
            <a:xfrm>
              <a:off x="2302600" y="783375"/>
              <a:ext cx="3099725" cy="672875"/>
            </a:xfrm>
            <a:custGeom>
              <a:rect b="b" l="l" r="r" t="t"/>
              <a:pathLst>
                <a:path extrusionOk="0" h="26915" w="123989">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29"/>
            <p:cNvSpPr/>
            <p:nvPr/>
          </p:nvSpPr>
          <p:spPr>
            <a:xfrm>
              <a:off x="2394675" y="625325"/>
              <a:ext cx="2768300" cy="544650"/>
            </a:xfrm>
            <a:custGeom>
              <a:rect b="b" l="l" r="r" t="t"/>
              <a:pathLst>
                <a:path extrusionOk="0" h="21786" w="110732">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9"/>
            <p:cNvSpPr/>
            <p:nvPr/>
          </p:nvSpPr>
          <p:spPr>
            <a:xfrm>
              <a:off x="2457500" y="439850"/>
              <a:ext cx="2550725" cy="453975"/>
            </a:xfrm>
            <a:custGeom>
              <a:rect b="b" l="l" r="r" t="t"/>
              <a:pathLst>
                <a:path extrusionOk="0" h="18159" w="102029">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29"/>
            <p:cNvSpPr/>
            <p:nvPr/>
          </p:nvSpPr>
          <p:spPr>
            <a:xfrm>
              <a:off x="2462400" y="238175"/>
              <a:ext cx="2469050" cy="422100"/>
            </a:xfrm>
            <a:custGeom>
              <a:rect b="b" l="l" r="r" t="t"/>
              <a:pathLst>
                <a:path extrusionOk="0" h="16884" w="98762">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3" name="Google Shape;203;p29"/>
          <p:cNvGrpSpPr/>
          <p:nvPr/>
        </p:nvGrpSpPr>
        <p:grpSpPr>
          <a:xfrm rot="6928276">
            <a:off x="-251727" y="-1252932"/>
            <a:ext cx="1600666" cy="3084687"/>
            <a:chOff x="2453450" y="238025"/>
            <a:chExt cx="2711225" cy="5224875"/>
          </a:xfrm>
        </p:grpSpPr>
        <p:sp>
          <p:nvSpPr>
            <p:cNvPr id="204" name="Google Shape;204;p29"/>
            <p:cNvSpPr/>
            <p:nvPr/>
          </p:nvSpPr>
          <p:spPr>
            <a:xfrm>
              <a:off x="3780075" y="238025"/>
              <a:ext cx="589375" cy="333825"/>
            </a:xfrm>
            <a:custGeom>
              <a:rect b="b" l="l" r="r" t="t"/>
              <a:pathLst>
                <a:path extrusionOk="0" h="13353" w="23575">
                  <a:moveTo>
                    <a:pt x="2035" y="0"/>
                  </a:moveTo>
                  <a:cubicBezTo>
                    <a:pt x="513" y="0"/>
                    <a:pt x="0" y="2468"/>
                    <a:pt x="1685" y="2966"/>
                  </a:cubicBezTo>
                  <a:cubicBezTo>
                    <a:pt x="5112" y="3975"/>
                    <a:pt x="8202" y="5977"/>
                    <a:pt x="11213" y="7818"/>
                  </a:cubicBezTo>
                  <a:cubicBezTo>
                    <a:pt x="14527" y="9852"/>
                    <a:pt x="17842" y="11870"/>
                    <a:pt x="21477" y="13279"/>
                  </a:cubicBezTo>
                  <a:cubicBezTo>
                    <a:pt x="21611" y="13329"/>
                    <a:pt x="21747" y="13352"/>
                    <a:pt x="21884" y="13352"/>
                  </a:cubicBezTo>
                  <a:cubicBezTo>
                    <a:pt x="22531" y="13352"/>
                    <a:pt x="23163" y="12831"/>
                    <a:pt x="23335" y="12222"/>
                  </a:cubicBezTo>
                  <a:cubicBezTo>
                    <a:pt x="23575" y="11389"/>
                    <a:pt x="23030" y="10669"/>
                    <a:pt x="22278" y="10381"/>
                  </a:cubicBezTo>
                  <a:cubicBezTo>
                    <a:pt x="15328" y="7690"/>
                    <a:pt x="9691" y="2182"/>
                    <a:pt x="2486" y="68"/>
                  </a:cubicBezTo>
                  <a:cubicBezTo>
                    <a:pt x="2327" y="22"/>
                    <a:pt x="2177" y="0"/>
                    <a:pt x="203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29"/>
            <p:cNvSpPr/>
            <p:nvPr/>
          </p:nvSpPr>
          <p:spPr>
            <a:xfrm>
              <a:off x="3618425" y="420475"/>
              <a:ext cx="288650" cy="195450"/>
            </a:xfrm>
            <a:custGeom>
              <a:rect b="b" l="l" r="r" t="t"/>
              <a:pathLst>
                <a:path extrusionOk="0" h="7818" w="11546">
                  <a:moveTo>
                    <a:pt x="1823" y="1"/>
                  </a:moveTo>
                  <a:cubicBezTo>
                    <a:pt x="1281" y="1"/>
                    <a:pt x="713" y="320"/>
                    <a:pt x="449" y="761"/>
                  </a:cubicBezTo>
                  <a:cubicBezTo>
                    <a:pt x="0" y="1513"/>
                    <a:pt x="352" y="2330"/>
                    <a:pt x="993" y="2810"/>
                  </a:cubicBezTo>
                  <a:cubicBezTo>
                    <a:pt x="3411" y="4620"/>
                    <a:pt x="6437" y="5485"/>
                    <a:pt x="8791" y="7390"/>
                  </a:cubicBezTo>
                  <a:cubicBezTo>
                    <a:pt x="9123" y="7664"/>
                    <a:pt x="9514" y="7817"/>
                    <a:pt x="9902" y="7817"/>
                  </a:cubicBezTo>
                  <a:cubicBezTo>
                    <a:pt x="10263" y="7817"/>
                    <a:pt x="10620" y="7684"/>
                    <a:pt x="10921" y="7390"/>
                  </a:cubicBezTo>
                  <a:cubicBezTo>
                    <a:pt x="11450" y="6878"/>
                    <a:pt x="11546" y="5789"/>
                    <a:pt x="10921" y="5276"/>
                  </a:cubicBezTo>
                  <a:cubicBezTo>
                    <a:pt x="8343" y="3179"/>
                    <a:pt x="5156" y="2186"/>
                    <a:pt x="2514" y="216"/>
                  </a:cubicBezTo>
                  <a:cubicBezTo>
                    <a:pt x="2309" y="66"/>
                    <a:pt x="2069" y="1"/>
                    <a:pt x="182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9"/>
            <p:cNvSpPr/>
            <p:nvPr/>
          </p:nvSpPr>
          <p:spPr>
            <a:xfrm>
              <a:off x="3868825" y="736950"/>
              <a:ext cx="389075" cy="188675"/>
            </a:xfrm>
            <a:custGeom>
              <a:rect b="b" l="l" r="r" t="t"/>
              <a:pathLst>
                <a:path extrusionOk="0" h="7547" w="15563">
                  <a:moveTo>
                    <a:pt x="1979" y="0"/>
                  </a:moveTo>
                  <a:cubicBezTo>
                    <a:pt x="495" y="0"/>
                    <a:pt x="0" y="2440"/>
                    <a:pt x="1658" y="2978"/>
                  </a:cubicBezTo>
                  <a:lnTo>
                    <a:pt x="1674" y="2978"/>
                  </a:lnTo>
                  <a:cubicBezTo>
                    <a:pt x="5245" y="4147"/>
                    <a:pt x="9376" y="4579"/>
                    <a:pt x="12307" y="7158"/>
                  </a:cubicBezTo>
                  <a:cubicBezTo>
                    <a:pt x="12618" y="7431"/>
                    <a:pt x="12963" y="7547"/>
                    <a:pt x="13296" y="7547"/>
                  </a:cubicBezTo>
                  <a:cubicBezTo>
                    <a:pt x="14501" y="7547"/>
                    <a:pt x="15562" y="6032"/>
                    <a:pt x="14420" y="5028"/>
                  </a:cubicBezTo>
                  <a:cubicBezTo>
                    <a:pt x="11026" y="2049"/>
                    <a:pt x="6622" y="1441"/>
                    <a:pt x="2458" y="80"/>
                  </a:cubicBezTo>
                  <a:cubicBezTo>
                    <a:pt x="2289" y="25"/>
                    <a:pt x="2129" y="0"/>
                    <a:pt x="19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9"/>
            <p:cNvSpPr/>
            <p:nvPr/>
          </p:nvSpPr>
          <p:spPr>
            <a:xfrm>
              <a:off x="3505675" y="629025"/>
              <a:ext cx="237275" cy="152275"/>
            </a:xfrm>
            <a:custGeom>
              <a:rect b="b" l="l" r="r" t="t"/>
              <a:pathLst>
                <a:path extrusionOk="0" h="6091" w="9491">
                  <a:moveTo>
                    <a:pt x="2089" y="1"/>
                  </a:moveTo>
                  <a:cubicBezTo>
                    <a:pt x="834" y="1"/>
                    <a:pt x="0" y="1962"/>
                    <a:pt x="1340" y="2859"/>
                  </a:cubicBezTo>
                  <a:lnTo>
                    <a:pt x="1340" y="2843"/>
                  </a:lnTo>
                  <a:cubicBezTo>
                    <a:pt x="3149" y="4028"/>
                    <a:pt x="5071" y="5053"/>
                    <a:pt x="7056" y="5918"/>
                  </a:cubicBezTo>
                  <a:cubicBezTo>
                    <a:pt x="7319" y="6030"/>
                    <a:pt x="7594" y="6091"/>
                    <a:pt x="7859" y="6091"/>
                  </a:cubicBezTo>
                  <a:cubicBezTo>
                    <a:pt x="8353" y="6091"/>
                    <a:pt x="8814" y="5879"/>
                    <a:pt x="9106" y="5389"/>
                  </a:cubicBezTo>
                  <a:cubicBezTo>
                    <a:pt x="9490" y="4749"/>
                    <a:pt x="9314" y="3644"/>
                    <a:pt x="8578" y="3324"/>
                  </a:cubicBezTo>
                  <a:cubicBezTo>
                    <a:pt x="6576" y="2475"/>
                    <a:pt x="4670" y="1434"/>
                    <a:pt x="2861" y="249"/>
                  </a:cubicBezTo>
                  <a:cubicBezTo>
                    <a:pt x="2596" y="76"/>
                    <a:pt x="2334" y="1"/>
                    <a:pt x="208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9"/>
            <p:cNvSpPr/>
            <p:nvPr/>
          </p:nvSpPr>
          <p:spPr>
            <a:xfrm>
              <a:off x="3598425" y="879250"/>
              <a:ext cx="356875" cy="217575"/>
            </a:xfrm>
            <a:custGeom>
              <a:rect b="b" l="l" r="r" t="t"/>
              <a:pathLst>
                <a:path extrusionOk="0" h="8703" w="14275">
                  <a:moveTo>
                    <a:pt x="2024" y="1"/>
                  </a:moveTo>
                  <a:cubicBezTo>
                    <a:pt x="520" y="1"/>
                    <a:pt x="0" y="2459"/>
                    <a:pt x="1681" y="2971"/>
                  </a:cubicBezTo>
                  <a:cubicBezTo>
                    <a:pt x="5284" y="4076"/>
                    <a:pt x="8326" y="6382"/>
                    <a:pt x="11417" y="8447"/>
                  </a:cubicBezTo>
                  <a:cubicBezTo>
                    <a:pt x="11682" y="8625"/>
                    <a:pt x="11945" y="8702"/>
                    <a:pt x="12193" y="8702"/>
                  </a:cubicBezTo>
                  <a:cubicBezTo>
                    <a:pt x="13437" y="8702"/>
                    <a:pt x="14274" y="6748"/>
                    <a:pt x="12938" y="5853"/>
                  </a:cubicBezTo>
                  <a:cubicBezTo>
                    <a:pt x="9607" y="3611"/>
                    <a:pt x="6357" y="1257"/>
                    <a:pt x="2482" y="72"/>
                  </a:cubicBezTo>
                  <a:cubicBezTo>
                    <a:pt x="2321" y="23"/>
                    <a:pt x="2168" y="1"/>
                    <a:pt x="202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9"/>
            <p:cNvSpPr/>
            <p:nvPr/>
          </p:nvSpPr>
          <p:spPr>
            <a:xfrm>
              <a:off x="4021625" y="1166800"/>
              <a:ext cx="293275" cy="189975"/>
            </a:xfrm>
            <a:custGeom>
              <a:rect b="b" l="l" r="r" t="t"/>
              <a:pathLst>
                <a:path extrusionOk="0" h="7599" w="11731">
                  <a:moveTo>
                    <a:pt x="2150" y="0"/>
                  </a:moveTo>
                  <a:cubicBezTo>
                    <a:pt x="851" y="0"/>
                    <a:pt x="1" y="1986"/>
                    <a:pt x="1391" y="2822"/>
                  </a:cubicBezTo>
                  <a:cubicBezTo>
                    <a:pt x="3889" y="4311"/>
                    <a:pt x="6355" y="5865"/>
                    <a:pt x="8837" y="7370"/>
                  </a:cubicBezTo>
                  <a:cubicBezTo>
                    <a:pt x="9097" y="7529"/>
                    <a:pt x="9354" y="7599"/>
                    <a:pt x="9596" y="7599"/>
                  </a:cubicBezTo>
                  <a:cubicBezTo>
                    <a:pt x="10883" y="7599"/>
                    <a:pt x="11731" y="5625"/>
                    <a:pt x="10342" y="4776"/>
                  </a:cubicBezTo>
                  <a:cubicBezTo>
                    <a:pt x="7860" y="3255"/>
                    <a:pt x="5410" y="1717"/>
                    <a:pt x="2912" y="228"/>
                  </a:cubicBezTo>
                  <a:cubicBezTo>
                    <a:pt x="2650" y="69"/>
                    <a:pt x="2392" y="0"/>
                    <a:pt x="21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9"/>
            <p:cNvSpPr/>
            <p:nvPr/>
          </p:nvSpPr>
          <p:spPr>
            <a:xfrm>
              <a:off x="3241825" y="892575"/>
              <a:ext cx="314975" cy="194075"/>
            </a:xfrm>
            <a:custGeom>
              <a:rect b="b" l="l" r="r" t="t"/>
              <a:pathLst>
                <a:path extrusionOk="0" h="7763" w="12599">
                  <a:moveTo>
                    <a:pt x="2292" y="0"/>
                  </a:moveTo>
                  <a:cubicBezTo>
                    <a:pt x="911" y="0"/>
                    <a:pt x="1" y="2018"/>
                    <a:pt x="1485" y="2774"/>
                  </a:cubicBezTo>
                  <a:cubicBezTo>
                    <a:pt x="4287" y="4215"/>
                    <a:pt x="6753" y="6217"/>
                    <a:pt x="9588" y="7594"/>
                  </a:cubicBezTo>
                  <a:cubicBezTo>
                    <a:pt x="9825" y="7711"/>
                    <a:pt x="10059" y="7762"/>
                    <a:pt x="10281" y="7762"/>
                  </a:cubicBezTo>
                  <a:cubicBezTo>
                    <a:pt x="11674" y="7762"/>
                    <a:pt x="12598" y="5732"/>
                    <a:pt x="11093" y="5000"/>
                  </a:cubicBezTo>
                  <a:cubicBezTo>
                    <a:pt x="8259" y="3623"/>
                    <a:pt x="5809" y="1605"/>
                    <a:pt x="3006" y="180"/>
                  </a:cubicBezTo>
                  <a:cubicBezTo>
                    <a:pt x="2761" y="55"/>
                    <a:pt x="2520" y="0"/>
                    <a:pt x="229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9"/>
            <p:cNvSpPr/>
            <p:nvPr/>
          </p:nvSpPr>
          <p:spPr>
            <a:xfrm>
              <a:off x="3580375" y="1235000"/>
              <a:ext cx="317100" cy="170450"/>
            </a:xfrm>
            <a:custGeom>
              <a:rect b="b" l="l" r="r" t="t"/>
              <a:pathLst>
                <a:path extrusionOk="0" h="6818" w="12684">
                  <a:moveTo>
                    <a:pt x="1689" y="1"/>
                  </a:moveTo>
                  <a:cubicBezTo>
                    <a:pt x="1042" y="1"/>
                    <a:pt x="413" y="541"/>
                    <a:pt x="241" y="1135"/>
                  </a:cubicBezTo>
                  <a:cubicBezTo>
                    <a:pt x="1" y="1984"/>
                    <a:pt x="545" y="2672"/>
                    <a:pt x="1298" y="2977"/>
                  </a:cubicBezTo>
                  <a:lnTo>
                    <a:pt x="10602" y="6740"/>
                  </a:lnTo>
                  <a:cubicBezTo>
                    <a:pt x="10734" y="6793"/>
                    <a:pt x="10870" y="6817"/>
                    <a:pt x="11005" y="6817"/>
                  </a:cubicBezTo>
                  <a:cubicBezTo>
                    <a:pt x="11642" y="6817"/>
                    <a:pt x="12272" y="6280"/>
                    <a:pt x="12443" y="5699"/>
                  </a:cubicBezTo>
                  <a:cubicBezTo>
                    <a:pt x="12683" y="4834"/>
                    <a:pt x="12139" y="4146"/>
                    <a:pt x="11402" y="3841"/>
                  </a:cubicBezTo>
                  <a:lnTo>
                    <a:pt x="2099" y="78"/>
                  </a:lnTo>
                  <a:cubicBezTo>
                    <a:pt x="1964" y="25"/>
                    <a:pt x="1826" y="1"/>
                    <a:pt x="168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9"/>
            <p:cNvSpPr/>
            <p:nvPr/>
          </p:nvSpPr>
          <p:spPr>
            <a:xfrm>
              <a:off x="3086225" y="999650"/>
              <a:ext cx="258000" cy="200750"/>
            </a:xfrm>
            <a:custGeom>
              <a:rect b="b" l="l" r="r" t="t"/>
              <a:pathLst>
                <a:path extrusionOk="0" h="8030" w="10320">
                  <a:moveTo>
                    <a:pt x="2041" y="0"/>
                  </a:moveTo>
                  <a:cubicBezTo>
                    <a:pt x="818" y="0"/>
                    <a:pt x="0" y="1948"/>
                    <a:pt x="1304" y="2879"/>
                  </a:cubicBezTo>
                  <a:lnTo>
                    <a:pt x="1304" y="2863"/>
                  </a:lnTo>
                  <a:cubicBezTo>
                    <a:pt x="3530" y="4448"/>
                    <a:pt x="5611" y="6209"/>
                    <a:pt x="7805" y="7811"/>
                  </a:cubicBezTo>
                  <a:cubicBezTo>
                    <a:pt x="8018" y="7963"/>
                    <a:pt x="8262" y="8030"/>
                    <a:pt x="8510" y="8030"/>
                  </a:cubicBezTo>
                  <a:cubicBezTo>
                    <a:pt x="9046" y="8030"/>
                    <a:pt x="9597" y="7715"/>
                    <a:pt x="9871" y="7266"/>
                  </a:cubicBezTo>
                  <a:cubicBezTo>
                    <a:pt x="10319" y="6514"/>
                    <a:pt x="9983" y="5697"/>
                    <a:pt x="9326" y="5217"/>
                  </a:cubicBezTo>
                  <a:cubicBezTo>
                    <a:pt x="7117" y="3615"/>
                    <a:pt x="5051" y="1854"/>
                    <a:pt x="2825" y="269"/>
                  </a:cubicBezTo>
                  <a:cubicBezTo>
                    <a:pt x="2556" y="81"/>
                    <a:pt x="2290" y="0"/>
                    <a:pt x="204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9"/>
            <p:cNvSpPr/>
            <p:nvPr/>
          </p:nvSpPr>
          <p:spPr>
            <a:xfrm>
              <a:off x="3181250" y="1267025"/>
              <a:ext cx="263000" cy="183500"/>
            </a:xfrm>
            <a:custGeom>
              <a:rect b="b" l="l" r="r" t="t"/>
              <a:pathLst>
                <a:path extrusionOk="0" h="7340" w="10520">
                  <a:moveTo>
                    <a:pt x="1680" y="1"/>
                  </a:moveTo>
                  <a:cubicBezTo>
                    <a:pt x="1042" y="1"/>
                    <a:pt x="413" y="541"/>
                    <a:pt x="241" y="1135"/>
                  </a:cubicBezTo>
                  <a:cubicBezTo>
                    <a:pt x="1" y="2000"/>
                    <a:pt x="545" y="2672"/>
                    <a:pt x="1282" y="2977"/>
                  </a:cubicBezTo>
                  <a:cubicBezTo>
                    <a:pt x="3556" y="3905"/>
                    <a:pt x="5718" y="5058"/>
                    <a:pt x="7399" y="6868"/>
                  </a:cubicBezTo>
                  <a:cubicBezTo>
                    <a:pt x="7705" y="7200"/>
                    <a:pt x="8055" y="7339"/>
                    <a:pt x="8394" y="7339"/>
                  </a:cubicBezTo>
                  <a:cubicBezTo>
                    <a:pt x="9511" y="7339"/>
                    <a:pt x="10520" y="5835"/>
                    <a:pt x="9513" y="4754"/>
                  </a:cubicBezTo>
                  <a:cubicBezTo>
                    <a:pt x="7479" y="2544"/>
                    <a:pt x="4821" y="1215"/>
                    <a:pt x="2083" y="78"/>
                  </a:cubicBezTo>
                  <a:cubicBezTo>
                    <a:pt x="1951" y="25"/>
                    <a:pt x="1815" y="1"/>
                    <a:pt x="16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29"/>
            <p:cNvSpPr/>
            <p:nvPr/>
          </p:nvSpPr>
          <p:spPr>
            <a:xfrm>
              <a:off x="3441725" y="1510250"/>
              <a:ext cx="281725" cy="165600"/>
            </a:xfrm>
            <a:custGeom>
              <a:rect b="b" l="l" r="r" t="t"/>
              <a:pathLst>
                <a:path extrusionOk="0" h="6624" w="11269">
                  <a:moveTo>
                    <a:pt x="1900" y="1"/>
                  </a:moveTo>
                  <a:cubicBezTo>
                    <a:pt x="478" y="1"/>
                    <a:pt x="0" y="2396"/>
                    <a:pt x="1624" y="3000"/>
                  </a:cubicBezTo>
                  <a:lnTo>
                    <a:pt x="1608" y="3000"/>
                  </a:lnTo>
                  <a:cubicBezTo>
                    <a:pt x="3834" y="3832"/>
                    <a:pt x="6171" y="4649"/>
                    <a:pt x="7997" y="6234"/>
                  </a:cubicBezTo>
                  <a:cubicBezTo>
                    <a:pt x="8312" y="6508"/>
                    <a:pt x="8659" y="6624"/>
                    <a:pt x="8994" y="6624"/>
                  </a:cubicBezTo>
                  <a:cubicBezTo>
                    <a:pt x="10208" y="6624"/>
                    <a:pt x="11269" y="5109"/>
                    <a:pt x="10127" y="4105"/>
                  </a:cubicBezTo>
                  <a:cubicBezTo>
                    <a:pt x="7885" y="2151"/>
                    <a:pt x="5163" y="1126"/>
                    <a:pt x="2424" y="101"/>
                  </a:cubicBezTo>
                  <a:cubicBezTo>
                    <a:pt x="2238" y="32"/>
                    <a:pt x="2063" y="1"/>
                    <a:pt x="190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29"/>
            <p:cNvSpPr/>
            <p:nvPr/>
          </p:nvSpPr>
          <p:spPr>
            <a:xfrm>
              <a:off x="3034450" y="1463250"/>
              <a:ext cx="313375" cy="202200"/>
            </a:xfrm>
            <a:custGeom>
              <a:rect b="b" l="l" r="r" t="t"/>
              <a:pathLst>
                <a:path extrusionOk="0" h="8088" w="12535">
                  <a:moveTo>
                    <a:pt x="2005" y="0"/>
                  </a:moveTo>
                  <a:cubicBezTo>
                    <a:pt x="501" y="0"/>
                    <a:pt x="1" y="2448"/>
                    <a:pt x="1677" y="2958"/>
                  </a:cubicBezTo>
                  <a:cubicBezTo>
                    <a:pt x="4704" y="3903"/>
                    <a:pt x="7314" y="5712"/>
                    <a:pt x="9780" y="7666"/>
                  </a:cubicBezTo>
                  <a:cubicBezTo>
                    <a:pt x="10114" y="7933"/>
                    <a:pt x="10504" y="8087"/>
                    <a:pt x="10893" y="8087"/>
                  </a:cubicBezTo>
                  <a:cubicBezTo>
                    <a:pt x="11249" y="8087"/>
                    <a:pt x="11603" y="7957"/>
                    <a:pt x="11910" y="7666"/>
                  </a:cubicBezTo>
                  <a:cubicBezTo>
                    <a:pt x="12438" y="7154"/>
                    <a:pt x="12534" y="6049"/>
                    <a:pt x="11910" y="5536"/>
                  </a:cubicBezTo>
                  <a:cubicBezTo>
                    <a:pt x="9027" y="3262"/>
                    <a:pt x="6017" y="1165"/>
                    <a:pt x="2478" y="76"/>
                  </a:cubicBezTo>
                  <a:cubicBezTo>
                    <a:pt x="2311" y="24"/>
                    <a:pt x="2153" y="0"/>
                    <a:pt x="20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29"/>
            <p:cNvSpPr/>
            <p:nvPr/>
          </p:nvSpPr>
          <p:spPr>
            <a:xfrm>
              <a:off x="3111350" y="1705725"/>
              <a:ext cx="320550" cy="187175"/>
            </a:xfrm>
            <a:custGeom>
              <a:rect b="b" l="l" r="r" t="t"/>
              <a:pathLst>
                <a:path extrusionOk="0" h="7487" w="12822">
                  <a:moveTo>
                    <a:pt x="1911" y="1"/>
                  </a:moveTo>
                  <a:cubicBezTo>
                    <a:pt x="471" y="1"/>
                    <a:pt x="0" y="2405"/>
                    <a:pt x="1628" y="2995"/>
                  </a:cubicBezTo>
                  <a:cubicBezTo>
                    <a:pt x="4686" y="4100"/>
                    <a:pt x="7681" y="5317"/>
                    <a:pt x="10307" y="7271"/>
                  </a:cubicBezTo>
                  <a:cubicBezTo>
                    <a:pt x="10512" y="7421"/>
                    <a:pt x="10751" y="7486"/>
                    <a:pt x="10995" y="7486"/>
                  </a:cubicBezTo>
                  <a:cubicBezTo>
                    <a:pt x="11532" y="7486"/>
                    <a:pt x="12092" y="7167"/>
                    <a:pt x="12357" y="6726"/>
                  </a:cubicBezTo>
                  <a:cubicBezTo>
                    <a:pt x="12821" y="5974"/>
                    <a:pt x="12469" y="5157"/>
                    <a:pt x="11828" y="4677"/>
                  </a:cubicBezTo>
                  <a:cubicBezTo>
                    <a:pt x="8994" y="2595"/>
                    <a:pt x="5711" y="1298"/>
                    <a:pt x="2429" y="97"/>
                  </a:cubicBezTo>
                  <a:cubicBezTo>
                    <a:pt x="2245" y="31"/>
                    <a:pt x="2072" y="1"/>
                    <a:pt x="191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29"/>
            <p:cNvSpPr/>
            <p:nvPr/>
          </p:nvSpPr>
          <p:spPr>
            <a:xfrm>
              <a:off x="2850000" y="1720425"/>
              <a:ext cx="264400" cy="173425"/>
            </a:xfrm>
            <a:custGeom>
              <a:rect b="b" l="l" r="r" t="t"/>
              <a:pathLst>
                <a:path extrusionOk="0" h="6937" w="10576">
                  <a:moveTo>
                    <a:pt x="2303" y="0"/>
                  </a:moveTo>
                  <a:cubicBezTo>
                    <a:pt x="1075" y="0"/>
                    <a:pt x="1" y="1520"/>
                    <a:pt x="1161" y="2503"/>
                  </a:cubicBezTo>
                  <a:lnTo>
                    <a:pt x="1177" y="2519"/>
                  </a:lnTo>
                  <a:cubicBezTo>
                    <a:pt x="3130" y="4169"/>
                    <a:pt x="5292" y="5594"/>
                    <a:pt x="7582" y="6763"/>
                  </a:cubicBezTo>
                  <a:cubicBezTo>
                    <a:pt x="7821" y="6884"/>
                    <a:pt x="8057" y="6937"/>
                    <a:pt x="8280" y="6937"/>
                  </a:cubicBezTo>
                  <a:cubicBezTo>
                    <a:pt x="9657" y="6937"/>
                    <a:pt x="10575" y="4910"/>
                    <a:pt x="9087" y="4153"/>
                  </a:cubicBezTo>
                  <a:cubicBezTo>
                    <a:pt x="7022" y="3128"/>
                    <a:pt x="5068" y="1863"/>
                    <a:pt x="3291" y="374"/>
                  </a:cubicBezTo>
                  <a:cubicBezTo>
                    <a:pt x="2977" y="111"/>
                    <a:pt x="2634" y="0"/>
                    <a:pt x="23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29"/>
            <p:cNvSpPr/>
            <p:nvPr/>
          </p:nvSpPr>
          <p:spPr>
            <a:xfrm>
              <a:off x="2733875" y="1920725"/>
              <a:ext cx="327375" cy="202250"/>
            </a:xfrm>
            <a:custGeom>
              <a:rect b="b" l="l" r="r" t="t"/>
              <a:pathLst>
                <a:path extrusionOk="0" h="8090" w="13095">
                  <a:moveTo>
                    <a:pt x="1980" y="1"/>
                  </a:moveTo>
                  <a:cubicBezTo>
                    <a:pt x="495" y="1"/>
                    <a:pt x="1" y="2440"/>
                    <a:pt x="1658" y="2978"/>
                  </a:cubicBezTo>
                  <a:lnTo>
                    <a:pt x="1658" y="2994"/>
                  </a:lnTo>
                  <a:cubicBezTo>
                    <a:pt x="4797" y="4003"/>
                    <a:pt x="7135" y="6501"/>
                    <a:pt x="10065" y="7926"/>
                  </a:cubicBezTo>
                  <a:cubicBezTo>
                    <a:pt x="10303" y="8040"/>
                    <a:pt x="10536" y="8090"/>
                    <a:pt x="10757" y="8090"/>
                  </a:cubicBezTo>
                  <a:cubicBezTo>
                    <a:pt x="12164" y="8090"/>
                    <a:pt x="13095" y="6063"/>
                    <a:pt x="11587" y="5316"/>
                  </a:cubicBezTo>
                  <a:cubicBezTo>
                    <a:pt x="8400" y="3779"/>
                    <a:pt x="5886" y="1201"/>
                    <a:pt x="2459" y="80"/>
                  </a:cubicBezTo>
                  <a:cubicBezTo>
                    <a:pt x="2290" y="26"/>
                    <a:pt x="2130" y="1"/>
                    <a:pt x="19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29"/>
            <p:cNvSpPr/>
            <p:nvPr/>
          </p:nvSpPr>
          <p:spPr>
            <a:xfrm>
              <a:off x="2681800" y="2149525"/>
              <a:ext cx="228900" cy="227425"/>
            </a:xfrm>
            <a:custGeom>
              <a:rect b="b" l="l" r="r" t="t"/>
              <a:pathLst>
                <a:path extrusionOk="0" h="9097" w="9156">
                  <a:moveTo>
                    <a:pt x="2077" y="0"/>
                  </a:moveTo>
                  <a:cubicBezTo>
                    <a:pt x="1002" y="0"/>
                    <a:pt x="0" y="1512"/>
                    <a:pt x="939" y="2634"/>
                  </a:cubicBezTo>
                  <a:lnTo>
                    <a:pt x="923" y="2634"/>
                  </a:lnTo>
                  <a:cubicBezTo>
                    <a:pt x="2540" y="4571"/>
                    <a:pt x="4878" y="5996"/>
                    <a:pt x="5999" y="8334"/>
                  </a:cubicBezTo>
                  <a:cubicBezTo>
                    <a:pt x="6259" y="8873"/>
                    <a:pt x="6687" y="9096"/>
                    <a:pt x="7130" y="9096"/>
                  </a:cubicBezTo>
                  <a:cubicBezTo>
                    <a:pt x="8108" y="9096"/>
                    <a:pt x="9156" y="8004"/>
                    <a:pt x="8593" y="6813"/>
                  </a:cubicBezTo>
                  <a:cubicBezTo>
                    <a:pt x="7360" y="4235"/>
                    <a:pt x="4846" y="2650"/>
                    <a:pt x="3053" y="504"/>
                  </a:cubicBezTo>
                  <a:cubicBezTo>
                    <a:pt x="2759" y="149"/>
                    <a:pt x="2414" y="0"/>
                    <a:pt x="20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29"/>
            <p:cNvSpPr/>
            <p:nvPr/>
          </p:nvSpPr>
          <p:spPr>
            <a:xfrm>
              <a:off x="2453450" y="2210875"/>
              <a:ext cx="195000" cy="138400"/>
            </a:xfrm>
            <a:custGeom>
              <a:rect b="b" l="l" r="r" t="t"/>
              <a:pathLst>
                <a:path extrusionOk="0" h="5536" w="7800">
                  <a:moveTo>
                    <a:pt x="1625" y="0"/>
                  </a:moveTo>
                  <a:cubicBezTo>
                    <a:pt x="1125" y="0"/>
                    <a:pt x="651" y="222"/>
                    <a:pt x="369" y="724"/>
                  </a:cubicBezTo>
                  <a:cubicBezTo>
                    <a:pt x="1" y="1349"/>
                    <a:pt x="177" y="2438"/>
                    <a:pt x="914" y="2774"/>
                  </a:cubicBezTo>
                  <a:cubicBezTo>
                    <a:pt x="2451" y="3446"/>
                    <a:pt x="3924" y="4311"/>
                    <a:pt x="5285" y="5320"/>
                  </a:cubicBezTo>
                  <a:cubicBezTo>
                    <a:pt x="5490" y="5470"/>
                    <a:pt x="5731" y="5536"/>
                    <a:pt x="5977" y="5536"/>
                  </a:cubicBezTo>
                  <a:cubicBezTo>
                    <a:pt x="6519" y="5536"/>
                    <a:pt x="7087" y="5216"/>
                    <a:pt x="7351" y="4775"/>
                  </a:cubicBezTo>
                  <a:cubicBezTo>
                    <a:pt x="7799" y="4007"/>
                    <a:pt x="7463" y="3206"/>
                    <a:pt x="6806" y="2726"/>
                  </a:cubicBezTo>
                  <a:cubicBezTo>
                    <a:pt x="5445" y="1717"/>
                    <a:pt x="3972" y="868"/>
                    <a:pt x="2419" y="180"/>
                  </a:cubicBezTo>
                  <a:cubicBezTo>
                    <a:pt x="2163" y="63"/>
                    <a:pt x="1890" y="0"/>
                    <a:pt x="162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29"/>
            <p:cNvSpPr/>
            <p:nvPr/>
          </p:nvSpPr>
          <p:spPr>
            <a:xfrm>
              <a:off x="3960550" y="1468625"/>
              <a:ext cx="345450" cy="195025"/>
            </a:xfrm>
            <a:custGeom>
              <a:rect b="b" l="l" r="r" t="t"/>
              <a:pathLst>
                <a:path extrusionOk="0" h="7801" w="13818">
                  <a:moveTo>
                    <a:pt x="1900" y="0"/>
                  </a:moveTo>
                  <a:cubicBezTo>
                    <a:pt x="478" y="0"/>
                    <a:pt x="0" y="2396"/>
                    <a:pt x="1624" y="2999"/>
                  </a:cubicBezTo>
                  <a:cubicBezTo>
                    <a:pt x="4890" y="4200"/>
                    <a:pt x="8061" y="5610"/>
                    <a:pt x="10959" y="7547"/>
                  </a:cubicBezTo>
                  <a:cubicBezTo>
                    <a:pt x="11226" y="7724"/>
                    <a:pt x="11490" y="7801"/>
                    <a:pt x="11737" y="7801"/>
                  </a:cubicBezTo>
                  <a:cubicBezTo>
                    <a:pt x="12989" y="7801"/>
                    <a:pt x="13818" y="5833"/>
                    <a:pt x="12481" y="4937"/>
                  </a:cubicBezTo>
                  <a:cubicBezTo>
                    <a:pt x="9358" y="2871"/>
                    <a:pt x="5915" y="1398"/>
                    <a:pt x="2424" y="101"/>
                  </a:cubicBezTo>
                  <a:cubicBezTo>
                    <a:pt x="2239" y="32"/>
                    <a:pt x="2063" y="0"/>
                    <a:pt x="190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29"/>
            <p:cNvSpPr/>
            <p:nvPr/>
          </p:nvSpPr>
          <p:spPr>
            <a:xfrm>
              <a:off x="3971900" y="2514075"/>
              <a:ext cx="251050" cy="143200"/>
            </a:xfrm>
            <a:custGeom>
              <a:rect b="b" l="l" r="r" t="t"/>
              <a:pathLst>
                <a:path extrusionOk="0" h="5728" w="10042">
                  <a:moveTo>
                    <a:pt x="1695" y="0"/>
                  </a:moveTo>
                  <a:cubicBezTo>
                    <a:pt x="1058" y="0"/>
                    <a:pt x="429" y="537"/>
                    <a:pt x="257" y="1119"/>
                  </a:cubicBezTo>
                  <a:cubicBezTo>
                    <a:pt x="1" y="1983"/>
                    <a:pt x="561" y="2672"/>
                    <a:pt x="1298" y="2976"/>
                  </a:cubicBezTo>
                  <a:lnTo>
                    <a:pt x="7943" y="5650"/>
                  </a:lnTo>
                  <a:cubicBezTo>
                    <a:pt x="8078" y="5704"/>
                    <a:pt x="8216" y="5728"/>
                    <a:pt x="8354" y="5728"/>
                  </a:cubicBezTo>
                  <a:cubicBezTo>
                    <a:pt x="9000" y="5728"/>
                    <a:pt x="9629" y="5190"/>
                    <a:pt x="9801" y="4609"/>
                  </a:cubicBezTo>
                  <a:cubicBezTo>
                    <a:pt x="10041" y="3745"/>
                    <a:pt x="9497" y="3056"/>
                    <a:pt x="8744" y="2752"/>
                  </a:cubicBezTo>
                  <a:lnTo>
                    <a:pt x="2099" y="78"/>
                  </a:lnTo>
                  <a:cubicBezTo>
                    <a:pt x="1967" y="24"/>
                    <a:pt x="1831" y="0"/>
                    <a:pt x="16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29"/>
            <p:cNvSpPr/>
            <p:nvPr/>
          </p:nvSpPr>
          <p:spPr>
            <a:xfrm>
              <a:off x="4308875" y="2807225"/>
              <a:ext cx="316075" cy="179275"/>
            </a:xfrm>
            <a:custGeom>
              <a:rect b="b" l="l" r="r" t="t"/>
              <a:pathLst>
                <a:path extrusionOk="0" h="7171" w="12643">
                  <a:moveTo>
                    <a:pt x="1877" y="0"/>
                  </a:moveTo>
                  <a:cubicBezTo>
                    <a:pt x="474" y="0"/>
                    <a:pt x="1" y="2386"/>
                    <a:pt x="1606" y="2988"/>
                  </a:cubicBezTo>
                  <a:lnTo>
                    <a:pt x="1622" y="3004"/>
                  </a:lnTo>
                  <a:cubicBezTo>
                    <a:pt x="4425" y="4061"/>
                    <a:pt x="6939" y="5694"/>
                    <a:pt x="9629" y="7007"/>
                  </a:cubicBezTo>
                  <a:cubicBezTo>
                    <a:pt x="9864" y="7120"/>
                    <a:pt x="10095" y="7171"/>
                    <a:pt x="10315" y="7171"/>
                  </a:cubicBezTo>
                  <a:cubicBezTo>
                    <a:pt x="11712" y="7171"/>
                    <a:pt x="12642" y="5144"/>
                    <a:pt x="11134" y="4397"/>
                  </a:cubicBezTo>
                  <a:cubicBezTo>
                    <a:pt x="8220" y="2988"/>
                    <a:pt x="5465" y="1242"/>
                    <a:pt x="2407" y="105"/>
                  </a:cubicBezTo>
                  <a:cubicBezTo>
                    <a:pt x="2219" y="33"/>
                    <a:pt x="2042" y="0"/>
                    <a:pt x="18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29"/>
            <p:cNvSpPr/>
            <p:nvPr/>
          </p:nvSpPr>
          <p:spPr>
            <a:xfrm>
              <a:off x="4822200" y="2992450"/>
              <a:ext cx="307125" cy="178250"/>
            </a:xfrm>
            <a:custGeom>
              <a:rect b="b" l="l" r="r" t="t"/>
              <a:pathLst>
                <a:path extrusionOk="0" h="7130" w="12285">
                  <a:moveTo>
                    <a:pt x="1696" y="1"/>
                  </a:moveTo>
                  <a:cubicBezTo>
                    <a:pt x="1058" y="1"/>
                    <a:pt x="429" y="541"/>
                    <a:pt x="257" y="1135"/>
                  </a:cubicBezTo>
                  <a:cubicBezTo>
                    <a:pt x="1" y="1984"/>
                    <a:pt x="561" y="2673"/>
                    <a:pt x="1298" y="2977"/>
                  </a:cubicBezTo>
                  <a:cubicBezTo>
                    <a:pt x="3924" y="4050"/>
                    <a:pt x="6822" y="4851"/>
                    <a:pt x="9016" y="6740"/>
                  </a:cubicBezTo>
                  <a:cubicBezTo>
                    <a:pt x="9328" y="7014"/>
                    <a:pt x="9673" y="7130"/>
                    <a:pt x="10008" y="7130"/>
                  </a:cubicBezTo>
                  <a:cubicBezTo>
                    <a:pt x="11217" y="7130"/>
                    <a:pt x="12284" y="5617"/>
                    <a:pt x="11130" y="4626"/>
                  </a:cubicBezTo>
                  <a:cubicBezTo>
                    <a:pt x="8504" y="2352"/>
                    <a:pt x="5253" y="1376"/>
                    <a:pt x="2099" y="79"/>
                  </a:cubicBezTo>
                  <a:cubicBezTo>
                    <a:pt x="1967" y="25"/>
                    <a:pt x="1831" y="1"/>
                    <a:pt x="169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29"/>
            <p:cNvSpPr/>
            <p:nvPr/>
          </p:nvSpPr>
          <p:spPr>
            <a:xfrm>
              <a:off x="3851725" y="2738850"/>
              <a:ext cx="240000" cy="171800"/>
            </a:xfrm>
            <a:custGeom>
              <a:rect b="b" l="l" r="r" t="t"/>
              <a:pathLst>
                <a:path extrusionOk="0" h="6872" w="9600">
                  <a:moveTo>
                    <a:pt x="2055" y="1"/>
                  </a:moveTo>
                  <a:cubicBezTo>
                    <a:pt x="820" y="1"/>
                    <a:pt x="0" y="1950"/>
                    <a:pt x="1333" y="2856"/>
                  </a:cubicBezTo>
                  <a:cubicBezTo>
                    <a:pt x="3158" y="4089"/>
                    <a:pt x="4968" y="5338"/>
                    <a:pt x="6777" y="6604"/>
                  </a:cubicBezTo>
                  <a:cubicBezTo>
                    <a:pt x="7046" y="6791"/>
                    <a:pt x="7313" y="6872"/>
                    <a:pt x="7562" y="6872"/>
                  </a:cubicBezTo>
                  <a:cubicBezTo>
                    <a:pt x="8784" y="6872"/>
                    <a:pt x="9599" y="4927"/>
                    <a:pt x="8283" y="4009"/>
                  </a:cubicBezTo>
                  <a:cubicBezTo>
                    <a:pt x="6489" y="2744"/>
                    <a:pt x="4664" y="1495"/>
                    <a:pt x="2838" y="262"/>
                  </a:cubicBezTo>
                  <a:cubicBezTo>
                    <a:pt x="2570" y="80"/>
                    <a:pt x="2304" y="1"/>
                    <a:pt x="20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29"/>
            <p:cNvSpPr/>
            <p:nvPr/>
          </p:nvSpPr>
          <p:spPr>
            <a:xfrm>
              <a:off x="4394125" y="3073475"/>
              <a:ext cx="301650" cy="213475"/>
            </a:xfrm>
            <a:custGeom>
              <a:rect b="b" l="l" r="r" t="t"/>
              <a:pathLst>
                <a:path extrusionOk="0" h="8539" w="12066">
                  <a:moveTo>
                    <a:pt x="2104" y="0"/>
                  </a:moveTo>
                  <a:cubicBezTo>
                    <a:pt x="1005" y="0"/>
                    <a:pt x="0" y="1505"/>
                    <a:pt x="967" y="2618"/>
                  </a:cubicBezTo>
                  <a:lnTo>
                    <a:pt x="983" y="2618"/>
                  </a:lnTo>
                  <a:cubicBezTo>
                    <a:pt x="3208" y="5148"/>
                    <a:pt x="6203" y="6702"/>
                    <a:pt x="9117" y="8335"/>
                  </a:cubicBezTo>
                  <a:cubicBezTo>
                    <a:pt x="9369" y="8477"/>
                    <a:pt x="9618" y="8539"/>
                    <a:pt x="9853" y="8539"/>
                  </a:cubicBezTo>
                  <a:cubicBezTo>
                    <a:pt x="11183" y="8539"/>
                    <a:pt x="12065" y="6544"/>
                    <a:pt x="10622" y="5741"/>
                  </a:cubicBezTo>
                  <a:cubicBezTo>
                    <a:pt x="7948" y="4220"/>
                    <a:pt x="5178" y="2843"/>
                    <a:pt x="3096" y="489"/>
                  </a:cubicBezTo>
                  <a:cubicBezTo>
                    <a:pt x="2794" y="144"/>
                    <a:pt x="2444" y="0"/>
                    <a:pt x="21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29"/>
            <p:cNvSpPr/>
            <p:nvPr/>
          </p:nvSpPr>
          <p:spPr>
            <a:xfrm>
              <a:off x="4827825" y="3385350"/>
              <a:ext cx="270225" cy="165400"/>
            </a:xfrm>
            <a:custGeom>
              <a:rect b="b" l="l" r="r" t="t"/>
              <a:pathLst>
                <a:path extrusionOk="0" h="6616" w="10809">
                  <a:moveTo>
                    <a:pt x="2021" y="0"/>
                  </a:moveTo>
                  <a:cubicBezTo>
                    <a:pt x="507" y="0"/>
                    <a:pt x="1" y="2459"/>
                    <a:pt x="1681" y="2970"/>
                  </a:cubicBezTo>
                  <a:cubicBezTo>
                    <a:pt x="3971" y="3659"/>
                    <a:pt x="6181" y="4683"/>
                    <a:pt x="8055" y="6189"/>
                  </a:cubicBezTo>
                  <a:cubicBezTo>
                    <a:pt x="8386" y="6462"/>
                    <a:pt x="8778" y="6616"/>
                    <a:pt x="9165" y="6616"/>
                  </a:cubicBezTo>
                  <a:cubicBezTo>
                    <a:pt x="9526" y="6616"/>
                    <a:pt x="9883" y="6482"/>
                    <a:pt x="10184" y="6189"/>
                  </a:cubicBezTo>
                  <a:cubicBezTo>
                    <a:pt x="10713" y="5676"/>
                    <a:pt x="10809" y="4587"/>
                    <a:pt x="10184" y="4075"/>
                  </a:cubicBezTo>
                  <a:cubicBezTo>
                    <a:pt x="7895" y="2249"/>
                    <a:pt x="5284" y="888"/>
                    <a:pt x="2482" y="72"/>
                  </a:cubicBezTo>
                  <a:cubicBezTo>
                    <a:pt x="2320" y="23"/>
                    <a:pt x="2165" y="0"/>
                    <a:pt x="202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29"/>
            <p:cNvSpPr/>
            <p:nvPr/>
          </p:nvSpPr>
          <p:spPr>
            <a:xfrm>
              <a:off x="3807200" y="2992200"/>
              <a:ext cx="482275" cy="342650"/>
            </a:xfrm>
            <a:custGeom>
              <a:rect b="b" l="l" r="r" t="t"/>
              <a:pathLst>
                <a:path extrusionOk="0" h="13706" w="19291">
                  <a:moveTo>
                    <a:pt x="2095" y="0"/>
                  </a:moveTo>
                  <a:cubicBezTo>
                    <a:pt x="831" y="0"/>
                    <a:pt x="0" y="1959"/>
                    <a:pt x="1353" y="2843"/>
                  </a:cubicBezTo>
                  <a:cubicBezTo>
                    <a:pt x="6397" y="6110"/>
                    <a:pt x="11569" y="9264"/>
                    <a:pt x="16053" y="13300"/>
                  </a:cubicBezTo>
                  <a:cubicBezTo>
                    <a:pt x="16366" y="13585"/>
                    <a:pt x="16714" y="13705"/>
                    <a:pt x="17051" y="13705"/>
                  </a:cubicBezTo>
                  <a:cubicBezTo>
                    <a:pt x="18243" y="13705"/>
                    <a:pt x="19290" y="12197"/>
                    <a:pt x="18166" y="11186"/>
                  </a:cubicBezTo>
                  <a:cubicBezTo>
                    <a:pt x="13507" y="6958"/>
                    <a:pt x="8126" y="3644"/>
                    <a:pt x="2874" y="249"/>
                  </a:cubicBezTo>
                  <a:cubicBezTo>
                    <a:pt x="2606" y="76"/>
                    <a:pt x="2342" y="0"/>
                    <a:pt x="20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29"/>
            <p:cNvSpPr/>
            <p:nvPr/>
          </p:nvSpPr>
          <p:spPr>
            <a:xfrm>
              <a:off x="4383325" y="3436175"/>
              <a:ext cx="287000" cy="205400"/>
            </a:xfrm>
            <a:custGeom>
              <a:rect b="b" l="l" r="r" t="t"/>
              <a:pathLst>
                <a:path extrusionOk="0" h="8216" w="11480">
                  <a:moveTo>
                    <a:pt x="2096" y="0"/>
                  </a:moveTo>
                  <a:cubicBezTo>
                    <a:pt x="1004" y="0"/>
                    <a:pt x="0" y="1502"/>
                    <a:pt x="966" y="2602"/>
                  </a:cubicBezTo>
                  <a:lnTo>
                    <a:pt x="966" y="2618"/>
                  </a:lnTo>
                  <a:cubicBezTo>
                    <a:pt x="3016" y="4972"/>
                    <a:pt x="5610" y="6750"/>
                    <a:pt x="8428" y="8063"/>
                  </a:cubicBezTo>
                  <a:cubicBezTo>
                    <a:pt x="8658" y="8168"/>
                    <a:pt x="8884" y="8215"/>
                    <a:pt x="9100" y="8215"/>
                  </a:cubicBezTo>
                  <a:cubicBezTo>
                    <a:pt x="10521" y="8215"/>
                    <a:pt x="11479" y="6178"/>
                    <a:pt x="9950" y="5469"/>
                  </a:cubicBezTo>
                  <a:cubicBezTo>
                    <a:pt x="7323" y="4252"/>
                    <a:pt x="5001" y="2666"/>
                    <a:pt x="3080" y="489"/>
                  </a:cubicBezTo>
                  <a:cubicBezTo>
                    <a:pt x="2781" y="144"/>
                    <a:pt x="2434" y="0"/>
                    <a:pt x="209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9"/>
            <p:cNvSpPr/>
            <p:nvPr/>
          </p:nvSpPr>
          <p:spPr>
            <a:xfrm>
              <a:off x="4773600" y="3656425"/>
              <a:ext cx="233350" cy="144650"/>
            </a:xfrm>
            <a:custGeom>
              <a:rect b="b" l="l" r="r" t="t"/>
              <a:pathLst>
                <a:path extrusionOk="0" h="5786" w="9334">
                  <a:moveTo>
                    <a:pt x="2302" y="1"/>
                  </a:moveTo>
                  <a:cubicBezTo>
                    <a:pt x="1074" y="1"/>
                    <a:pt x="0" y="1520"/>
                    <a:pt x="1160" y="2504"/>
                  </a:cubicBezTo>
                  <a:cubicBezTo>
                    <a:pt x="2826" y="3929"/>
                    <a:pt x="4779" y="5018"/>
                    <a:pt x="6861" y="5706"/>
                  </a:cubicBezTo>
                  <a:cubicBezTo>
                    <a:pt x="7030" y="5761"/>
                    <a:pt x="7190" y="5786"/>
                    <a:pt x="7341" y="5786"/>
                  </a:cubicBezTo>
                  <a:cubicBezTo>
                    <a:pt x="8827" y="5786"/>
                    <a:pt x="9334" y="3346"/>
                    <a:pt x="7662" y="2808"/>
                  </a:cubicBezTo>
                  <a:cubicBezTo>
                    <a:pt x="6060" y="2295"/>
                    <a:pt x="4571" y="1463"/>
                    <a:pt x="3290" y="374"/>
                  </a:cubicBezTo>
                  <a:cubicBezTo>
                    <a:pt x="2977" y="112"/>
                    <a:pt x="2634" y="1"/>
                    <a:pt x="23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29"/>
            <p:cNvSpPr/>
            <p:nvPr/>
          </p:nvSpPr>
          <p:spPr>
            <a:xfrm>
              <a:off x="3635225" y="3152400"/>
              <a:ext cx="223150" cy="199875"/>
            </a:xfrm>
            <a:custGeom>
              <a:rect b="b" l="l" r="r" t="t"/>
              <a:pathLst>
                <a:path extrusionOk="0" h="7995" w="8926">
                  <a:moveTo>
                    <a:pt x="1743" y="0"/>
                  </a:moveTo>
                  <a:cubicBezTo>
                    <a:pt x="1506" y="0"/>
                    <a:pt x="1262" y="62"/>
                    <a:pt x="1026" y="198"/>
                  </a:cubicBezTo>
                  <a:cubicBezTo>
                    <a:pt x="369" y="566"/>
                    <a:pt x="1" y="1591"/>
                    <a:pt x="481" y="2248"/>
                  </a:cubicBezTo>
                  <a:cubicBezTo>
                    <a:pt x="1970" y="4249"/>
                    <a:pt x="3700" y="6043"/>
                    <a:pt x="5621" y="7628"/>
                  </a:cubicBezTo>
                  <a:cubicBezTo>
                    <a:pt x="5933" y="7886"/>
                    <a:pt x="6275" y="7995"/>
                    <a:pt x="6607" y="7995"/>
                  </a:cubicBezTo>
                  <a:cubicBezTo>
                    <a:pt x="7840" y="7995"/>
                    <a:pt x="8925" y="6483"/>
                    <a:pt x="7751" y="5498"/>
                  </a:cubicBezTo>
                  <a:cubicBezTo>
                    <a:pt x="6054" y="4105"/>
                    <a:pt x="4388" y="2504"/>
                    <a:pt x="3075" y="742"/>
                  </a:cubicBezTo>
                  <a:cubicBezTo>
                    <a:pt x="2746" y="292"/>
                    <a:pt x="2259" y="0"/>
                    <a:pt x="174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29"/>
            <p:cNvSpPr/>
            <p:nvPr/>
          </p:nvSpPr>
          <p:spPr>
            <a:xfrm>
              <a:off x="3921300" y="3426000"/>
              <a:ext cx="286250" cy="206025"/>
            </a:xfrm>
            <a:custGeom>
              <a:rect b="b" l="l" r="r" t="t"/>
              <a:pathLst>
                <a:path extrusionOk="0" h="8241" w="11450">
                  <a:moveTo>
                    <a:pt x="2204" y="1"/>
                  </a:moveTo>
                  <a:cubicBezTo>
                    <a:pt x="1036" y="1"/>
                    <a:pt x="1" y="1507"/>
                    <a:pt x="1080" y="2561"/>
                  </a:cubicBezTo>
                  <a:cubicBezTo>
                    <a:pt x="3306" y="4739"/>
                    <a:pt x="5916" y="6388"/>
                    <a:pt x="8558" y="8006"/>
                  </a:cubicBezTo>
                  <a:cubicBezTo>
                    <a:pt x="8822" y="8169"/>
                    <a:pt x="9082" y="8241"/>
                    <a:pt x="9326" y="8241"/>
                  </a:cubicBezTo>
                  <a:cubicBezTo>
                    <a:pt x="10608" y="8241"/>
                    <a:pt x="11449" y="6272"/>
                    <a:pt x="10063" y="5411"/>
                  </a:cubicBezTo>
                  <a:cubicBezTo>
                    <a:pt x="7645" y="3922"/>
                    <a:pt x="5243" y="2433"/>
                    <a:pt x="3210" y="431"/>
                  </a:cubicBezTo>
                  <a:cubicBezTo>
                    <a:pt x="2896" y="128"/>
                    <a:pt x="2544" y="1"/>
                    <a:pt x="2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29"/>
            <p:cNvSpPr/>
            <p:nvPr/>
          </p:nvSpPr>
          <p:spPr>
            <a:xfrm>
              <a:off x="4286975" y="3742900"/>
              <a:ext cx="176550" cy="165675"/>
            </a:xfrm>
            <a:custGeom>
              <a:rect b="b" l="l" r="r" t="t"/>
              <a:pathLst>
                <a:path extrusionOk="0" h="6627" w="7062">
                  <a:moveTo>
                    <a:pt x="1701" y="0"/>
                  </a:moveTo>
                  <a:cubicBezTo>
                    <a:pt x="1574" y="0"/>
                    <a:pt x="1444" y="17"/>
                    <a:pt x="1313" y="53"/>
                  </a:cubicBezTo>
                  <a:cubicBezTo>
                    <a:pt x="561" y="262"/>
                    <a:pt x="0" y="1126"/>
                    <a:pt x="256" y="1911"/>
                  </a:cubicBezTo>
                  <a:lnTo>
                    <a:pt x="272" y="1911"/>
                  </a:lnTo>
                  <a:cubicBezTo>
                    <a:pt x="945" y="3865"/>
                    <a:pt x="2370" y="5386"/>
                    <a:pt x="4132" y="6411"/>
                  </a:cubicBezTo>
                  <a:cubicBezTo>
                    <a:pt x="4391" y="6561"/>
                    <a:pt x="4645" y="6627"/>
                    <a:pt x="4885" y="6627"/>
                  </a:cubicBezTo>
                  <a:cubicBezTo>
                    <a:pt x="6201" y="6627"/>
                    <a:pt x="7062" y="4643"/>
                    <a:pt x="5653" y="3817"/>
                  </a:cubicBezTo>
                  <a:cubicBezTo>
                    <a:pt x="4596" y="3192"/>
                    <a:pt x="3571" y="2295"/>
                    <a:pt x="3155" y="1110"/>
                  </a:cubicBezTo>
                  <a:cubicBezTo>
                    <a:pt x="2940" y="465"/>
                    <a:pt x="2364" y="0"/>
                    <a:pt x="170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29"/>
            <p:cNvSpPr/>
            <p:nvPr/>
          </p:nvSpPr>
          <p:spPr>
            <a:xfrm>
              <a:off x="4466350" y="3992700"/>
              <a:ext cx="230575" cy="169975"/>
            </a:xfrm>
            <a:custGeom>
              <a:rect b="b" l="l" r="r" t="t"/>
              <a:pathLst>
                <a:path extrusionOk="0" h="6799" w="9223">
                  <a:moveTo>
                    <a:pt x="2157" y="0"/>
                  </a:moveTo>
                  <a:cubicBezTo>
                    <a:pt x="1019" y="0"/>
                    <a:pt x="0" y="1511"/>
                    <a:pt x="1024" y="2584"/>
                  </a:cubicBezTo>
                  <a:cubicBezTo>
                    <a:pt x="2753" y="4377"/>
                    <a:pt x="4835" y="5787"/>
                    <a:pt x="7125" y="6715"/>
                  </a:cubicBezTo>
                  <a:cubicBezTo>
                    <a:pt x="7260" y="6773"/>
                    <a:pt x="7399" y="6799"/>
                    <a:pt x="7539" y="6799"/>
                  </a:cubicBezTo>
                  <a:cubicBezTo>
                    <a:pt x="8177" y="6799"/>
                    <a:pt x="8812" y="6253"/>
                    <a:pt x="8983" y="5674"/>
                  </a:cubicBezTo>
                  <a:cubicBezTo>
                    <a:pt x="9223" y="4810"/>
                    <a:pt x="8678" y="4137"/>
                    <a:pt x="7926" y="3817"/>
                  </a:cubicBezTo>
                  <a:cubicBezTo>
                    <a:pt x="6116" y="3048"/>
                    <a:pt x="4499" y="1895"/>
                    <a:pt x="3154" y="454"/>
                  </a:cubicBezTo>
                  <a:cubicBezTo>
                    <a:pt x="2845" y="134"/>
                    <a:pt x="2496" y="0"/>
                    <a:pt x="215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29"/>
            <p:cNvSpPr/>
            <p:nvPr/>
          </p:nvSpPr>
          <p:spPr>
            <a:xfrm>
              <a:off x="4897875" y="4241475"/>
              <a:ext cx="219350" cy="146000"/>
            </a:xfrm>
            <a:custGeom>
              <a:rect b="b" l="l" r="r" t="t"/>
              <a:pathLst>
                <a:path extrusionOk="0" h="5840" w="8774">
                  <a:moveTo>
                    <a:pt x="1657" y="0"/>
                  </a:moveTo>
                  <a:cubicBezTo>
                    <a:pt x="1299" y="0"/>
                    <a:pt x="942" y="130"/>
                    <a:pt x="641" y="415"/>
                  </a:cubicBezTo>
                  <a:cubicBezTo>
                    <a:pt x="96" y="944"/>
                    <a:pt x="0" y="2033"/>
                    <a:pt x="641" y="2545"/>
                  </a:cubicBezTo>
                  <a:cubicBezTo>
                    <a:pt x="2338" y="3922"/>
                    <a:pt x="4276" y="5011"/>
                    <a:pt x="6342" y="5748"/>
                  </a:cubicBezTo>
                  <a:cubicBezTo>
                    <a:pt x="6521" y="5811"/>
                    <a:pt x="6691" y="5840"/>
                    <a:pt x="6849" y="5840"/>
                  </a:cubicBezTo>
                  <a:cubicBezTo>
                    <a:pt x="8296" y="5840"/>
                    <a:pt x="8774" y="3427"/>
                    <a:pt x="7142" y="2849"/>
                  </a:cubicBezTo>
                  <a:cubicBezTo>
                    <a:pt x="5557" y="2289"/>
                    <a:pt x="4068" y="1472"/>
                    <a:pt x="2755" y="415"/>
                  </a:cubicBezTo>
                  <a:cubicBezTo>
                    <a:pt x="2431" y="150"/>
                    <a:pt x="2043" y="0"/>
                    <a:pt x="165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29"/>
            <p:cNvSpPr/>
            <p:nvPr/>
          </p:nvSpPr>
          <p:spPr>
            <a:xfrm>
              <a:off x="4936700" y="4067900"/>
              <a:ext cx="227975" cy="161275"/>
            </a:xfrm>
            <a:custGeom>
              <a:rect b="b" l="l" r="r" t="t"/>
              <a:pathLst>
                <a:path extrusionOk="0" h="6451" w="9119">
                  <a:moveTo>
                    <a:pt x="2178" y="0"/>
                  </a:moveTo>
                  <a:cubicBezTo>
                    <a:pt x="861" y="0"/>
                    <a:pt x="1" y="1984"/>
                    <a:pt x="1410" y="2811"/>
                  </a:cubicBezTo>
                  <a:cubicBezTo>
                    <a:pt x="3011" y="3723"/>
                    <a:pt x="4516" y="4812"/>
                    <a:pt x="5877" y="6045"/>
                  </a:cubicBezTo>
                  <a:cubicBezTo>
                    <a:pt x="6191" y="6331"/>
                    <a:pt x="6539" y="6451"/>
                    <a:pt x="6875" y="6451"/>
                  </a:cubicBezTo>
                  <a:cubicBezTo>
                    <a:pt x="8068" y="6451"/>
                    <a:pt x="9119" y="4940"/>
                    <a:pt x="8007" y="3915"/>
                  </a:cubicBezTo>
                  <a:cubicBezTo>
                    <a:pt x="6454" y="2506"/>
                    <a:pt x="4740" y="1257"/>
                    <a:pt x="2931" y="216"/>
                  </a:cubicBezTo>
                  <a:cubicBezTo>
                    <a:pt x="2672" y="66"/>
                    <a:pt x="2417" y="0"/>
                    <a:pt x="21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29"/>
            <p:cNvSpPr/>
            <p:nvPr/>
          </p:nvSpPr>
          <p:spPr>
            <a:xfrm>
              <a:off x="3563625" y="3453825"/>
              <a:ext cx="286875" cy="246150"/>
            </a:xfrm>
            <a:custGeom>
              <a:rect b="b" l="l" r="r" t="t"/>
              <a:pathLst>
                <a:path extrusionOk="0" h="9846" w="11475">
                  <a:moveTo>
                    <a:pt x="2126" y="0"/>
                  </a:moveTo>
                  <a:cubicBezTo>
                    <a:pt x="1009" y="0"/>
                    <a:pt x="0" y="1508"/>
                    <a:pt x="1007" y="2601"/>
                  </a:cubicBezTo>
                  <a:cubicBezTo>
                    <a:pt x="3265" y="5051"/>
                    <a:pt x="5939" y="7053"/>
                    <a:pt x="8293" y="9407"/>
                  </a:cubicBezTo>
                  <a:cubicBezTo>
                    <a:pt x="8606" y="9716"/>
                    <a:pt x="8957" y="9846"/>
                    <a:pt x="9296" y="9846"/>
                  </a:cubicBezTo>
                  <a:cubicBezTo>
                    <a:pt x="10451" y="9846"/>
                    <a:pt x="11475" y="8341"/>
                    <a:pt x="10423" y="7277"/>
                  </a:cubicBezTo>
                  <a:cubicBezTo>
                    <a:pt x="8069" y="4923"/>
                    <a:pt x="5395" y="2921"/>
                    <a:pt x="3121" y="471"/>
                  </a:cubicBezTo>
                  <a:cubicBezTo>
                    <a:pt x="2815" y="139"/>
                    <a:pt x="2466" y="0"/>
                    <a:pt x="212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29"/>
            <p:cNvSpPr/>
            <p:nvPr/>
          </p:nvSpPr>
          <p:spPr>
            <a:xfrm>
              <a:off x="3996625" y="3917350"/>
              <a:ext cx="324875" cy="201725"/>
            </a:xfrm>
            <a:custGeom>
              <a:rect b="b" l="l" r="r" t="t"/>
              <a:pathLst>
                <a:path extrusionOk="0" h="8069" w="12995">
                  <a:moveTo>
                    <a:pt x="1873" y="0"/>
                  </a:moveTo>
                  <a:cubicBezTo>
                    <a:pt x="461" y="0"/>
                    <a:pt x="1" y="2387"/>
                    <a:pt x="1606" y="3004"/>
                  </a:cubicBezTo>
                  <a:lnTo>
                    <a:pt x="1590" y="3004"/>
                  </a:lnTo>
                  <a:cubicBezTo>
                    <a:pt x="4536" y="4109"/>
                    <a:pt x="7275" y="5694"/>
                    <a:pt x="9709" y="7696"/>
                  </a:cubicBezTo>
                  <a:cubicBezTo>
                    <a:pt x="10022" y="7958"/>
                    <a:pt x="10365" y="8069"/>
                    <a:pt x="10697" y="8069"/>
                  </a:cubicBezTo>
                  <a:cubicBezTo>
                    <a:pt x="11924" y="8069"/>
                    <a:pt x="12995" y="6552"/>
                    <a:pt x="11822" y="5582"/>
                  </a:cubicBezTo>
                  <a:cubicBezTo>
                    <a:pt x="9020" y="3228"/>
                    <a:pt x="5833" y="1386"/>
                    <a:pt x="2407" y="105"/>
                  </a:cubicBezTo>
                  <a:cubicBezTo>
                    <a:pt x="2217" y="33"/>
                    <a:pt x="2038" y="0"/>
                    <a:pt x="187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29"/>
            <p:cNvSpPr/>
            <p:nvPr/>
          </p:nvSpPr>
          <p:spPr>
            <a:xfrm>
              <a:off x="3755250" y="3937100"/>
              <a:ext cx="215475" cy="162475"/>
            </a:xfrm>
            <a:custGeom>
              <a:rect b="b" l="l" r="r" t="t"/>
              <a:pathLst>
                <a:path extrusionOk="0" h="6499" w="8619">
                  <a:moveTo>
                    <a:pt x="1979" y="0"/>
                  </a:moveTo>
                  <a:cubicBezTo>
                    <a:pt x="501" y="0"/>
                    <a:pt x="1" y="2430"/>
                    <a:pt x="1669" y="2966"/>
                  </a:cubicBezTo>
                  <a:lnTo>
                    <a:pt x="1669" y="2982"/>
                  </a:lnTo>
                  <a:cubicBezTo>
                    <a:pt x="3222" y="3463"/>
                    <a:pt x="4583" y="4440"/>
                    <a:pt x="5544" y="5769"/>
                  </a:cubicBezTo>
                  <a:cubicBezTo>
                    <a:pt x="5871" y="6215"/>
                    <a:pt x="6360" y="6498"/>
                    <a:pt x="6877" y="6498"/>
                  </a:cubicBezTo>
                  <a:cubicBezTo>
                    <a:pt x="7120" y="6498"/>
                    <a:pt x="7369" y="6436"/>
                    <a:pt x="7610" y="6297"/>
                  </a:cubicBezTo>
                  <a:cubicBezTo>
                    <a:pt x="8250" y="5913"/>
                    <a:pt x="8619" y="4904"/>
                    <a:pt x="8138" y="4247"/>
                  </a:cubicBezTo>
                  <a:cubicBezTo>
                    <a:pt x="6745" y="2278"/>
                    <a:pt x="4760" y="821"/>
                    <a:pt x="2470" y="84"/>
                  </a:cubicBezTo>
                  <a:cubicBezTo>
                    <a:pt x="2296" y="27"/>
                    <a:pt x="2132" y="0"/>
                    <a:pt x="19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29"/>
            <p:cNvSpPr/>
            <p:nvPr/>
          </p:nvSpPr>
          <p:spPr>
            <a:xfrm>
              <a:off x="3886050" y="4279675"/>
              <a:ext cx="390525" cy="254150"/>
            </a:xfrm>
            <a:custGeom>
              <a:rect b="b" l="l" r="r" t="t"/>
              <a:pathLst>
                <a:path extrusionOk="0" h="10166" w="15621">
                  <a:moveTo>
                    <a:pt x="2096" y="0"/>
                  </a:moveTo>
                  <a:cubicBezTo>
                    <a:pt x="832" y="0"/>
                    <a:pt x="1" y="1961"/>
                    <a:pt x="1353" y="2859"/>
                  </a:cubicBezTo>
                  <a:lnTo>
                    <a:pt x="1353" y="2843"/>
                  </a:lnTo>
                  <a:cubicBezTo>
                    <a:pt x="5324" y="5453"/>
                    <a:pt x="9104" y="8303"/>
                    <a:pt x="13523" y="10081"/>
                  </a:cubicBezTo>
                  <a:cubicBezTo>
                    <a:pt x="13663" y="10139"/>
                    <a:pt x="13806" y="10165"/>
                    <a:pt x="13949" y="10165"/>
                  </a:cubicBezTo>
                  <a:cubicBezTo>
                    <a:pt x="14590" y="10165"/>
                    <a:pt x="15210" y="9629"/>
                    <a:pt x="15381" y="9040"/>
                  </a:cubicBezTo>
                  <a:cubicBezTo>
                    <a:pt x="15621" y="8191"/>
                    <a:pt x="15076" y="7486"/>
                    <a:pt x="14324" y="7198"/>
                  </a:cubicBezTo>
                  <a:cubicBezTo>
                    <a:pt x="10176" y="5517"/>
                    <a:pt x="6589" y="2682"/>
                    <a:pt x="2874" y="248"/>
                  </a:cubicBezTo>
                  <a:cubicBezTo>
                    <a:pt x="2607" y="75"/>
                    <a:pt x="2343" y="0"/>
                    <a:pt x="209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29"/>
            <p:cNvSpPr/>
            <p:nvPr/>
          </p:nvSpPr>
          <p:spPr>
            <a:xfrm>
              <a:off x="4271650" y="4226550"/>
              <a:ext cx="314125" cy="194400"/>
            </a:xfrm>
            <a:custGeom>
              <a:rect b="b" l="l" r="r" t="t"/>
              <a:pathLst>
                <a:path extrusionOk="0" h="7776" w="12565">
                  <a:moveTo>
                    <a:pt x="2332" y="1"/>
                  </a:moveTo>
                  <a:cubicBezTo>
                    <a:pt x="934" y="1"/>
                    <a:pt x="1" y="2038"/>
                    <a:pt x="1510" y="2758"/>
                  </a:cubicBezTo>
                  <a:cubicBezTo>
                    <a:pt x="4360" y="4103"/>
                    <a:pt x="6858" y="6057"/>
                    <a:pt x="9613" y="7578"/>
                  </a:cubicBezTo>
                  <a:cubicBezTo>
                    <a:pt x="9864" y="7715"/>
                    <a:pt x="10111" y="7775"/>
                    <a:pt x="10344" y="7775"/>
                  </a:cubicBezTo>
                  <a:cubicBezTo>
                    <a:pt x="11685" y="7775"/>
                    <a:pt x="12564" y="5775"/>
                    <a:pt x="11118" y="4984"/>
                  </a:cubicBezTo>
                  <a:cubicBezTo>
                    <a:pt x="8364" y="3462"/>
                    <a:pt x="5866" y="1509"/>
                    <a:pt x="3015" y="164"/>
                  </a:cubicBezTo>
                  <a:cubicBezTo>
                    <a:pt x="2781" y="51"/>
                    <a:pt x="2551" y="1"/>
                    <a:pt x="23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29"/>
            <p:cNvSpPr/>
            <p:nvPr/>
          </p:nvSpPr>
          <p:spPr>
            <a:xfrm>
              <a:off x="4558675" y="4532000"/>
              <a:ext cx="277600" cy="125950"/>
            </a:xfrm>
            <a:custGeom>
              <a:rect b="b" l="l" r="r" t="t"/>
              <a:pathLst>
                <a:path extrusionOk="0" h="5038" w="11104">
                  <a:moveTo>
                    <a:pt x="1965" y="0"/>
                  </a:moveTo>
                  <a:cubicBezTo>
                    <a:pt x="489" y="0"/>
                    <a:pt x="1" y="2429"/>
                    <a:pt x="1655" y="2966"/>
                  </a:cubicBezTo>
                  <a:cubicBezTo>
                    <a:pt x="3928" y="3719"/>
                    <a:pt x="6234" y="4391"/>
                    <a:pt x="8572" y="4984"/>
                  </a:cubicBezTo>
                  <a:cubicBezTo>
                    <a:pt x="8715" y="5020"/>
                    <a:pt x="8852" y="5038"/>
                    <a:pt x="8982" y="5038"/>
                  </a:cubicBezTo>
                  <a:cubicBezTo>
                    <a:pt x="10553" y="5038"/>
                    <a:pt x="11103" y="2545"/>
                    <a:pt x="9373" y="2101"/>
                  </a:cubicBezTo>
                  <a:cubicBezTo>
                    <a:pt x="7035" y="1493"/>
                    <a:pt x="4729" y="820"/>
                    <a:pt x="2455" y="84"/>
                  </a:cubicBezTo>
                  <a:cubicBezTo>
                    <a:pt x="2282" y="26"/>
                    <a:pt x="2118" y="0"/>
                    <a:pt x="196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29"/>
            <p:cNvSpPr/>
            <p:nvPr/>
          </p:nvSpPr>
          <p:spPr>
            <a:xfrm>
              <a:off x="4843025" y="4759125"/>
              <a:ext cx="217400" cy="130000"/>
            </a:xfrm>
            <a:custGeom>
              <a:rect b="b" l="l" r="r" t="t"/>
              <a:pathLst>
                <a:path extrusionOk="0" h="5200" w="8696">
                  <a:moveTo>
                    <a:pt x="1688" y="1"/>
                  </a:moveTo>
                  <a:cubicBezTo>
                    <a:pt x="1041" y="1"/>
                    <a:pt x="412" y="538"/>
                    <a:pt x="241" y="1119"/>
                  </a:cubicBezTo>
                  <a:cubicBezTo>
                    <a:pt x="1" y="1984"/>
                    <a:pt x="545" y="2672"/>
                    <a:pt x="1298" y="2977"/>
                  </a:cubicBezTo>
                  <a:lnTo>
                    <a:pt x="6614" y="5122"/>
                  </a:lnTo>
                  <a:cubicBezTo>
                    <a:pt x="6746" y="5176"/>
                    <a:pt x="6881" y="5200"/>
                    <a:pt x="7017" y="5200"/>
                  </a:cubicBezTo>
                  <a:cubicBezTo>
                    <a:pt x="7654" y="5200"/>
                    <a:pt x="8284" y="4660"/>
                    <a:pt x="8455" y="4066"/>
                  </a:cubicBezTo>
                  <a:cubicBezTo>
                    <a:pt x="8696" y="3217"/>
                    <a:pt x="8151" y="2528"/>
                    <a:pt x="7415" y="2224"/>
                  </a:cubicBezTo>
                  <a:lnTo>
                    <a:pt x="2098" y="78"/>
                  </a:lnTo>
                  <a:cubicBezTo>
                    <a:pt x="1963" y="25"/>
                    <a:pt x="1825" y="1"/>
                    <a:pt x="168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29"/>
            <p:cNvSpPr/>
            <p:nvPr/>
          </p:nvSpPr>
          <p:spPr>
            <a:xfrm>
              <a:off x="4450700" y="4677850"/>
              <a:ext cx="250625" cy="143625"/>
            </a:xfrm>
            <a:custGeom>
              <a:rect b="b" l="l" r="r" t="t"/>
              <a:pathLst>
                <a:path extrusionOk="0" h="5745" w="10025">
                  <a:moveTo>
                    <a:pt x="1688" y="1"/>
                  </a:moveTo>
                  <a:cubicBezTo>
                    <a:pt x="1042" y="1"/>
                    <a:pt x="412" y="538"/>
                    <a:pt x="241" y="1119"/>
                  </a:cubicBezTo>
                  <a:cubicBezTo>
                    <a:pt x="1" y="1984"/>
                    <a:pt x="545" y="2673"/>
                    <a:pt x="1298" y="2977"/>
                  </a:cubicBezTo>
                  <a:lnTo>
                    <a:pt x="7943" y="5667"/>
                  </a:lnTo>
                  <a:cubicBezTo>
                    <a:pt x="8075" y="5720"/>
                    <a:pt x="8211" y="5745"/>
                    <a:pt x="8346" y="5745"/>
                  </a:cubicBezTo>
                  <a:cubicBezTo>
                    <a:pt x="8983" y="5745"/>
                    <a:pt x="9613" y="5205"/>
                    <a:pt x="9785" y="4610"/>
                  </a:cubicBezTo>
                  <a:cubicBezTo>
                    <a:pt x="10025" y="3762"/>
                    <a:pt x="9480" y="3073"/>
                    <a:pt x="8744" y="2769"/>
                  </a:cubicBezTo>
                  <a:lnTo>
                    <a:pt x="2098" y="79"/>
                  </a:lnTo>
                  <a:cubicBezTo>
                    <a:pt x="1964" y="25"/>
                    <a:pt x="1825" y="1"/>
                    <a:pt x="168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29"/>
            <p:cNvSpPr/>
            <p:nvPr/>
          </p:nvSpPr>
          <p:spPr>
            <a:xfrm>
              <a:off x="4070375" y="4724825"/>
              <a:ext cx="261000" cy="118125"/>
            </a:xfrm>
            <a:custGeom>
              <a:rect b="b" l="l" r="r" t="t"/>
              <a:pathLst>
                <a:path extrusionOk="0" h="4725" w="10440">
                  <a:moveTo>
                    <a:pt x="2333" y="1"/>
                  </a:moveTo>
                  <a:cubicBezTo>
                    <a:pt x="938" y="1"/>
                    <a:pt x="1" y="2033"/>
                    <a:pt x="1506" y="2779"/>
                  </a:cubicBezTo>
                  <a:lnTo>
                    <a:pt x="1506" y="2763"/>
                  </a:lnTo>
                  <a:cubicBezTo>
                    <a:pt x="3700" y="3836"/>
                    <a:pt x="6070" y="4493"/>
                    <a:pt x="8504" y="4717"/>
                  </a:cubicBezTo>
                  <a:cubicBezTo>
                    <a:pt x="8559" y="4722"/>
                    <a:pt x="8613" y="4724"/>
                    <a:pt x="8665" y="4724"/>
                  </a:cubicBezTo>
                  <a:cubicBezTo>
                    <a:pt x="10439" y="4724"/>
                    <a:pt x="10371" y="1894"/>
                    <a:pt x="8504" y="1722"/>
                  </a:cubicBezTo>
                  <a:cubicBezTo>
                    <a:pt x="6599" y="1530"/>
                    <a:pt x="4741" y="1018"/>
                    <a:pt x="3028" y="169"/>
                  </a:cubicBezTo>
                  <a:cubicBezTo>
                    <a:pt x="2790" y="53"/>
                    <a:pt x="2556" y="1"/>
                    <a:pt x="233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29"/>
            <p:cNvSpPr/>
            <p:nvPr/>
          </p:nvSpPr>
          <p:spPr>
            <a:xfrm>
              <a:off x="4419875" y="4993725"/>
              <a:ext cx="367125" cy="190450"/>
            </a:xfrm>
            <a:custGeom>
              <a:rect b="b" l="l" r="r" t="t"/>
              <a:pathLst>
                <a:path extrusionOk="0" h="7618" w="14685">
                  <a:moveTo>
                    <a:pt x="1694" y="0"/>
                  </a:moveTo>
                  <a:cubicBezTo>
                    <a:pt x="1053" y="0"/>
                    <a:pt x="413" y="540"/>
                    <a:pt x="241" y="1135"/>
                  </a:cubicBezTo>
                  <a:cubicBezTo>
                    <a:pt x="1" y="1984"/>
                    <a:pt x="545" y="2672"/>
                    <a:pt x="1298" y="2976"/>
                  </a:cubicBezTo>
                  <a:lnTo>
                    <a:pt x="1282" y="2976"/>
                  </a:lnTo>
                  <a:lnTo>
                    <a:pt x="12587" y="7540"/>
                  </a:lnTo>
                  <a:cubicBezTo>
                    <a:pt x="12722" y="7594"/>
                    <a:pt x="12860" y="7618"/>
                    <a:pt x="12997" y="7618"/>
                  </a:cubicBezTo>
                  <a:cubicBezTo>
                    <a:pt x="13644" y="7618"/>
                    <a:pt x="14273" y="7080"/>
                    <a:pt x="14444" y="6499"/>
                  </a:cubicBezTo>
                  <a:cubicBezTo>
                    <a:pt x="14685" y="5635"/>
                    <a:pt x="14140" y="4946"/>
                    <a:pt x="13388" y="4642"/>
                  </a:cubicBezTo>
                  <a:lnTo>
                    <a:pt x="2098" y="78"/>
                  </a:lnTo>
                  <a:cubicBezTo>
                    <a:pt x="1967" y="25"/>
                    <a:pt x="1830" y="0"/>
                    <a:pt x="169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29"/>
            <p:cNvSpPr/>
            <p:nvPr/>
          </p:nvSpPr>
          <p:spPr>
            <a:xfrm>
              <a:off x="4060975" y="4990475"/>
              <a:ext cx="250425" cy="174525"/>
            </a:xfrm>
            <a:custGeom>
              <a:rect b="b" l="l" r="r" t="t"/>
              <a:pathLst>
                <a:path extrusionOk="0" h="6981" w="10017">
                  <a:moveTo>
                    <a:pt x="2249" y="0"/>
                  </a:moveTo>
                  <a:cubicBezTo>
                    <a:pt x="898" y="0"/>
                    <a:pt x="0" y="2007"/>
                    <a:pt x="1450" y="2786"/>
                  </a:cubicBezTo>
                  <a:cubicBezTo>
                    <a:pt x="3484" y="3859"/>
                    <a:pt x="5437" y="5124"/>
                    <a:pt x="7247" y="6565"/>
                  </a:cubicBezTo>
                  <a:cubicBezTo>
                    <a:pt x="7583" y="6826"/>
                    <a:pt x="7981" y="6981"/>
                    <a:pt x="8374" y="6981"/>
                  </a:cubicBezTo>
                  <a:cubicBezTo>
                    <a:pt x="8729" y="6981"/>
                    <a:pt x="9080" y="6854"/>
                    <a:pt x="9376" y="6565"/>
                  </a:cubicBezTo>
                  <a:cubicBezTo>
                    <a:pt x="9905" y="6037"/>
                    <a:pt x="10017" y="4932"/>
                    <a:pt x="9376" y="4436"/>
                  </a:cubicBezTo>
                  <a:cubicBezTo>
                    <a:pt x="7375" y="2834"/>
                    <a:pt x="5229" y="1409"/>
                    <a:pt x="2971" y="192"/>
                  </a:cubicBezTo>
                  <a:cubicBezTo>
                    <a:pt x="2724" y="59"/>
                    <a:pt x="2480" y="0"/>
                    <a:pt x="224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29"/>
            <p:cNvSpPr/>
            <p:nvPr/>
          </p:nvSpPr>
          <p:spPr>
            <a:xfrm>
              <a:off x="4459350" y="5344200"/>
              <a:ext cx="259200" cy="118700"/>
            </a:xfrm>
            <a:custGeom>
              <a:rect b="b" l="l" r="r" t="t"/>
              <a:pathLst>
                <a:path extrusionOk="0" h="4748" w="10368">
                  <a:moveTo>
                    <a:pt x="2219" y="0"/>
                  </a:moveTo>
                  <a:cubicBezTo>
                    <a:pt x="879" y="0"/>
                    <a:pt x="1" y="1989"/>
                    <a:pt x="1432" y="2793"/>
                  </a:cubicBezTo>
                  <a:cubicBezTo>
                    <a:pt x="3578" y="3994"/>
                    <a:pt x="5980" y="4666"/>
                    <a:pt x="8446" y="4747"/>
                  </a:cubicBezTo>
                  <a:cubicBezTo>
                    <a:pt x="8461" y="4747"/>
                    <a:pt x="8476" y="4747"/>
                    <a:pt x="8491" y="4747"/>
                  </a:cubicBezTo>
                  <a:cubicBezTo>
                    <a:pt x="10367" y="4747"/>
                    <a:pt x="10352" y="1800"/>
                    <a:pt x="8446" y="1736"/>
                  </a:cubicBezTo>
                  <a:cubicBezTo>
                    <a:pt x="6508" y="1672"/>
                    <a:pt x="4635" y="1144"/>
                    <a:pt x="2953" y="199"/>
                  </a:cubicBezTo>
                  <a:cubicBezTo>
                    <a:pt x="2701" y="61"/>
                    <a:pt x="2453" y="0"/>
                    <a:pt x="221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29"/>
            <p:cNvSpPr/>
            <p:nvPr/>
          </p:nvSpPr>
          <p:spPr>
            <a:xfrm>
              <a:off x="3821225" y="1673650"/>
              <a:ext cx="306650" cy="160200"/>
            </a:xfrm>
            <a:custGeom>
              <a:rect b="b" l="l" r="r" t="t"/>
              <a:pathLst>
                <a:path extrusionOk="0" h="6408" w="12266">
                  <a:moveTo>
                    <a:pt x="2141" y="1"/>
                  </a:moveTo>
                  <a:cubicBezTo>
                    <a:pt x="560" y="1"/>
                    <a:pt x="1" y="2519"/>
                    <a:pt x="1736" y="2949"/>
                  </a:cubicBezTo>
                  <a:cubicBezTo>
                    <a:pt x="4443" y="3606"/>
                    <a:pt x="6861" y="4903"/>
                    <a:pt x="9295" y="6216"/>
                  </a:cubicBezTo>
                  <a:cubicBezTo>
                    <a:pt x="9542" y="6349"/>
                    <a:pt x="9786" y="6407"/>
                    <a:pt x="10016" y="6407"/>
                  </a:cubicBezTo>
                  <a:cubicBezTo>
                    <a:pt x="11367" y="6407"/>
                    <a:pt x="12266" y="4399"/>
                    <a:pt x="10816" y="3606"/>
                  </a:cubicBezTo>
                  <a:lnTo>
                    <a:pt x="10816" y="3606"/>
                  </a:lnTo>
                  <a:lnTo>
                    <a:pt x="10816" y="3622"/>
                  </a:lnTo>
                  <a:cubicBezTo>
                    <a:pt x="8174" y="2197"/>
                    <a:pt x="5483" y="771"/>
                    <a:pt x="2537" y="51"/>
                  </a:cubicBezTo>
                  <a:cubicBezTo>
                    <a:pt x="2399" y="16"/>
                    <a:pt x="2267" y="1"/>
                    <a:pt x="214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29"/>
            <p:cNvSpPr/>
            <p:nvPr/>
          </p:nvSpPr>
          <p:spPr>
            <a:xfrm>
              <a:off x="3561600" y="1830850"/>
              <a:ext cx="303625" cy="160650"/>
            </a:xfrm>
            <a:custGeom>
              <a:rect b="b" l="l" r="r" t="t"/>
              <a:pathLst>
                <a:path extrusionOk="0" h="6426" w="12145">
                  <a:moveTo>
                    <a:pt x="2023" y="0"/>
                  </a:moveTo>
                  <a:cubicBezTo>
                    <a:pt x="520" y="0"/>
                    <a:pt x="0" y="2459"/>
                    <a:pt x="1681" y="2970"/>
                  </a:cubicBezTo>
                  <a:cubicBezTo>
                    <a:pt x="3186" y="3419"/>
                    <a:pt x="4659" y="3963"/>
                    <a:pt x="6084" y="4556"/>
                  </a:cubicBezTo>
                  <a:cubicBezTo>
                    <a:pt x="6693" y="4812"/>
                    <a:pt x="7269" y="5068"/>
                    <a:pt x="7846" y="5356"/>
                  </a:cubicBezTo>
                  <a:cubicBezTo>
                    <a:pt x="8118" y="5500"/>
                    <a:pt x="8374" y="5629"/>
                    <a:pt x="8630" y="5789"/>
                  </a:cubicBezTo>
                  <a:cubicBezTo>
                    <a:pt x="8727" y="5853"/>
                    <a:pt x="8823" y="5901"/>
                    <a:pt x="8903" y="5965"/>
                  </a:cubicBezTo>
                  <a:cubicBezTo>
                    <a:pt x="8903" y="5965"/>
                    <a:pt x="8904" y="5966"/>
                    <a:pt x="8904" y="5966"/>
                  </a:cubicBezTo>
                  <a:lnTo>
                    <a:pt x="8904" y="5966"/>
                  </a:lnTo>
                  <a:cubicBezTo>
                    <a:pt x="8913" y="5975"/>
                    <a:pt x="8923" y="5985"/>
                    <a:pt x="8935" y="5997"/>
                  </a:cubicBezTo>
                  <a:cubicBezTo>
                    <a:pt x="9251" y="6299"/>
                    <a:pt x="9603" y="6426"/>
                    <a:pt x="9943" y="6426"/>
                  </a:cubicBezTo>
                  <a:cubicBezTo>
                    <a:pt x="11116" y="6426"/>
                    <a:pt x="12145" y="4914"/>
                    <a:pt x="11064" y="3883"/>
                  </a:cubicBezTo>
                  <a:cubicBezTo>
                    <a:pt x="10104" y="2954"/>
                    <a:pt x="8727" y="2442"/>
                    <a:pt x="7510" y="1930"/>
                  </a:cubicBezTo>
                  <a:cubicBezTo>
                    <a:pt x="5876" y="1225"/>
                    <a:pt x="4195" y="600"/>
                    <a:pt x="2481" y="72"/>
                  </a:cubicBezTo>
                  <a:cubicBezTo>
                    <a:pt x="2320" y="23"/>
                    <a:pt x="2167" y="0"/>
                    <a:pt x="202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9"/>
            <p:cNvSpPr/>
            <p:nvPr/>
          </p:nvSpPr>
          <p:spPr>
            <a:xfrm>
              <a:off x="3624625" y="2153200"/>
              <a:ext cx="311800" cy="185575"/>
            </a:xfrm>
            <a:custGeom>
              <a:rect b="b" l="l" r="r" t="t"/>
              <a:pathLst>
                <a:path extrusionOk="0" h="7423" w="12472">
                  <a:moveTo>
                    <a:pt x="1887" y="0"/>
                  </a:moveTo>
                  <a:cubicBezTo>
                    <a:pt x="467" y="0"/>
                    <a:pt x="1" y="2396"/>
                    <a:pt x="1610" y="2999"/>
                  </a:cubicBezTo>
                  <a:cubicBezTo>
                    <a:pt x="4428" y="4072"/>
                    <a:pt x="7118" y="5465"/>
                    <a:pt x="9616" y="7163"/>
                  </a:cubicBezTo>
                  <a:cubicBezTo>
                    <a:pt x="9886" y="7344"/>
                    <a:pt x="10153" y="7423"/>
                    <a:pt x="10403" y="7423"/>
                  </a:cubicBezTo>
                  <a:cubicBezTo>
                    <a:pt x="11650" y="7423"/>
                    <a:pt x="12472" y="5462"/>
                    <a:pt x="11138" y="4568"/>
                  </a:cubicBezTo>
                  <a:lnTo>
                    <a:pt x="11138" y="4568"/>
                  </a:lnTo>
                  <a:lnTo>
                    <a:pt x="11154" y="4584"/>
                  </a:lnTo>
                  <a:cubicBezTo>
                    <a:pt x="8415" y="2759"/>
                    <a:pt x="5485" y="1254"/>
                    <a:pt x="2410" y="101"/>
                  </a:cubicBezTo>
                  <a:cubicBezTo>
                    <a:pt x="2224" y="32"/>
                    <a:pt x="2049" y="0"/>
                    <a:pt x="188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9"/>
            <p:cNvSpPr/>
            <p:nvPr/>
          </p:nvSpPr>
          <p:spPr>
            <a:xfrm>
              <a:off x="3210725" y="2033525"/>
              <a:ext cx="289250" cy="139600"/>
            </a:xfrm>
            <a:custGeom>
              <a:rect b="b" l="l" r="r" t="t"/>
              <a:pathLst>
                <a:path extrusionOk="0" h="5584" w="11570">
                  <a:moveTo>
                    <a:pt x="1955" y="0"/>
                  </a:moveTo>
                  <a:cubicBezTo>
                    <a:pt x="491" y="0"/>
                    <a:pt x="1" y="2431"/>
                    <a:pt x="1640" y="2982"/>
                  </a:cubicBezTo>
                  <a:lnTo>
                    <a:pt x="9118" y="5496"/>
                  </a:lnTo>
                  <a:cubicBezTo>
                    <a:pt x="9293" y="5556"/>
                    <a:pt x="9459" y="5583"/>
                    <a:pt x="9613" y="5583"/>
                  </a:cubicBezTo>
                  <a:cubicBezTo>
                    <a:pt x="11073" y="5583"/>
                    <a:pt x="11570" y="3148"/>
                    <a:pt x="9919" y="2598"/>
                  </a:cubicBezTo>
                  <a:lnTo>
                    <a:pt x="2441" y="84"/>
                  </a:lnTo>
                  <a:cubicBezTo>
                    <a:pt x="2269" y="26"/>
                    <a:pt x="2107" y="0"/>
                    <a:pt x="195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29"/>
            <p:cNvSpPr/>
            <p:nvPr/>
          </p:nvSpPr>
          <p:spPr>
            <a:xfrm>
              <a:off x="3427050" y="2391850"/>
              <a:ext cx="323350" cy="166575"/>
            </a:xfrm>
            <a:custGeom>
              <a:rect b="b" l="l" r="r" t="t"/>
              <a:pathLst>
                <a:path extrusionOk="0" h="6663" w="12934">
                  <a:moveTo>
                    <a:pt x="2197" y="1"/>
                  </a:moveTo>
                  <a:cubicBezTo>
                    <a:pt x="866" y="1"/>
                    <a:pt x="0" y="1990"/>
                    <a:pt x="1426" y="2805"/>
                  </a:cubicBezTo>
                  <a:cubicBezTo>
                    <a:pt x="4260" y="4390"/>
                    <a:pt x="7223" y="5847"/>
                    <a:pt x="10393" y="6616"/>
                  </a:cubicBezTo>
                  <a:cubicBezTo>
                    <a:pt x="10527" y="6648"/>
                    <a:pt x="10656" y="6663"/>
                    <a:pt x="10778" y="6663"/>
                  </a:cubicBezTo>
                  <a:cubicBezTo>
                    <a:pt x="12368" y="6663"/>
                    <a:pt x="12934" y="4134"/>
                    <a:pt x="11194" y="3718"/>
                  </a:cubicBezTo>
                  <a:lnTo>
                    <a:pt x="11178" y="3702"/>
                  </a:lnTo>
                  <a:cubicBezTo>
                    <a:pt x="8248" y="2997"/>
                    <a:pt x="5557" y="1684"/>
                    <a:pt x="2947" y="211"/>
                  </a:cubicBezTo>
                  <a:cubicBezTo>
                    <a:pt x="2689" y="65"/>
                    <a:pt x="2436" y="1"/>
                    <a:pt x="219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29"/>
            <p:cNvSpPr/>
            <p:nvPr/>
          </p:nvSpPr>
          <p:spPr>
            <a:xfrm>
              <a:off x="3039900" y="2372900"/>
              <a:ext cx="289125" cy="139325"/>
            </a:xfrm>
            <a:custGeom>
              <a:rect b="b" l="l" r="r" t="t"/>
              <a:pathLst>
                <a:path extrusionOk="0" h="5573" w="11565">
                  <a:moveTo>
                    <a:pt x="1939" y="0"/>
                  </a:moveTo>
                  <a:cubicBezTo>
                    <a:pt x="484" y="0"/>
                    <a:pt x="0" y="2420"/>
                    <a:pt x="1636" y="2970"/>
                  </a:cubicBezTo>
                  <a:lnTo>
                    <a:pt x="9114" y="5484"/>
                  </a:lnTo>
                  <a:cubicBezTo>
                    <a:pt x="9289" y="5545"/>
                    <a:pt x="9456" y="5572"/>
                    <a:pt x="9611" y="5572"/>
                  </a:cubicBezTo>
                  <a:cubicBezTo>
                    <a:pt x="11069" y="5572"/>
                    <a:pt x="11564" y="3152"/>
                    <a:pt x="9914" y="2602"/>
                  </a:cubicBezTo>
                  <a:lnTo>
                    <a:pt x="2436" y="88"/>
                  </a:lnTo>
                  <a:cubicBezTo>
                    <a:pt x="2260" y="28"/>
                    <a:pt x="2094" y="0"/>
                    <a:pt x="193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9"/>
            <p:cNvSpPr/>
            <p:nvPr/>
          </p:nvSpPr>
          <p:spPr>
            <a:xfrm>
              <a:off x="3370650" y="2675025"/>
              <a:ext cx="370300" cy="238500"/>
            </a:xfrm>
            <a:custGeom>
              <a:rect b="b" l="l" r="r" t="t"/>
              <a:pathLst>
                <a:path extrusionOk="0" h="9540" w="14812">
                  <a:moveTo>
                    <a:pt x="2171" y="1"/>
                  </a:moveTo>
                  <a:cubicBezTo>
                    <a:pt x="573" y="1"/>
                    <a:pt x="1" y="2526"/>
                    <a:pt x="1744" y="2943"/>
                  </a:cubicBezTo>
                  <a:cubicBezTo>
                    <a:pt x="5331" y="3792"/>
                    <a:pt x="9383" y="5682"/>
                    <a:pt x="11480" y="8852"/>
                  </a:cubicBezTo>
                  <a:cubicBezTo>
                    <a:pt x="11801" y="9338"/>
                    <a:pt x="12262" y="9539"/>
                    <a:pt x="12721" y="9539"/>
                  </a:cubicBezTo>
                  <a:cubicBezTo>
                    <a:pt x="13775" y="9539"/>
                    <a:pt x="14811" y="8474"/>
                    <a:pt x="14075" y="7347"/>
                  </a:cubicBezTo>
                  <a:cubicBezTo>
                    <a:pt x="11545" y="3504"/>
                    <a:pt x="6933" y="1086"/>
                    <a:pt x="2545" y="45"/>
                  </a:cubicBezTo>
                  <a:cubicBezTo>
                    <a:pt x="2415" y="15"/>
                    <a:pt x="2290" y="1"/>
                    <a:pt x="217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6" name="Google Shape;256;p29"/>
          <p:cNvGrpSpPr/>
          <p:nvPr/>
        </p:nvGrpSpPr>
        <p:grpSpPr>
          <a:xfrm flipH="1" rot="-1580682">
            <a:off x="-1210286" y="1894959"/>
            <a:ext cx="2033380" cy="4356877"/>
            <a:chOff x="2650500" y="238500"/>
            <a:chExt cx="2300750" cy="5232700"/>
          </a:xfrm>
        </p:grpSpPr>
        <p:sp>
          <p:nvSpPr>
            <p:cNvPr id="257" name="Google Shape;257;p29"/>
            <p:cNvSpPr/>
            <p:nvPr/>
          </p:nvSpPr>
          <p:spPr>
            <a:xfrm>
              <a:off x="2650500" y="238500"/>
              <a:ext cx="2300750" cy="5232700"/>
            </a:xfrm>
            <a:custGeom>
              <a:rect b="b" l="l" r="r" t="t"/>
              <a:pathLst>
                <a:path extrusionOk="0" h="209308" w="92030">
                  <a:moveTo>
                    <a:pt x="7597" y="138060"/>
                  </a:moveTo>
                  <a:lnTo>
                    <a:pt x="7597" y="138060"/>
                  </a:lnTo>
                  <a:cubicBezTo>
                    <a:pt x="7278" y="139366"/>
                    <a:pt x="6928" y="140703"/>
                    <a:pt x="6670" y="142024"/>
                  </a:cubicBezTo>
                  <a:lnTo>
                    <a:pt x="6260" y="144030"/>
                  </a:lnTo>
                  <a:lnTo>
                    <a:pt x="5895" y="146020"/>
                  </a:lnTo>
                  <a:lnTo>
                    <a:pt x="5728" y="147022"/>
                  </a:lnTo>
                  <a:cubicBezTo>
                    <a:pt x="5667" y="147357"/>
                    <a:pt x="5622" y="147691"/>
                    <a:pt x="5576" y="148025"/>
                  </a:cubicBezTo>
                  <a:lnTo>
                    <a:pt x="5303" y="150030"/>
                  </a:lnTo>
                  <a:cubicBezTo>
                    <a:pt x="5211" y="150699"/>
                    <a:pt x="5151" y="151367"/>
                    <a:pt x="5075" y="152036"/>
                  </a:cubicBezTo>
                  <a:lnTo>
                    <a:pt x="4968" y="153053"/>
                  </a:lnTo>
                  <a:lnTo>
                    <a:pt x="4892" y="154056"/>
                  </a:lnTo>
                  <a:cubicBezTo>
                    <a:pt x="4680" y="156745"/>
                    <a:pt x="4634" y="159434"/>
                    <a:pt x="4771" y="162123"/>
                  </a:cubicBezTo>
                  <a:cubicBezTo>
                    <a:pt x="4877" y="164781"/>
                    <a:pt x="5211" y="167440"/>
                    <a:pt x="5789" y="170053"/>
                  </a:cubicBezTo>
                  <a:cubicBezTo>
                    <a:pt x="6336" y="172650"/>
                    <a:pt x="7171" y="175172"/>
                    <a:pt x="8250" y="177588"/>
                  </a:cubicBezTo>
                  <a:cubicBezTo>
                    <a:pt x="9328" y="180003"/>
                    <a:pt x="10696" y="182282"/>
                    <a:pt x="12306" y="184363"/>
                  </a:cubicBezTo>
                  <a:cubicBezTo>
                    <a:pt x="13947" y="186459"/>
                    <a:pt x="15800" y="188358"/>
                    <a:pt x="17866" y="190014"/>
                  </a:cubicBezTo>
                  <a:cubicBezTo>
                    <a:pt x="19947" y="191700"/>
                    <a:pt x="22180" y="193189"/>
                    <a:pt x="24535" y="194450"/>
                  </a:cubicBezTo>
                  <a:cubicBezTo>
                    <a:pt x="22135" y="193174"/>
                    <a:pt x="19856" y="191670"/>
                    <a:pt x="17744" y="189969"/>
                  </a:cubicBezTo>
                  <a:cubicBezTo>
                    <a:pt x="17608" y="189862"/>
                    <a:pt x="17486" y="189756"/>
                    <a:pt x="17349" y="189649"/>
                  </a:cubicBezTo>
                  <a:lnTo>
                    <a:pt x="16970" y="189315"/>
                  </a:lnTo>
                  <a:lnTo>
                    <a:pt x="16210" y="188647"/>
                  </a:lnTo>
                  <a:cubicBezTo>
                    <a:pt x="16088" y="188541"/>
                    <a:pt x="15967" y="188419"/>
                    <a:pt x="15845" y="188297"/>
                  </a:cubicBezTo>
                  <a:lnTo>
                    <a:pt x="15481" y="187948"/>
                  </a:lnTo>
                  <a:lnTo>
                    <a:pt x="14767" y="187249"/>
                  </a:lnTo>
                  <a:cubicBezTo>
                    <a:pt x="14311" y="186748"/>
                    <a:pt x="13840" y="186262"/>
                    <a:pt x="13400" y="185760"/>
                  </a:cubicBezTo>
                  <a:lnTo>
                    <a:pt x="12762" y="185001"/>
                  </a:lnTo>
                  <a:cubicBezTo>
                    <a:pt x="12549" y="184743"/>
                    <a:pt x="12321" y="184484"/>
                    <a:pt x="12139" y="184211"/>
                  </a:cubicBezTo>
                  <a:cubicBezTo>
                    <a:pt x="10513" y="182099"/>
                    <a:pt x="9146" y="179790"/>
                    <a:pt x="8067" y="177360"/>
                  </a:cubicBezTo>
                  <a:cubicBezTo>
                    <a:pt x="6989" y="174914"/>
                    <a:pt x="6184" y="172377"/>
                    <a:pt x="5637" y="169764"/>
                  </a:cubicBezTo>
                  <a:lnTo>
                    <a:pt x="5455" y="168792"/>
                  </a:lnTo>
                  <a:lnTo>
                    <a:pt x="5348" y="168290"/>
                  </a:lnTo>
                  <a:cubicBezTo>
                    <a:pt x="5318" y="168123"/>
                    <a:pt x="5303" y="167971"/>
                    <a:pt x="5272" y="167804"/>
                  </a:cubicBezTo>
                  <a:cubicBezTo>
                    <a:pt x="5181" y="167136"/>
                    <a:pt x="5075" y="166483"/>
                    <a:pt x="4984" y="165814"/>
                  </a:cubicBezTo>
                  <a:lnTo>
                    <a:pt x="4801" y="163824"/>
                  </a:lnTo>
                  <a:cubicBezTo>
                    <a:pt x="4741" y="163156"/>
                    <a:pt x="4725" y="162502"/>
                    <a:pt x="4680" y="161819"/>
                  </a:cubicBezTo>
                  <a:cubicBezTo>
                    <a:pt x="4634" y="161150"/>
                    <a:pt x="4634" y="160497"/>
                    <a:pt x="4634" y="159829"/>
                  </a:cubicBezTo>
                  <a:cubicBezTo>
                    <a:pt x="4619" y="159145"/>
                    <a:pt x="4604" y="158492"/>
                    <a:pt x="4634" y="157824"/>
                  </a:cubicBezTo>
                  <a:lnTo>
                    <a:pt x="4710" y="155818"/>
                  </a:lnTo>
                  <a:lnTo>
                    <a:pt x="4847" y="153813"/>
                  </a:lnTo>
                  <a:cubicBezTo>
                    <a:pt x="4892" y="153145"/>
                    <a:pt x="4968" y="152476"/>
                    <a:pt x="5044" y="151823"/>
                  </a:cubicBezTo>
                  <a:lnTo>
                    <a:pt x="5151" y="150820"/>
                  </a:lnTo>
                  <a:cubicBezTo>
                    <a:pt x="5181" y="150486"/>
                    <a:pt x="5211" y="150152"/>
                    <a:pt x="5272" y="149818"/>
                  </a:cubicBezTo>
                  <a:cubicBezTo>
                    <a:pt x="5470" y="148496"/>
                    <a:pt x="5637" y="147174"/>
                    <a:pt x="5895" y="145868"/>
                  </a:cubicBezTo>
                  <a:cubicBezTo>
                    <a:pt x="6017" y="145215"/>
                    <a:pt x="6123" y="144561"/>
                    <a:pt x="6260" y="143893"/>
                  </a:cubicBezTo>
                  <a:lnTo>
                    <a:pt x="6670" y="141949"/>
                  </a:lnTo>
                  <a:lnTo>
                    <a:pt x="6883" y="140961"/>
                  </a:lnTo>
                  <a:cubicBezTo>
                    <a:pt x="6958" y="140642"/>
                    <a:pt x="7034" y="140323"/>
                    <a:pt x="7110" y="139989"/>
                  </a:cubicBezTo>
                  <a:lnTo>
                    <a:pt x="7597" y="138060"/>
                  </a:lnTo>
                  <a:close/>
                  <a:moveTo>
                    <a:pt x="71628" y="0"/>
                  </a:moveTo>
                  <a:lnTo>
                    <a:pt x="71628" y="0"/>
                  </a:lnTo>
                  <a:cubicBezTo>
                    <a:pt x="66098" y="562"/>
                    <a:pt x="60478" y="1124"/>
                    <a:pt x="54872" y="2127"/>
                  </a:cubicBezTo>
                  <a:cubicBezTo>
                    <a:pt x="49266" y="3130"/>
                    <a:pt x="43630" y="4527"/>
                    <a:pt x="38207" y="6836"/>
                  </a:cubicBezTo>
                  <a:cubicBezTo>
                    <a:pt x="37539" y="7171"/>
                    <a:pt x="36703" y="7535"/>
                    <a:pt x="35807" y="8036"/>
                  </a:cubicBezTo>
                  <a:cubicBezTo>
                    <a:pt x="35366" y="8279"/>
                    <a:pt x="34895" y="8538"/>
                    <a:pt x="34409" y="8796"/>
                  </a:cubicBezTo>
                  <a:lnTo>
                    <a:pt x="32996" y="9662"/>
                  </a:lnTo>
                  <a:cubicBezTo>
                    <a:pt x="32769" y="9814"/>
                    <a:pt x="32526" y="9951"/>
                    <a:pt x="32298" y="10118"/>
                  </a:cubicBezTo>
                  <a:lnTo>
                    <a:pt x="31614" y="10589"/>
                  </a:lnTo>
                  <a:cubicBezTo>
                    <a:pt x="31158" y="10892"/>
                    <a:pt x="30718" y="11181"/>
                    <a:pt x="30308" y="11500"/>
                  </a:cubicBezTo>
                  <a:lnTo>
                    <a:pt x="29153" y="12381"/>
                  </a:lnTo>
                  <a:cubicBezTo>
                    <a:pt x="28788" y="12655"/>
                    <a:pt x="28454" y="12913"/>
                    <a:pt x="28181" y="13156"/>
                  </a:cubicBezTo>
                  <a:cubicBezTo>
                    <a:pt x="24839" y="15997"/>
                    <a:pt x="21983" y="19369"/>
                    <a:pt x="19734" y="23152"/>
                  </a:cubicBezTo>
                  <a:lnTo>
                    <a:pt x="18929" y="24565"/>
                  </a:lnTo>
                  <a:lnTo>
                    <a:pt x="18732" y="24914"/>
                  </a:lnTo>
                  <a:lnTo>
                    <a:pt x="18534" y="25279"/>
                  </a:lnTo>
                  <a:lnTo>
                    <a:pt x="18185" y="25993"/>
                  </a:lnTo>
                  <a:lnTo>
                    <a:pt x="17456" y="27451"/>
                  </a:lnTo>
                  <a:lnTo>
                    <a:pt x="16833" y="28940"/>
                  </a:lnTo>
                  <a:lnTo>
                    <a:pt x="16529" y="29684"/>
                  </a:lnTo>
                  <a:cubicBezTo>
                    <a:pt x="16423" y="29927"/>
                    <a:pt x="16316" y="30170"/>
                    <a:pt x="16225" y="30429"/>
                  </a:cubicBezTo>
                  <a:lnTo>
                    <a:pt x="15709" y="31948"/>
                  </a:lnTo>
                  <a:lnTo>
                    <a:pt x="15435" y="32707"/>
                  </a:lnTo>
                  <a:lnTo>
                    <a:pt x="15359" y="32920"/>
                  </a:lnTo>
                  <a:lnTo>
                    <a:pt x="15314" y="33057"/>
                  </a:lnTo>
                  <a:cubicBezTo>
                    <a:pt x="15299" y="33102"/>
                    <a:pt x="15268" y="33163"/>
                    <a:pt x="15268" y="33224"/>
                  </a:cubicBezTo>
                  <a:lnTo>
                    <a:pt x="15162" y="33740"/>
                  </a:lnTo>
                  <a:lnTo>
                    <a:pt x="15010" y="34561"/>
                  </a:lnTo>
                  <a:cubicBezTo>
                    <a:pt x="14964" y="34819"/>
                    <a:pt x="14904" y="35092"/>
                    <a:pt x="14873" y="35366"/>
                  </a:cubicBezTo>
                  <a:cubicBezTo>
                    <a:pt x="14539" y="37508"/>
                    <a:pt x="14387" y="39665"/>
                    <a:pt x="14417" y="41837"/>
                  </a:cubicBezTo>
                  <a:cubicBezTo>
                    <a:pt x="14448" y="43949"/>
                    <a:pt x="14600" y="46076"/>
                    <a:pt x="14904" y="48172"/>
                  </a:cubicBezTo>
                  <a:cubicBezTo>
                    <a:pt x="15435" y="52319"/>
                    <a:pt x="16362" y="56315"/>
                    <a:pt x="17319" y="60204"/>
                  </a:cubicBezTo>
                  <a:cubicBezTo>
                    <a:pt x="18276" y="64108"/>
                    <a:pt x="19263" y="67906"/>
                    <a:pt x="20008" y="71673"/>
                  </a:cubicBezTo>
                  <a:cubicBezTo>
                    <a:pt x="20737" y="75456"/>
                    <a:pt x="21223" y="79193"/>
                    <a:pt x="21162" y="82869"/>
                  </a:cubicBezTo>
                  <a:lnTo>
                    <a:pt x="21102" y="84236"/>
                  </a:lnTo>
                  <a:cubicBezTo>
                    <a:pt x="21071" y="84692"/>
                    <a:pt x="21026" y="85163"/>
                    <a:pt x="20995" y="85619"/>
                  </a:cubicBezTo>
                  <a:cubicBezTo>
                    <a:pt x="20950" y="86090"/>
                    <a:pt x="20904" y="86591"/>
                    <a:pt x="20859" y="87062"/>
                  </a:cubicBezTo>
                  <a:lnTo>
                    <a:pt x="20783" y="87791"/>
                  </a:lnTo>
                  <a:cubicBezTo>
                    <a:pt x="20767" y="88019"/>
                    <a:pt x="20737" y="88262"/>
                    <a:pt x="20707" y="88490"/>
                  </a:cubicBezTo>
                  <a:cubicBezTo>
                    <a:pt x="20494" y="90374"/>
                    <a:pt x="20175" y="92242"/>
                    <a:pt x="19795" y="94080"/>
                  </a:cubicBezTo>
                  <a:cubicBezTo>
                    <a:pt x="19036" y="97757"/>
                    <a:pt x="17896" y="101342"/>
                    <a:pt x="16392" y="104775"/>
                  </a:cubicBezTo>
                  <a:cubicBezTo>
                    <a:pt x="14904" y="108224"/>
                    <a:pt x="13050" y="111611"/>
                    <a:pt x="11212" y="115136"/>
                  </a:cubicBezTo>
                  <a:cubicBezTo>
                    <a:pt x="10301" y="116898"/>
                    <a:pt x="9404" y="118691"/>
                    <a:pt x="8554" y="120529"/>
                  </a:cubicBezTo>
                  <a:cubicBezTo>
                    <a:pt x="7718" y="122367"/>
                    <a:pt x="6913" y="124235"/>
                    <a:pt x="6199" y="126134"/>
                  </a:cubicBezTo>
                  <a:cubicBezTo>
                    <a:pt x="5834" y="127091"/>
                    <a:pt x="5500" y="128048"/>
                    <a:pt x="5166" y="129005"/>
                  </a:cubicBezTo>
                  <a:lnTo>
                    <a:pt x="4695" y="130464"/>
                  </a:lnTo>
                  <a:cubicBezTo>
                    <a:pt x="4543" y="130935"/>
                    <a:pt x="4406" y="131436"/>
                    <a:pt x="4254" y="131922"/>
                  </a:cubicBezTo>
                  <a:lnTo>
                    <a:pt x="4027" y="132667"/>
                  </a:lnTo>
                  <a:lnTo>
                    <a:pt x="3844" y="133396"/>
                  </a:lnTo>
                  <a:lnTo>
                    <a:pt x="3464" y="134854"/>
                  </a:lnTo>
                  <a:lnTo>
                    <a:pt x="3085" y="136313"/>
                  </a:lnTo>
                  <a:lnTo>
                    <a:pt x="2750" y="137786"/>
                  </a:lnTo>
                  <a:cubicBezTo>
                    <a:pt x="1824" y="141705"/>
                    <a:pt x="1125" y="145686"/>
                    <a:pt x="639" y="149696"/>
                  </a:cubicBezTo>
                  <a:cubicBezTo>
                    <a:pt x="153" y="153752"/>
                    <a:pt x="1" y="157854"/>
                    <a:pt x="198" y="161940"/>
                  </a:cubicBezTo>
                  <a:cubicBezTo>
                    <a:pt x="259" y="162973"/>
                    <a:pt x="305" y="163991"/>
                    <a:pt x="426" y="165024"/>
                  </a:cubicBezTo>
                  <a:lnTo>
                    <a:pt x="609" y="166574"/>
                  </a:lnTo>
                  <a:lnTo>
                    <a:pt x="836" y="168123"/>
                  </a:lnTo>
                  <a:lnTo>
                    <a:pt x="958" y="168898"/>
                  </a:lnTo>
                  <a:cubicBezTo>
                    <a:pt x="1003" y="169141"/>
                    <a:pt x="1064" y="169399"/>
                    <a:pt x="1110" y="169658"/>
                  </a:cubicBezTo>
                  <a:lnTo>
                    <a:pt x="1429" y="171207"/>
                  </a:lnTo>
                  <a:cubicBezTo>
                    <a:pt x="1535" y="171708"/>
                    <a:pt x="1687" y="172210"/>
                    <a:pt x="1809" y="172726"/>
                  </a:cubicBezTo>
                  <a:lnTo>
                    <a:pt x="2006" y="173486"/>
                  </a:lnTo>
                  <a:cubicBezTo>
                    <a:pt x="2067" y="173744"/>
                    <a:pt x="2158" y="173987"/>
                    <a:pt x="2234" y="174245"/>
                  </a:cubicBezTo>
                  <a:lnTo>
                    <a:pt x="2705" y="175765"/>
                  </a:lnTo>
                  <a:cubicBezTo>
                    <a:pt x="2887" y="176251"/>
                    <a:pt x="3070" y="176752"/>
                    <a:pt x="3267" y="177253"/>
                  </a:cubicBezTo>
                  <a:lnTo>
                    <a:pt x="3556" y="177998"/>
                  </a:lnTo>
                  <a:lnTo>
                    <a:pt x="3875" y="178727"/>
                  </a:lnTo>
                  <a:cubicBezTo>
                    <a:pt x="4087" y="179213"/>
                    <a:pt x="4285" y="179699"/>
                    <a:pt x="4528" y="180185"/>
                  </a:cubicBezTo>
                  <a:cubicBezTo>
                    <a:pt x="5470" y="182099"/>
                    <a:pt x="6548" y="183953"/>
                    <a:pt x="7794" y="185700"/>
                  </a:cubicBezTo>
                  <a:cubicBezTo>
                    <a:pt x="9040" y="187447"/>
                    <a:pt x="10422" y="189087"/>
                    <a:pt x="11941" y="190591"/>
                  </a:cubicBezTo>
                  <a:lnTo>
                    <a:pt x="13096" y="191716"/>
                  </a:lnTo>
                  <a:lnTo>
                    <a:pt x="14296" y="192764"/>
                  </a:lnTo>
                  <a:lnTo>
                    <a:pt x="14600" y="193037"/>
                  </a:lnTo>
                  <a:lnTo>
                    <a:pt x="14904" y="193280"/>
                  </a:lnTo>
                  <a:lnTo>
                    <a:pt x="15526" y="193782"/>
                  </a:lnTo>
                  <a:lnTo>
                    <a:pt x="16164" y="194268"/>
                  </a:lnTo>
                  <a:cubicBezTo>
                    <a:pt x="16377" y="194435"/>
                    <a:pt x="16590" y="194587"/>
                    <a:pt x="16802" y="194739"/>
                  </a:cubicBezTo>
                  <a:cubicBezTo>
                    <a:pt x="14585" y="193128"/>
                    <a:pt x="12534" y="191275"/>
                    <a:pt x="10680" y="189255"/>
                  </a:cubicBezTo>
                  <a:cubicBezTo>
                    <a:pt x="8842" y="187219"/>
                    <a:pt x="7232" y="185001"/>
                    <a:pt x="5865" y="182616"/>
                  </a:cubicBezTo>
                  <a:cubicBezTo>
                    <a:pt x="4528" y="180261"/>
                    <a:pt x="3434" y="177785"/>
                    <a:pt x="2599" y="175218"/>
                  </a:cubicBezTo>
                  <a:lnTo>
                    <a:pt x="2295" y="174245"/>
                  </a:lnTo>
                  <a:cubicBezTo>
                    <a:pt x="2204" y="173926"/>
                    <a:pt x="2082" y="173607"/>
                    <a:pt x="2006" y="173288"/>
                  </a:cubicBezTo>
                  <a:lnTo>
                    <a:pt x="1520" y="171329"/>
                  </a:lnTo>
                  <a:lnTo>
                    <a:pt x="1125" y="169384"/>
                  </a:lnTo>
                  <a:cubicBezTo>
                    <a:pt x="1049" y="169050"/>
                    <a:pt x="1003" y="168731"/>
                    <a:pt x="958" y="168397"/>
                  </a:cubicBezTo>
                  <a:lnTo>
                    <a:pt x="806" y="167424"/>
                  </a:lnTo>
                  <a:cubicBezTo>
                    <a:pt x="426" y="164827"/>
                    <a:pt x="229" y="162214"/>
                    <a:pt x="214" y="159601"/>
                  </a:cubicBezTo>
                  <a:lnTo>
                    <a:pt x="198" y="158629"/>
                  </a:lnTo>
                  <a:cubicBezTo>
                    <a:pt x="198" y="158294"/>
                    <a:pt x="214" y="157975"/>
                    <a:pt x="214" y="157656"/>
                  </a:cubicBezTo>
                  <a:lnTo>
                    <a:pt x="274" y="155712"/>
                  </a:lnTo>
                  <a:lnTo>
                    <a:pt x="396" y="153783"/>
                  </a:lnTo>
                  <a:lnTo>
                    <a:pt x="457" y="152826"/>
                  </a:lnTo>
                  <a:cubicBezTo>
                    <a:pt x="472" y="152507"/>
                    <a:pt x="517" y="152188"/>
                    <a:pt x="548" y="151869"/>
                  </a:cubicBezTo>
                  <a:cubicBezTo>
                    <a:pt x="1049" y="146810"/>
                    <a:pt x="1900" y="141781"/>
                    <a:pt x="3115" y="136829"/>
                  </a:cubicBezTo>
                  <a:cubicBezTo>
                    <a:pt x="3252" y="136206"/>
                    <a:pt x="3434" y="135599"/>
                    <a:pt x="3586" y="134976"/>
                  </a:cubicBezTo>
                  <a:lnTo>
                    <a:pt x="4057" y="133138"/>
                  </a:lnTo>
                  <a:lnTo>
                    <a:pt x="4178" y="132682"/>
                  </a:lnTo>
                  <a:lnTo>
                    <a:pt x="4315" y="132211"/>
                  </a:lnTo>
                  <a:lnTo>
                    <a:pt x="4589" y="131284"/>
                  </a:lnTo>
                  <a:cubicBezTo>
                    <a:pt x="4771" y="130661"/>
                    <a:pt x="4999" y="130054"/>
                    <a:pt x="5181" y="129446"/>
                  </a:cubicBezTo>
                  <a:cubicBezTo>
                    <a:pt x="5986" y="127015"/>
                    <a:pt x="6913" y="124615"/>
                    <a:pt x="7961" y="122260"/>
                  </a:cubicBezTo>
                  <a:cubicBezTo>
                    <a:pt x="8994" y="119921"/>
                    <a:pt x="10133" y="117642"/>
                    <a:pt x="11288" y="115394"/>
                  </a:cubicBezTo>
                  <a:cubicBezTo>
                    <a:pt x="12443" y="113161"/>
                    <a:pt x="13627" y="110973"/>
                    <a:pt x="14721" y="108786"/>
                  </a:cubicBezTo>
                  <a:cubicBezTo>
                    <a:pt x="15815" y="106629"/>
                    <a:pt x="16802" y="104411"/>
                    <a:pt x="17668" y="102147"/>
                  </a:cubicBezTo>
                  <a:cubicBezTo>
                    <a:pt x="18519" y="99899"/>
                    <a:pt x="19203" y="97590"/>
                    <a:pt x="19750" y="95250"/>
                  </a:cubicBezTo>
                  <a:cubicBezTo>
                    <a:pt x="20281" y="92865"/>
                    <a:pt x="20691" y="90450"/>
                    <a:pt x="20950" y="88034"/>
                  </a:cubicBezTo>
                  <a:lnTo>
                    <a:pt x="21132" y="86166"/>
                  </a:lnTo>
                  <a:lnTo>
                    <a:pt x="21284" y="84343"/>
                  </a:lnTo>
                  <a:lnTo>
                    <a:pt x="21314" y="83462"/>
                  </a:lnTo>
                  <a:cubicBezTo>
                    <a:pt x="21329" y="83158"/>
                    <a:pt x="21329" y="82869"/>
                    <a:pt x="21329" y="82565"/>
                  </a:cubicBezTo>
                  <a:cubicBezTo>
                    <a:pt x="21329" y="81964"/>
                    <a:pt x="21344" y="81377"/>
                    <a:pt x="21315" y="80775"/>
                  </a:cubicBezTo>
                  <a:lnTo>
                    <a:pt x="21315" y="80775"/>
                  </a:lnTo>
                  <a:cubicBezTo>
                    <a:pt x="21367" y="80933"/>
                    <a:pt x="21434" y="81271"/>
                    <a:pt x="21484" y="81271"/>
                  </a:cubicBezTo>
                  <a:cubicBezTo>
                    <a:pt x="21522" y="81271"/>
                    <a:pt x="21551" y="81081"/>
                    <a:pt x="21557" y="80484"/>
                  </a:cubicBezTo>
                  <a:cubicBezTo>
                    <a:pt x="21573" y="80788"/>
                    <a:pt x="21588" y="81107"/>
                    <a:pt x="21603" y="81411"/>
                  </a:cubicBezTo>
                  <a:lnTo>
                    <a:pt x="21618" y="82322"/>
                  </a:lnTo>
                  <a:cubicBezTo>
                    <a:pt x="21633" y="82945"/>
                    <a:pt x="21603" y="83553"/>
                    <a:pt x="21588" y="84160"/>
                  </a:cubicBezTo>
                  <a:cubicBezTo>
                    <a:pt x="21588" y="84464"/>
                    <a:pt x="21542" y="84768"/>
                    <a:pt x="21527" y="85087"/>
                  </a:cubicBezTo>
                  <a:lnTo>
                    <a:pt x="21466" y="86014"/>
                  </a:lnTo>
                  <a:lnTo>
                    <a:pt x="21299" y="87913"/>
                  </a:lnTo>
                  <a:cubicBezTo>
                    <a:pt x="21056" y="90389"/>
                    <a:pt x="20676" y="92850"/>
                    <a:pt x="20129" y="95281"/>
                  </a:cubicBezTo>
                  <a:cubicBezTo>
                    <a:pt x="19598" y="97696"/>
                    <a:pt x="18899" y="100051"/>
                    <a:pt x="18033" y="102360"/>
                  </a:cubicBezTo>
                  <a:cubicBezTo>
                    <a:pt x="17152" y="104669"/>
                    <a:pt x="16149" y="106932"/>
                    <a:pt x="15010" y="109135"/>
                  </a:cubicBezTo>
                  <a:cubicBezTo>
                    <a:pt x="13901" y="111383"/>
                    <a:pt x="12686" y="113601"/>
                    <a:pt x="11516" y="115865"/>
                  </a:cubicBezTo>
                  <a:cubicBezTo>
                    <a:pt x="10331" y="118144"/>
                    <a:pt x="9176" y="120453"/>
                    <a:pt x="8143" y="122838"/>
                  </a:cubicBezTo>
                  <a:cubicBezTo>
                    <a:pt x="7110" y="125208"/>
                    <a:pt x="6169" y="127638"/>
                    <a:pt x="5363" y="130099"/>
                  </a:cubicBezTo>
                  <a:lnTo>
                    <a:pt x="5060" y="131026"/>
                  </a:lnTo>
                  <a:lnTo>
                    <a:pt x="4771" y="131968"/>
                  </a:lnTo>
                  <a:cubicBezTo>
                    <a:pt x="4680" y="132272"/>
                    <a:pt x="4573" y="132591"/>
                    <a:pt x="4497" y="132894"/>
                  </a:cubicBezTo>
                  <a:lnTo>
                    <a:pt x="4239" y="133836"/>
                  </a:lnTo>
                  <a:cubicBezTo>
                    <a:pt x="3920" y="135082"/>
                    <a:pt x="3571" y="136313"/>
                    <a:pt x="3297" y="137573"/>
                  </a:cubicBezTo>
                  <a:cubicBezTo>
                    <a:pt x="2067" y="142587"/>
                    <a:pt x="1216" y="147691"/>
                    <a:pt x="745" y="152826"/>
                  </a:cubicBezTo>
                  <a:lnTo>
                    <a:pt x="609" y="154785"/>
                  </a:lnTo>
                  <a:lnTo>
                    <a:pt x="548" y="155757"/>
                  </a:lnTo>
                  <a:lnTo>
                    <a:pt x="533" y="156730"/>
                  </a:lnTo>
                  <a:cubicBezTo>
                    <a:pt x="517" y="157383"/>
                    <a:pt x="487" y="158051"/>
                    <a:pt x="487" y="158705"/>
                  </a:cubicBezTo>
                  <a:lnTo>
                    <a:pt x="502" y="160664"/>
                  </a:lnTo>
                  <a:cubicBezTo>
                    <a:pt x="502" y="161333"/>
                    <a:pt x="563" y="162001"/>
                    <a:pt x="593" y="162654"/>
                  </a:cubicBezTo>
                  <a:cubicBezTo>
                    <a:pt x="639" y="163292"/>
                    <a:pt x="669" y="163976"/>
                    <a:pt x="745" y="164629"/>
                  </a:cubicBezTo>
                  <a:cubicBezTo>
                    <a:pt x="821" y="165282"/>
                    <a:pt x="882" y="165951"/>
                    <a:pt x="958" y="166604"/>
                  </a:cubicBezTo>
                  <a:lnTo>
                    <a:pt x="1262" y="168579"/>
                  </a:lnTo>
                  <a:cubicBezTo>
                    <a:pt x="1717" y="171238"/>
                    <a:pt x="2416" y="173850"/>
                    <a:pt x="3328" y="176387"/>
                  </a:cubicBezTo>
                  <a:cubicBezTo>
                    <a:pt x="4270" y="178970"/>
                    <a:pt x="5470" y="181431"/>
                    <a:pt x="6943" y="183740"/>
                  </a:cubicBezTo>
                  <a:cubicBezTo>
                    <a:pt x="8417" y="186080"/>
                    <a:pt x="10164" y="188237"/>
                    <a:pt x="12124" y="190166"/>
                  </a:cubicBezTo>
                  <a:cubicBezTo>
                    <a:pt x="14083" y="192110"/>
                    <a:pt x="16240" y="193842"/>
                    <a:pt x="18549" y="195346"/>
                  </a:cubicBezTo>
                  <a:lnTo>
                    <a:pt x="18276" y="195772"/>
                  </a:lnTo>
                  <a:lnTo>
                    <a:pt x="19507" y="196577"/>
                  </a:lnTo>
                  <a:cubicBezTo>
                    <a:pt x="19917" y="196835"/>
                    <a:pt x="20327" y="197078"/>
                    <a:pt x="20752" y="197336"/>
                  </a:cubicBezTo>
                  <a:lnTo>
                    <a:pt x="21375" y="197716"/>
                  </a:lnTo>
                  <a:lnTo>
                    <a:pt x="22013" y="198066"/>
                  </a:lnTo>
                  <a:cubicBezTo>
                    <a:pt x="22454" y="198293"/>
                    <a:pt x="22864" y="198536"/>
                    <a:pt x="23304" y="198749"/>
                  </a:cubicBezTo>
                  <a:cubicBezTo>
                    <a:pt x="24170" y="199190"/>
                    <a:pt x="25036" y="199615"/>
                    <a:pt x="25917" y="200025"/>
                  </a:cubicBezTo>
                  <a:cubicBezTo>
                    <a:pt x="26798" y="200420"/>
                    <a:pt x="27679" y="200785"/>
                    <a:pt x="28576" y="201165"/>
                  </a:cubicBezTo>
                  <a:cubicBezTo>
                    <a:pt x="30368" y="201863"/>
                    <a:pt x="32176" y="202532"/>
                    <a:pt x="33999" y="203109"/>
                  </a:cubicBezTo>
                  <a:cubicBezTo>
                    <a:pt x="34911" y="203413"/>
                    <a:pt x="35837" y="203656"/>
                    <a:pt x="36749" y="203929"/>
                  </a:cubicBezTo>
                  <a:lnTo>
                    <a:pt x="38131" y="204309"/>
                  </a:lnTo>
                  <a:cubicBezTo>
                    <a:pt x="38587" y="204446"/>
                    <a:pt x="39058" y="204567"/>
                    <a:pt x="39514" y="204674"/>
                  </a:cubicBezTo>
                  <a:lnTo>
                    <a:pt x="40911" y="205023"/>
                  </a:lnTo>
                  <a:lnTo>
                    <a:pt x="42309" y="205327"/>
                  </a:lnTo>
                  <a:cubicBezTo>
                    <a:pt x="43235" y="205555"/>
                    <a:pt x="44162" y="205737"/>
                    <a:pt x="45089" y="205935"/>
                  </a:cubicBezTo>
                  <a:cubicBezTo>
                    <a:pt x="46957" y="206299"/>
                    <a:pt x="48826" y="206633"/>
                    <a:pt x="50710" y="206937"/>
                  </a:cubicBezTo>
                  <a:cubicBezTo>
                    <a:pt x="54462" y="207545"/>
                    <a:pt x="58229" y="208016"/>
                    <a:pt x="61997" y="208426"/>
                  </a:cubicBezTo>
                  <a:cubicBezTo>
                    <a:pt x="68256" y="209049"/>
                    <a:pt x="73633" y="209186"/>
                    <a:pt x="78115" y="209246"/>
                  </a:cubicBezTo>
                  <a:cubicBezTo>
                    <a:pt x="72615" y="208684"/>
                    <a:pt x="67010" y="208183"/>
                    <a:pt x="61343" y="207515"/>
                  </a:cubicBezTo>
                  <a:cubicBezTo>
                    <a:pt x="55677" y="206846"/>
                    <a:pt x="49935" y="206026"/>
                    <a:pt x="44223" y="204810"/>
                  </a:cubicBezTo>
                  <a:cubicBezTo>
                    <a:pt x="38496" y="203580"/>
                    <a:pt x="32769" y="201970"/>
                    <a:pt x="27269" y="199554"/>
                  </a:cubicBezTo>
                  <a:cubicBezTo>
                    <a:pt x="24489" y="198339"/>
                    <a:pt x="21816" y="196911"/>
                    <a:pt x="19294" y="195255"/>
                  </a:cubicBezTo>
                  <a:cubicBezTo>
                    <a:pt x="16727" y="193569"/>
                    <a:pt x="14341" y="191624"/>
                    <a:pt x="12215" y="189422"/>
                  </a:cubicBezTo>
                  <a:cubicBezTo>
                    <a:pt x="10058" y="187204"/>
                    <a:pt x="8204" y="184712"/>
                    <a:pt x="6670" y="182023"/>
                  </a:cubicBezTo>
                  <a:cubicBezTo>
                    <a:pt x="5151" y="179350"/>
                    <a:pt x="3951" y="176509"/>
                    <a:pt x="3100" y="173547"/>
                  </a:cubicBezTo>
                  <a:cubicBezTo>
                    <a:pt x="2249" y="170615"/>
                    <a:pt x="1687" y="167607"/>
                    <a:pt x="1429" y="164569"/>
                  </a:cubicBezTo>
                  <a:cubicBezTo>
                    <a:pt x="1155" y="161561"/>
                    <a:pt x="1095" y="158538"/>
                    <a:pt x="1231" y="155530"/>
                  </a:cubicBezTo>
                  <a:cubicBezTo>
                    <a:pt x="1383" y="152537"/>
                    <a:pt x="1717" y="149559"/>
                    <a:pt x="2143" y="146612"/>
                  </a:cubicBezTo>
                  <a:lnTo>
                    <a:pt x="2523" y="144425"/>
                  </a:lnTo>
                  <a:lnTo>
                    <a:pt x="2705" y="143316"/>
                  </a:lnTo>
                  <a:lnTo>
                    <a:pt x="2933" y="142237"/>
                  </a:lnTo>
                  <a:lnTo>
                    <a:pt x="3373" y="140050"/>
                  </a:lnTo>
                  <a:lnTo>
                    <a:pt x="3859" y="137908"/>
                  </a:lnTo>
                  <a:cubicBezTo>
                    <a:pt x="4178" y="136464"/>
                    <a:pt x="4573" y="135036"/>
                    <a:pt x="4938" y="133608"/>
                  </a:cubicBezTo>
                  <a:cubicBezTo>
                    <a:pt x="5120" y="132894"/>
                    <a:pt x="5348" y="132180"/>
                    <a:pt x="5561" y="131466"/>
                  </a:cubicBezTo>
                  <a:cubicBezTo>
                    <a:pt x="5774" y="130752"/>
                    <a:pt x="6017" y="130054"/>
                    <a:pt x="6244" y="129355"/>
                  </a:cubicBezTo>
                  <a:cubicBezTo>
                    <a:pt x="7217" y="126560"/>
                    <a:pt x="8326" y="123825"/>
                    <a:pt x="9571" y="121152"/>
                  </a:cubicBezTo>
                  <a:lnTo>
                    <a:pt x="9571" y="121152"/>
                  </a:lnTo>
                  <a:cubicBezTo>
                    <a:pt x="8538" y="123415"/>
                    <a:pt x="7581" y="125739"/>
                    <a:pt x="6731" y="128155"/>
                  </a:cubicBezTo>
                  <a:cubicBezTo>
                    <a:pt x="6518" y="128762"/>
                    <a:pt x="6305" y="129370"/>
                    <a:pt x="6108" y="129978"/>
                  </a:cubicBezTo>
                  <a:cubicBezTo>
                    <a:pt x="5910" y="130585"/>
                    <a:pt x="5713" y="131208"/>
                    <a:pt x="5531" y="131831"/>
                  </a:cubicBezTo>
                  <a:cubicBezTo>
                    <a:pt x="5136" y="133077"/>
                    <a:pt x="4847" y="134338"/>
                    <a:pt x="4513" y="135599"/>
                  </a:cubicBezTo>
                  <a:lnTo>
                    <a:pt x="4270" y="136540"/>
                  </a:lnTo>
                  <a:lnTo>
                    <a:pt x="4057" y="137497"/>
                  </a:lnTo>
                  <a:lnTo>
                    <a:pt x="3632" y="139396"/>
                  </a:lnTo>
                  <a:cubicBezTo>
                    <a:pt x="3480" y="140034"/>
                    <a:pt x="3358" y="140688"/>
                    <a:pt x="3221" y="141326"/>
                  </a:cubicBezTo>
                  <a:lnTo>
                    <a:pt x="2842" y="143270"/>
                  </a:lnTo>
                  <a:cubicBezTo>
                    <a:pt x="2735" y="143908"/>
                    <a:pt x="2629" y="144561"/>
                    <a:pt x="2523" y="145215"/>
                  </a:cubicBezTo>
                  <a:lnTo>
                    <a:pt x="2356" y="146187"/>
                  </a:lnTo>
                  <a:lnTo>
                    <a:pt x="2280" y="146688"/>
                  </a:lnTo>
                  <a:lnTo>
                    <a:pt x="2219" y="147174"/>
                  </a:lnTo>
                  <a:cubicBezTo>
                    <a:pt x="2052" y="148481"/>
                    <a:pt x="1854" y="149787"/>
                    <a:pt x="1748" y="151124"/>
                  </a:cubicBezTo>
                  <a:cubicBezTo>
                    <a:pt x="1201" y="156396"/>
                    <a:pt x="1171" y="161773"/>
                    <a:pt x="1900" y="167014"/>
                  </a:cubicBezTo>
                  <a:cubicBezTo>
                    <a:pt x="2249" y="169642"/>
                    <a:pt x="2826" y="172225"/>
                    <a:pt x="3616" y="174732"/>
                  </a:cubicBezTo>
                  <a:cubicBezTo>
                    <a:pt x="4406" y="177193"/>
                    <a:pt x="5424" y="179578"/>
                    <a:pt x="6655" y="181841"/>
                  </a:cubicBezTo>
                  <a:lnTo>
                    <a:pt x="7338" y="183026"/>
                  </a:lnTo>
                  <a:cubicBezTo>
                    <a:pt x="7566" y="183406"/>
                    <a:pt x="7840" y="183786"/>
                    <a:pt x="8083" y="184165"/>
                  </a:cubicBezTo>
                  <a:cubicBezTo>
                    <a:pt x="8554" y="184940"/>
                    <a:pt x="9116" y="185654"/>
                    <a:pt x="9647" y="186383"/>
                  </a:cubicBezTo>
                  <a:cubicBezTo>
                    <a:pt x="10741" y="187796"/>
                    <a:pt x="11941" y="189133"/>
                    <a:pt x="13233" y="190363"/>
                  </a:cubicBezTo>
                  <a:lnTo>
                    <a:pt x="13719" y="190834"/>
                  </a:lnTo>
                  <a:cubicBezTo>
                    <a:pt x="13871" y="190986"/>
                    <a:pt x="14053" y="191138"/>
                    <a:pt x="14205" y="191275"/>
                  </a:cubicBezTo>
                  <a:lnTo>
                    <a:pt x="15207" y="192156"/>
                  </a:lnTo>
                  <a:cubicBezTo>
                    <a:pt x="15542" y="192445"/>
                    <a:pt x="15891" y="192718"/>
                    <a:pt x="16240" y="192992"/>
                  </a:cubicBezTo>
                  <a:lnTo>
                    <a:pt x="16757" y="193402"/>
                  </a:lnTo>
                  <a:cubicBezTo>
                    <a:pt x="16924" y="193538"/>
                    <a:pt x="17106" y="193660"/>
                    <a:pt x="17289" y="193782"/>
                  </a:cubicBezTo>
                  <a:lnTo>
                    <a:pt x="18352" y="194556"/>
                  </a:lnTo>
                  <a:cubicBezTo>
                    <a:pt x="18701" y="194799"/>
                    <a:pt x="19066" y="195042"/>
                    <a:pt x="19431" y="195285"/>
                  </a:cubicBezTo>
                  <a:cubicBezTo>
                    <a:pt x="20160" y="195772"/>
                    <a:pt x="20904" y="196197"/>
                    <a:pt x="21649" y="196638"/>
                  </a:cubicBezTo>
                  <a:cubicBezTo>
                    <a:pt x="24596" y="198324"/>
                    <a:pt x="27695" y="199767"/>
                    <a:pt x="30885" y="200921"/>
                  </a:cubicBezTo>
                  <a:cubicBezTo>
                    <a:pt x="33999" y="202061"/>
                    <a:pt x="37174" y="203003"/>
                    <a:pt x="40395" y="203777"/>
                  </a:cubicBezTo>
                  <a:cubicBezTo>
                    <a:pt x="46760" y="205312"/>
                    <a:pt x="53125" y="206254"/>
                    <a:pt x="59429" y="206998"/>
                  </a:cubicBezTo>
                  <a:cubicBezTo>
                    <a:pt x="65749" y="207742"/>
                    <a:pt x="72023" y="208259"/>
                    <a:pt x="78236" y="208867"/>
                  </a:cubicBezTo>
                  <a:lnTo>
                    <a:pt x="82277" y="209277"/>
                  </a:lnTo>
                  <a:cubicBezTo>
                    <a:pt x="84055" y="209292"/>
                    <a:pt x="85634" y="209292"/>
                    <a:pt x="87047" y="209307"/>
                  </a:cubicBezTo>
                  <a:cubicBezTo>
                    <a:pt x="89827" y="209277"/>
                    <a:pt x="91924" y="209170"/>
                    <a:pt x="91969" y="208806"/>
                  </a:cubicBezTo>
                  <a:cubicBezTo>
                    <a:pt x="92030" y="208441"/>
                    <a:pt x="90025" y="207712"/>
                    <a:pt x="84510" y="206861"/>
                  </a:cubicBezTo>
                  <a:cubicBezTo>
                    <a:pt x="83113" y="206740"/>
                    <a:pt x="81047" y="206557"/>
                    <a:pt x="79300" y="206421"/>
                  </a:cubicBezTo>
                  <a:lnTo>
                    <a:pt x="76185" y="206163"/>
                  </a:lnTo>
                  <a:cubicBezTo>
                    <a:pt x="75107" y="205828"/>
                    <a:pt x="75760" y="205600"/>
                    <a:pt x="76444" y="205403"/>
                  </a:cubicBezTo>
                  <a:cubicBezTo>
                    <a:pt x="67481" y="204613"/>
                    <a:pt x="58533" y="203884"/>
                    <a:pt x="49737" y="202380"/>
                  </a:cubicBezTo>
                  <a:cubicBezTo>
                    <a:pt x="47535" y="202000"/>
                    <a:pt x="45347" y="201575"/>
                    <a:pt x="43175" y="201089"/>
                  </a:cubicBezTo>
                  <a:cubicBezTo>
                    <a:pt x="42096" y="200846"/>
                    <a:pt x="41017" y="200572"/>
                    <a:pt x="39939" y="200299"/>
                  </a:cubicBezTo>
                  <a:lnTo>
                    <a:pt x="38329" y="199873"/>
                  </a:lnTo>
                  <a:cubicBezTo>
                    <a:pt x="37797" y="199737"/>
                    <a:pt x="37265" y="199554"/>
                    <a:pt x="36734" y="199402"/>
                  </a:cubicBezTo>
                  <a:cubicBezTo>
                    <a:pt x="34622" y="198764"/>
                    <a:pt x="32526" y="198066"/>
                    <a:pt x="30490" y="197245"/>
                  </a:cubicBezTo>
                  <a:cubicBezTo>
                    <a:pt x="28454" y="196425"/>
                    <a:pt x="26464" y="195498"/>
                    <a:pt x="24535" y="194450"/>
                  </a:cubicBezTo>
                  <a:lnTo>
                    <a:pt x="24535" y="194450"/>
                  </a:lnTo>
                  <a:cubicBezTo>
                    <a:pt x="26479" y="195483"/>
                    <a:pt x="28469" y="196410"/>
                    <a:pt x="30520" y="197230"/>
                  </a:cubicBezTo>
                  <a:cubicBezTo>
                    <a:pt x="32571" y="198050"/>
                    <a:pt x="34683" y="198749"/>
                    <a:pt x="36825" y="199372"/>
                  </a:cubicBezTo>
                  <a:cubicBezTo>
                    <a:pt x="38951" y="200010"/>
                    <a:pt x="41109" y="200557"/>
                    <a:pt x="43296" y="201043"/>
                  </a:cubicBezTo>
                  <a:cubicBezTo>
                    <a:pt x="45499" y="201529"/>
                    <a:pt x="47702" y="201939"/>
                    <a:pt x="49920" y="202304"/>
                  </a:cubicBezTo>
                  <a:cubicBezTo>
                    <a:pt x="58822" y="203777"/>
                    <a:pt x="67906" y="204461"/>
                    <a:pt x="77021" y="205205"/>
                  </a:cubicBezTo>
                  <a:cubicBezTo>
                    <a:pt x="77659" y="204947"/>
                    <a:pt x="77522" y="204674"/>
                    <a:pt x="73542" y="204172"/>
                  </a:cubicBezTo>
                  <a:cubicBezTo>
                    <a:pt x="70792" y="203747"/>
                    <a:pt x="64564" y="203307"/>
                    <a:pt x="57728" y="202517"/>
                  </a:cubicBezTo>
                  <a:cubicBezTo>
                    <a:pt x="54310" y="202137"/>
                    <a:pt x="50725" y="201651"/>
                    <a:pt x="47367" y="201043"/>
                  </a:cubicBezTo>
                  <a:cubicBezTo>
                    <a:pt x="44284" y="200496"/>
                    <a:pt x="41230" y="199797"/>
                    <a:pt x="38222" y="198947"/>
                  </a:cubicBezTo>
                  <a:lnTo>
                    <a:pt x="36901" y="198536"/>
                  </a:lnTo>
                  <a:lnTo>
                    <a:pt x="36232" y="198324"/>
                  </a:lnTo>
                  <a:lnTo>
                    <a:pt x="35564" y="198111"/>
                  </a:lnTo>
                  <a:cubicBezTo>
                    <a:pt x="35123" y="197959"/>
                    <a:pt x="34683" y="197822"/>
                    <a:pt x="34242" y="197655"/>
                  </a:cubicBezTo>
                  <a:lnTo>
                    <a:pt x="32920" y="197184"/>
                  </a:lnTo>
                  <a:cubicBezTo>
                    <a:pt x="32480" y="197032"/>
                    <a:pt x="32039" y="196850"/>
                    <a:pt x="31614" y="196683"/>
                  </a:cubicBezTo>
                  <a:cubicBezTo>
                    <a:pt x="31173" y="196501"/>
                    <a:pt x="30733" y="196349"/>
                    <a:pt x="30308" y="196151"/>
                  </a:cubicBezTo>
                  <a:lnTo>
                    <a:pt x="29016" y="195605"/>
                  </a:lnTo>
                  <a:lnTo>
                    <a:pt x="27755" y="195012"/>
                  </a:lnTo>
                  <a:cubicBezTo>
                    <a:pt x="24368" y="193432"/>
                    <a:pt x="21193" y="191457"/>
                    <a:pt x="18306" y="189103"/>
                  </a:cubicBezTo>
                  <a:cubicBezTo>
                    <a:pt x="16894" y="187918"/>
                    <a:pt x="15557" y="186626"/>
                    <a:pt x="14326" y="185244"/>
                  </a:cubicBezTo>
                  <a:cubicBezTo>
                    <a:pt x="13126" y="183846"/>
                    <a:pt x="12017" y="182358"/>
                    <a:pt x="11045" y="180778"/>
                  </a:cubicBezTo>
                  <a:cubicBezTo>
                    <a:pt x="10088" y="179198"/>
                    <a:pt x="9268" y="177542"/>
                    <a:pt x="8554" y="175825"/>
                  </a:cubicBezTo>
                  <a:cubicBezTo>
                    <a:pt x="8235" y="174959"/>
                    <a:pt x="7885" y="174094"/>
                    <a:pt x="7627" y="173197"/>
                  </a:cubicBezTo>
                  <a:lnTo>
                    <a:pt x="7414" y="172529"/>
                  </a:lnTo>
                  <a:cubicBezTo>
                    <a:pt x="7353" y="172301"/>
                    <a:pt x="7278" y="172088"/>
                    <a:pt x="7232" y="171860"/>
                  </a:cubicBezTo>
                  <a:lnTo>
                    <a:pt x="6883" y="170493"/>
                  </a:lnTo>
                  <a:lnTo>
                    <a:pt x="6791" y="170159"/>
                  </a:lnTo>
                  <a:cubicBezTo>
                    <a:pt x="6761" y="170037"/>
                    <a:pt x="6746" y="169931"/>
                    <a:pt x="6715" y="169810"/>
                  </a:cubicBezTo>
                  <a:lnTo>
                    <a:pt x="6579" y="169111"/>
                  </a:lnTo>
                  <a:lnTo>
                    <a:pt x="6442" y="168427"/>
                  </a:lnTo>
                  <a:cubicBezTo>
                    <a:pt x="6396" y="168199"/>
                    <a:pt x="6336" y="167971"/>
                    <a:pt x="6305" y="167728"/>
                  </a:cubicBezTo>
                  <a:cubicBezTo>
                    <a:pt x="6184" y="166802"/>
                    <a:pt x="6001" y="165875"/>
                    <a:pt x="5925" y="164918"/>
                  </a:cubicBezTo>
                  <a:lnTo>
                    <a:pt x="5789" y="163505"/>
                  </a:lnTo>
                  <a:lnTo>
                    <a:pt x="5698" y="162077"/>
                  </a:lnTo>
                  <a:cubicBezTo>
                    <a:pt x="5637" y="161150"/>
                    <a:pt x="5637" y="160178"/>
                    <a:pt x="5622" y="159236"/>
                  </a:cubicBezTo>
                  <a:cubicBezTo>
                    <a:pt x="5622" y="155408"/>
                    <a:pt x="5910" y="151580"/>
                    <a:pt x="6503" y="147797"/>
                  </a:cubicBezTo>
                  <a:cubicBezTo>
                    <a:pt x="7095" y="144015"/>
                    <a:pt x="7870" y="140262"/>
                    <a:pt x="8857" y="136556"/>
                  </a:cubicBezTo>
                  <a:lnTo>
                    <a:pt x="9222" y="135173"/>
                  </a:lnTo>
                  <a:cubicBezTo>
                    <a:pt x="9344" y="134717"/>
                    <a:pt x="9450" y="134246"/>
                    <a:pt x="9602" y="133821"/>
                  </a:cubicBezTo>
                  <a:lnTo>
                    <a:pt x="10012" y="132484"/>
                  </a:lnTo>
                  <a:lnTo>
                    <a:pt x="10452" y="131163"/>
                  </a:lnTo>
                  <a:cubicBezTo>
                    <a:pt x="11060" y="129400"/>
                    <a:pt x="11729" y="127669"/>
                    <a:pt x="12458" y="125982"/>
                  </a:cubicBezTo>
                  <a:cubicBezTo>
                    <a:pt x="13506" y="123537"/>
                    <a:pt x="14691" y="121121"/>
                    <a:pt x="15952" y="118706"/>
                  </a:cubicBezTo>
                  <a:cubicBezTo>
                    <a:pt x="17228" y="116275"/>
                    <a:pt x="18580" y="113829"/>
                    <a:pt x="19856" y="111277"/>
                  </a:cubicBezTo>
                  <a:cubicBezTo>
                    <a:pt x="21193" y="108695"/>
                    <a:pt x="22347" y="106036"/>
                    <a:pt x="23350" y="103302"/>
                  </a:cubicBezTo>
                  <a:cubicBezTo>
                    <a:pt x="24353" y="100537"/>
                    <a:pt x="25143" y="97711"/>
                    <a:pt x="25705" y="94825"/>
                  </a:cubicBezTo>
                  <a:cubicBezTo>
                    <a:pt x="25796" y="94475"/>
                    <a:pt x="25857" y="94111"/>
                    <a:pt x="25917" y="93761"/>
                  </a:cubicBezTo>
                  <a:lnTo>
                    <a:pt x="26100" y="92683"/>
                  </a:lnTo>
                  <a:cubicBezTo>
                    <a:pt x="26221" y="91954"/>
                    <a:pt x="26343" y="91240"/>
                    <a:pt x="26434" y="90526"/>
                  </a:cubicBezTo>
                  <a:cubicBezTo>
                    <a:pt x="26510" y="89796"/>
                    <a:pt x="26616" y="89082"/>
                    <a:pt x="26692" y="88368"/>
                  </a:cubicBezTo>
                  <a:lnTo>
                    <a:pt x="26874" y="86242"/>
                  </a:lnTo>
                  <a:cubicBezTo>
                    <a:pt x="26935" y="85497"/>
                    <a:pt x="27011" y="84768"/>
                    <a:pt x="27026" y="84009"/>
                  </a:cubicBezTo>
                  <a:cubicBezTo>
                    <a:pt x="27041" y="83644"/>
                    <a:pt x="27072" y="83264"/>
                    <a:pt x="27072" y="82884"/>
                  </a:cubicBezTo>
                  <a:lnTo>
                    <a:pt x="27072" y="81760"/>
                  </a:lnTo>
                  <a:lnTo>
                    <a:pt x="27072" y="81183"/>
                  </a:lnTo>
                  <a:lnTo>
                    <a:pt x="27041" y="80636"/>
                  </a:lnTo>
                  <a:lnTo>
                    <a:pt x="26996" y="79512"/>
                  </a:lnTo>
                  <a:lnTo>
                    <a:pt x="26920" y="78403"/>
                  </a:lnTo>
                  <a:cubicBezTo>
                    <a:pt x="26890" y="78038"/>
                    <a:pt x="26859" y="77674"/>
                    <a:pt x="26814" y="77309"/>
                  </a:cubicBezTo>
                  <a:cubicBezTo>
                    <a:pt x="26495" y="74423"/>
                    <a:pt x="26024" y="71567"/>
                    <a:pt x="25386" y="68741"/>
                  </a:cubicBezTo>
                  <a:cubicBezTo>
                    <a:pt x="24778" y="65946"/>
                    <a:pt x="24079" y="63227"/>
                    <a:pt x="23411" y="60523"/>
                  </a:cubicBezTo>
                  <a:cubicBezTo>
                    <a:pt x="22454" y="56831"/>
                    <a:pt x="21557" y="53140"/>
                    <a:pt x="20935" y="49463"/>
                  </a:cubicBezTo>
                  <a:cubicBezTo>
                    <a:pt x="20312" y="45787"/>
                    <a:pt x="20038" y="42096"/>
                    <a:pt x="20342" y="38510"/>
                  </a:cubicBezTo>
                  <a:cubicBezTo>
                    <a:pt x="20403" y="37614"/>
                    <a:pt x="20540" y="36733"/>
                    <a:pt x="20676" y="35852"/>
                  </a:cubicBezTo>
                  <a:lnTo>
                    <a:pt x="20904" y="34697"/>
                  </a:lnTo>
                  <a:lnTo>
                    <a:pt x="21314" y="33512"/>
                  </a:lnTo>
                  <a:cubicBezTo>
                    <a:pt x="21466" y="33087"/>
                    <a:pt x="21618" y="32646"/>
                    <a:pt x="21770" y="32221"/>
                  </a:cubicBezTo>
                  <a:lnTo>
                    <a:pt x="22302" y="30960"/>
                  </a:lnTo>
                  <a:lnTo>
                    <a:pt x="22575" y="30322"/>
                  </a:lnTo>
                  <a:cubicBezTo>
                    <a:pt x="22666" y="30125"/>
                    <a:pt x="22742" y="29897"/>
                    <a:pt x="22849" y="29699"/>
                  </a:cubicBezTo>
                  <a:lnTo>
                    <a:pt x="23456" y="28484"/>
                  </a:lnTo>
                  <a:cubicBezTo>
                    <a:pt x="24261" y="26889"/>
                    <a:pt x="25188" y="25355"/>
                    <a:pt x="26221" y="23881"/>
                  </a:cubicBezTo>
                  <a:cubicBezTo>
                    <a:pt x="26343" y="23699"/>
                    <a:pt x="26495" y="23532"/>
                    <a:pt x="26616" y="23349"/>
                  </a:cubicBezTo>
                  <a:lnTo>
                    <a:pt x="27026" y="22818"/>
                  </a:lnTo>
                  <a:lnTo>
                    <a:pt x="27436" y="22301"/>
                  </a:lnTo>
                  <a:cubicBezTo>
                    <a:pt x="27573" y="22119"/>
                    <a:pt x="27695" y="21937"/>
                    <a:pt x="27847" y="21785"/>
                  </a:cubicBezTo>
                  <a:lnTo>
                    <a:pt x="28728" y="20797"/>
                  </a:lnTo>
                  <a:cubicBezTo>
                    <a:pt x="28864" y="20630"/>
                    <a:pt x="29016" y="20463"/>
                    <a:pt x="29168" y="20296"/>
                  </a:cubicBezTo>
                  <a:lnTo>
                    <a:pt x="29624" y="19825"/>
                  </a:lnTo>
                  <a:cubicBezTo>
                    <a:pt x="32085" y="17349"/>
                    <a:pt x="34880" y="15237"/>
                    <a:pt x="37949" y="13551"/>
                  </a:cubicBezTo>
                  <a:cubicBezTo>
                    <a:pt x="40972" y="11910"/>
                    <a:pt x="44147" y="10558"/>
                    <a:pt x="47443" y="9556"/>
                  </a:cubicBezTo>
                  <a:cubicBezTo>
                    <a:pt x="50649" y="8568"/>
                    <a:pt x="53900" y="7778"/>
                    <a:pt x="57196" y="7171"/>
                  </a:cubicBezTo>
                  <a:cubicBezTo>
                    <a:pt x="60417" y="6563"/>
                    <a:pt x="63592" y="6092"/>
                    <a:pt x="66660" y="5682"/>
                  </a:cubicBezTo>
                  <a:cubicBezTo>
                    <a:pt x="69380" y="5302"/>
                    <a:pt x="71658" y="4998"/>
                    <a:pt x="73497" y="4710"/>
                  </a:cubicBezTo>
                  <a:cubicBezTo>
                    <a:pt x="75350" y="4421"/>
                    <a:pt x="76747" y="4147"/>
                    <a:pt x="77735" y="3920"/>
                  </a:cubicBezTo>
                  <a:cubicBezTo>
                    <a:pt x="79710" y="3433"/>
                    <a:pt x="80029" y="3099"/>
                    <a:pt x="78950" y="2932"/>
                  </a:cubicBezTo>
                  <a:cubicBezTo>
                    <a:pt x="78267" y="2826"/>
                    <a:pt x="77029" y="2775"/>
                    <a:pt x="75306" y="2775"/>
                  </a:cubicBezTo>
                  <a:cubicBezTo>
                    <a:pt x="74309" y="2775"/>
                    <a:pt x="73149" y="2792"/>
                    <a:pt x="71841" y="2826"/>
                  </a:cubicBezTo>
                  <a:cubicBezTo>
                    <a:pt x="70048" y="2871"/>
                    <a:pt x="67982" y="2978"/>
                    <a:pt x="65673" y="3130"/>
                  </a:cubicBezTo>
                  <a:cubicBezTo>
                    <a:pt x="63364" y="3266"/>
                    <a:pt x="60812" y="3509"/>
                    <a:pt x="58047" y="3889"/>
                  </a:cubicBezTo>
                  <a:lnTo>
                    <a:pt x="57956" y="3373"/>
                  </a:lnTo>
                  <a:cubicBezTo>
                    <a:pt x="59338" y="3160"/>
                    <a:pt x="60599" y="2993"/>
                    <a:pt x="61738" y="2841"/>
                  </a:cubicBezTo>
                  <a:lnTo>
                    <a:pt x="64792" y="2461"/>
                  </a:lnTo>
                  <a:lnTo>
                    <a:pt x="67223" y="2142"/>
                  </a:lnTo>
                  <a:cubicBezTo>
                    <a:pt x="67921" y="2051"/>
                    <a:pt x="68544" y="1960"/>
                    <a:pt x="69061" y="1884"/>
                  </a:cubicBezTo>
                  <a:cubicBezTo>
                    <a:pt x="71187" y="1550"/>
                    <a:pt x="71947" y="1322"/>
                    <a:pt x="72099" y="1124"/>
                  </a:cubicBezTo>
                  <a:cubicBezTo>
                    <a:pt x="72403" y="714"/>
                    <a:pt x="70276" y="456"/>
                    <a:pt x="716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9"/>
            <p:cNvSpPr/>
            <p:nvPr/>
          </p:nvSpPr>
          <p:spPr>
            <a:xfrm>
              <a:off x="3006375" y="586000"/>
              <a:ext cx="1597775" cy="4547625"/>
            </a:xfrm>
            <a:custGeom>
              <a:rect b="b" l="l" r="r" t="t"/>
              <a:pathLst>
                <a:path extrusionOk="0" h="181905" w="63911">
                  <a:moveTo>
                    <a:pt x="20747" y="68568"/>
                  </a:moveTo>
                  <a:cubicBezTo>
                    <a:pt x="20761" y="68568"/>
                    <a:pt x="20778" y="68596"/>
                    <a:pt x="20797" y="68635"/>
                  </a:cubicBezTo>
                  <a:cubicBezTo>
                    <a:pt x="20778" y="68597"/>
                    <a:pt x="20762" y="68573"/>
                    <a:pt x="20748" y="68573"/>
                  </a:cubicBezTo>
                  <a:cubicBezTo>
                    <a:pt x="20729" y="68573"/>
                    <a:pt x="20715" y="68623"/>
                    <a:pt x="20706" y="68757"/>
                  </a:cubicBezTo>
                  <a:cubicBezTo>
                    <a:pt x="20715" y="68618"/>
                    <a:pt x="20728" y="68568"/>
                    <a:pt x="20747" y="68568"/>
                  </a:cubicBezTo>
                  <a:close/>
                  <a:moveTo>
                    <a:pt x="20676" y="69334"/>
                  </a:moveTo>
                  <a:cubicBezTo>
                    <a:pt x="20660" y="69607"/>
                    <a:pt x="20645" y="69972"/>
                    <a:pt x="20630" y="70443"/>
                  </a:cubicBezTo>
                  <a:cubicBezTo>
                    <a:pt x="20645" y="69972"/>
                    <a:pt x="20660" y="69592"/>
                    <a:pt x="20676" y="69334"/>
                  </a:cubicBezTo>
                  <a:close/>
                  <a:moveTo>
                    <a:pt x="9326" y="114976"/>
                  </a:moveTo>
                  <a:cubicBezTo>
                    <a:pt x="9246" y="115164"/>
                    <a:pt x="9170" y="115354"/>
                    <a:pt x="9100" y="115546"/>
                  </a:cubicBezTo>
                  <a:lnTo>
                    <a:pt x="8507" y="117035"/>
                  </a:lnTo>
                  <a:cubicBezTo>
                    <a:pt x="8128" y="118022"/>
                    <a:pt x="7748" y="119025"/>
                    <a:pt x="7429" y="120027"/>
                  </a:cubicBezTo>
                  <a:lnTo>
                    <a:pt x="7170" y="120787"/>
                  </a:lnTo>
                  <a:lnTo>
                    <a:pt x="6927" y="121547"/>
                  </a:lnTo>
                  <a:cubicBezTo>
                    <a:pt x="6791" y="122048"/>
                    <a:pt x="6608" y="122549"/>
                    <a:pt x="6487" y="123066"/>
                  </a:cubicBezTo>
                  <a:lnTo>
                    <a:pt x="6077" y="124600"/>
                  </a:lnTo>
                  <a:lnTo>
                    <a:pt x="5727" y="126150"/>
                  </a:lnTo>
                  <a:cubicBezTo>
                    <a:pt x="5272" y="128216"/>
                    <a:pt x="4968" y="130312"/>
                    <a:pt x="4785" y="132408"/>
                  </a:cubicBezTo>
                  <a:cubicBezTo>
                    <a:pt x="4725" y="132940"/>
                    <a:pt x="4694" y="133472"/>
                    <a:pt x="4679" y="133988"/>
                  </a:cubicBezTo>
                  <a:cubicBezTo>
                    <a:pt x="4664" y="134520"/>
                    <a:pt x="4603" y="135052"/>
                    <a:pt x="4603" y="135583"/>
                  </a:cubicBezTo>
                  <a:cubicBezTo>
                    <a:pt x="4603" y="136632"/>
                    <a:pt x="4573" y="137695"/>
                    <a:pt x="4649" y="138743"/>
                  </a:cubicBezTo>
                  <a:lnTo>
                    <a:pt x="4679" y="139533"/>
                  </a:lnTo>
                  <a:lnTo>
                    <a:pt x="4694" y="139928"/>
                  </a:lnTo>
                  <a:lnTo>
                    <a:pt x="4740" y="140323"/>
                  </a:lnTo>
                  <a:lnTo>
                    <a:pt x="4892" y="141888"/>
                  </a:lnTo>
                  <a:cubicBezTo>
                    <a:pt x="4953" y="142404"/>
                    <a:pt x="5028" y="142921"/>
                    <a:pt x="5104" y="143453"/>
                  </a:cubicBezTo>
                  <a:cubicBezTo>
                    <a:pt x="5150" y="143711"/>
                    <a:pt x="5180" y="143969"/>
                    <a:pt x="5226" y="144227"/>
                  </a:cubicBezTo>
                  <a:lnTo>
                    <a:pt x="5393" y="144987"/>
                  </a:lnTo>
                  <a:cubicBezTo>
                    <a:pt x="5575" y="146020"/>
                    <a:pt x="5864" y="147023"/>
                    <a:pt x="6122" y="148040"/>
                  </a:cubicBezTo>
                  <a:lnTo>
                    <a:pt x="6608" y="149529"/>
                  </a:lnTo>
                  <a:cubicBezTo>
                    <a:pt x="6684" y="149787"/>
                    <a:pt x="6791" y="150030"/>
                    <a:pt x="6882" y="150274"/>
                  </a:cubicBezTo>
                  <a:lnTo>
                    <a:pt x="7155" y="150988"/>
                  </a:lnTo>
                  <a:cubicBezTo>
                    <a:pt x="7930" y="152932"/>
                    <a:pt x="8887" y="154801"/>
                    <a:pt x="10011" y="156563"/>
                  </a:cubicBezTo>
                  <a:cubicBezTo>
                    <a:pt x="11135" y="158325"/>
                    <a:pt x="12442" y="159981"/>
                    <a:pt x="13885" y="161500"/>
                  </a:cubicBezTo>
                  <a:cubicBezTo>
                    <a:pt x="10938" y="158431"/>
                    <a:pt x="8614" y="154816"/>
                    <a:pt x="7049" y="150851"/>
                  </a:cubicBezTo>
                  <a:cubicBezTo>
                    <a:pt x="6654" y="149879"/>
                    <a:pt x="6335" y="148861"/>
                    <a:pt x="6016" y="147858"/>
                  </a:cubicBezTo>
                  <a:lnTo>
                    <a:pt x="5621" y="146324"/>
                  </a:lnTo>
                  <a:cubicBezTo>
                    <a:pt x="5545" y="146081"/>
                    <a:pt x="5499" y="145807"/>
                    <a:pt x="5454" y="145549"/>
                  </a:cubicBezTo>
                  <a:lnTo>
                    <a:pt x="5287" y="144774"/>
                  </a:lnTo>
                  <a:cubicBezTo>
                    <a:pt x="4877" y="142708"/>
                    <a:pt x="4633" y="140597"/>
                    <a:pt x="4573" y="138485"/>
                  </a:cubicBezTo>
                  <a:lnTo>
                    <a:pt x="4527" y="137710"/>
                  </a:lnTo>
                  <a:lnTo>
                    <a:pt x="4527" y="136905"/>
                  </a:lnTo>
                  <a:lnTo>
                    <a:pt x="4542" y="135325"/>
                  </a:lnTo>
                  <a:lnTo>
                    <a:pt x="4633" y="133730"/>
                  </a:lnTo>
                  <a:lnTo>
                    <a:pt x="4679" y="132940"/>
                  </a:lnTo>
                  <a:lnTo>
                    <a:pt x="4755" y="132150"/>
                  </a:lnTo>
                  <a:lnTo>
                    <a:pt x="4907" y="130585"/>
                  </a:lnTo>
                  <a:cubicBezTo>
                    <a:pt x="4983" y="130069"/>
                    <a:pt x="5074" y="129552"/>
                    <a:pt x="5135" y="129021"/>
                  </a:cubicBezTo>
                  <a:cubicBezTo>
                    <a:pt x="5196" y="128504"/>
                    <a:pt x="5302" y="128003"/>
                    <a:pt x="5408" y="127486"/>
                  </a:cubicBezTo>
                  <a:cubicBezTo>
                    <a:pt x="5499" y="126970"/>
                    <a:pt x="5591" y="126453"/>
                    <a:pt x="5727" y="125937"/>
                  </a:cubicBezTo>
                  <a:cubicBezTo>
                    <a:pt x="6168" y="123901"/>
                    <a:pt x="6745" y="121881"/>
                    <a:pt x="7429" y="119906"/>
                  </a:cubicBezTo>
                  <a:cubicBezTo>
                    <a:pt x="7748" y="118919"/>
                    <a:pt x="8128" y="117946"/>
                    <a:pt x="8507" y="116959"/>
                  </a:cubicBezTo>
                  <a:lnTo>
                    <a:pt x="9100" y="115516"/>
                  </a:lnTo>
                  <a:cubicBezTo>
                    <a:pt x="9172" y="115332"/>
                    <a:pt x="9248" y="115153"/>
                    <a:pt x="9326" y="114976"/>
                  </a:cubicBezTo>
                  <a:close/>
                  <a:moveTo>
                    <a:pt x="53155" y="0"/>
                  </a:moveTo>
                  <a:lnTo>
                    <a:pt x="53155" y="0"/>
                  </a:lnTo>
                  <a:cubicBezTo>
                    <a:pt x="48825" y="456"/>
                    <a:pt x="44359" y="775"/>
                    <a:pt x="39832" y="1595"/>
                  </a:cubicBezTo>
                  <a:cubicBezTo>
                    <a:pt x="38692" y="1793"/>
                    <a:pt x="37568" y="2021"/>
                    <a:pt x="36429" y="2309"/>
                  </a:cubicBezTo>
                  <a:cubicBezTo>
                    <a:pt x="35305" y="2598"/>
                    <a:pt x="34165" y="2917"/>
                    <a:pt x="33041" y="3297"/>
                  </a:cubicBezTo>
                  <a:cubicBezTo>
                    <a:pt x="30763" y="4041"/>
                    <a:pt x="28560" y="5044"/>
                    <a:pt x="26494" y="6259"/>
                  </a:cubicBezTo>
                  <a:cubicBezTo>
                    <a:pt x="25127" y="7155"/>
                    <a:pt x="23835" y="8158"/>
                    <a:pt x="22635" y="9267"/>
                  </a:cubicBezTo>
                  <a:cubicBezTo>
                    <a:pt x="22301" y="9586"/>
                    <a:pt x="21967" y="9890"/>
                    <a:pt x="21648" y="10209"/>
                  </a:cubicBezTo>
                  <a:lnTo>
                    <a:pt x="20752" y="11166"/>
                  </a:lnTo>
                  <a:cubicBezTo>
                    <a:pt x="20478" y="11470"/>
                    <a:pt x="20220" y="11789"/>
                    <a:pt x="19992" y="12062"/>
                  </a:cubicBezTo>
                  <a:lnTo>
                    <a:pt x="19794" y="12275"/>
                  </a:lnTo>
                  <a:lnTo>
                    <a:pt x="19673" y="12427"/>
                  </a:lnTo>
                  <a:lnTo>
                    <a:pt x="19597" y="12503"/>
                  </a:lnTo>
                  <a:lnTo>
                    <a:pt x="19551" y="12594"/>
                  </a:lnTo>
                  <a:lnTo>
                    <a:pt x="19248" y="13050"/>
                  </a:lnTo>
                  <a:lnTo>
                    <a:pt x="18518" y="14204"/>
                  </a:lnTo>
                  <a:lnTo>
                    <a:pt x="17865" y="15404"/>
                  </a:lnTo>
                  <a:cubicBezTo>
                    <a:pt x="17759" y="15602"/>
                    <a:pt x="17637" y="15799"/>
                    <a:pt x="17546" y="16012"/>
                  </a:cubicBezTo>
                  <a:lnTo>
                    <a:pt x="17273" y="16620"/>
                  </a:lnTo>
                  <a:lnTo>
                    <a:pt x="16999" y="17243"/>
                  </a:lnTo>
                  <a:cubicBezTo>
                    <a:pt x="16908" y="17455"/>
                    <a:pt x="16817" y="17653"/>
                    <a:pt x="16741" y="17865"/>
                  </a:cubicBezTo>
                  <a:lnTo>
                    <a:pt x="16270" y="19141"/>
                  </a:lnTo>
                  <a:cubicBezTo>
                    <a:pt x="16194" y="19354"/>
                    <a:pt x="16133" y="19567"/>
                    <a:pt x="16073" y="19779"/>
                  </a:cubicBezTo>
                  <a:lnTo>
                    <a:pt x="15890" y="20433"/>
                  </a:lnTo>
                  <a:lnTo>
                    <a:pt x="15693" y="21071"/>
                  </a:lnTo>
                  <a:cubicBezTo>
                    <a:pt x="15632" y="21283"/>
                    <a:pt x="15602" y="21496"/>
                    <a:pt x="15541" y="21724"/>
                  </a:cubicBezTo>
                  <a:cubicBezTo>
                    <a:pt x="15450" y="22149"/>
                    <a:pt x="15359" y="22590"/>
                    <a:pt x="15267" y="23015"/>
                  </a:cubicBezTo>
                  <a:cubicBezTo>
                    <a:pt x="15131" y="23881"/>
                    <a:pt x="14964" y="24747"/>
                    <a:pt x="14888" y="25613"/>
                  </a:cubicBezTo>
                  <a:lnTo>
                    <a:pt x="14827" y="26266"/>
                  </a:lnTo>
                  <a:cubicBezTo>
                    <a:pt x="14797" y="26479"/>
                    <a:pt x="14781" y="26692"/>
                    <a:pt x="14781" y="26919"/>
                  </a:cubicBezTo>
                  <a:lnTo>
                    <a:pt x="14705" y="28196"/>
                  </a:lnTo>
                  <a:cubicBezTo>
                    <a:pt x="14645" y="29897"/>
                    <a:pt x="14675" y="31598"/>
                    <a:pt x="14797" y="33285"/>
                  </a:cubicBezTo>
                  <a:cubicBezTo>
                    <a:pt x="15024" y="36627"/>
                    <a:pt x="15541" y="39878"/>
                    <a:pt x="16149" y="43053"/>
                  </a:cubicBezTo>
                  <a:cubicBezTo>
                    <a:pt x="16741" y="46228"/>
                    <a:pt x="17440" y="49327"/>
                    <a:pt x="18108" y="52395"/>
                  </a:cubicBezTo>
                  <a:cubicBezTo>
                    <a:pt x="18777" y="55449"/>
                    <a:pt x="19415" y="58487"/>
                    <a:pt x="19901" y="61480"/>
                  </a:cubicBezTo>
                  <a:cubicBezTo>
                    <a:pt x="20007" y="62224"/>
                    <a:pt x="20129" y="62969"/>
                    <a:pt x="20205" y="63713"/>
                  </a:cubicBezTo>
                  <a:cubicBezTo>
                    <a:pt x="20250" y="64078"/>
                    <a:pt x="20311" y="64457"/>
                    <a:pt x="20341" y="64822"/>
                  </a:cubicBezTo>
                  <a:lnTo>
                    <a:pt x="20448" y="65931"/>
                  </a:lnTo>
                  <a:cubicBezTo>
                    <a:pt x="20493" y="66296"/>
                    <a:pt x="20508" y="66660"/>
                    <a:pt x="20524" y="67040"/>
                  </a:cubicBezTo>
                  <a:cubicBezTo>
                    <a:pt x="20554" y="67405"/>
                    <a:pt x="20584" y="67769"/>
                    <a:pt x="20584" y="68118"/>
                  </a:cubicBezTo>
                  <a:lnTo>
                    <a:pt x="20615" y="69182"/>
                  </a:lnTo>
                  <a:cubicBezTo>
                    <a:pt x="20600" y="69546"/>
                    <a:pt x="20584" y="69911"/>
                    <a:pt x="20569" y="70276"/>
                  </a:cubicBezTo>
                  <a:cubicBezTo>
                    <a:pt x="20539" y="70640"/>
                    <a:pt x="20539" y="70990"/>
                    <a:pt x="20508" y="71354"/>
                  </a:cubicBezTo>
                  <a:lnTo>
                    <a:pt x="20417" y="72463"/>
                  </a:lnTo>
                  <a:cubicBezTo>
                    <a:pt x="20372" y="73192"/>
                    <a:pt x="20250" y="73922"/>
                    <a:pt x="20159" y="74651"/>
                  </a:cubicBezTo>
                  <a:lnTo>
                    <a:pt x="20098" y="75198"/>
                  </a:lnTo>
                  <a:lnTo>
                    <a:pt x="19992" y="75745"/>
                  </a:lnTo>
                  <a:lnTo>
                    <a:pt x="19810" y="76823"/>
                  </a:lnTo>
                  <a:cubicBezTo>
                    <a:pt x="19749" y="77188"/>
                    <a:pt x="19658" y="77552"/>
                    <a:pt x="19582" y="77917"/>
                  </a:cubicBezTo>
                  <a:lnTo>
                    <a:pt x="19354" y="78996"/>
                  </a:lnTo>
                  <a:cubicBezTo>
                    <a:pt x="18655" y="81897"/>
                    <a:pt x="17774" y="84738"/>
                    <a:pt x="16680" y="87518"/>
                  </a:cubicBezTo>
                  <a:cubicBezTo>
                    <a:pt x="15602" y="90328"/>
                    <a:pt x="14341" y="93093"/>
                    <a:pt x="13019" y="95858"/>
                  </a:cubicBezTo>
                  <a:cubicBezTo>
                    <a:pt x="11697" y="98623"/>
                    <a:pt x="10300" y="101403"/>
                    <a:pt x="8933" y="104213"/>
                  </a:cubicBezTo>
                  <a:cubicBezTo>
                    <a:pt x="7581" y="107039"/>
                    <a:pt x="6244" y="109910"/>
                    <a:pt x="5044" y="112872"/>
                  </a:cubicBezTo>
                  <a:cubicBezTo>
                    <a:pt x="4725" y="113617"/>
                    <a:pt x="4451" y="114361"/>
                    <a:pt x="4163" y="115121"/>
                  </a:cubicBezTo>
                  <a:cubicBezTo>
                    <a:pt x="3874" y="115880"/>
                    <a:pt x="3585" y="116625"/>
                    <a:pt x="3342" y="117399"/>
                  </a:cubicBezTo>
                  <a:cubicBezTo>
                    <a:pt x="3099" y="118159"/>
                    <a:pt x="2826" y="118934"/>
                    <a:pt x="2598" y="119708"/>
                  </a:cubicBezTo>
                  <a:lnTo>
                    <a:pt x="2264" y="120878"/>
                  </a:lnTo>
                  <a:lnTo>
                    <a:pt x="2097" y="121455"/>
                  </a:lnTo>
                  <a:lnTo>
                    <a:pt x="1945" y="122048"/>
                  </a:lnTo>
                  <a:lnTo>
                    <a:pt x="1641" y="123233"/>
                  </a:lnTo>
                  <a:cubicBezTo>
                    <a:pt x="1534" y="123628"/>
                    <a:pt x="1459" y="124038"/>
                    <a:pt x="1367" y="124433"/>
                  </a:cubicBezTo>
                  <a:lnTo>
                    <a:pt x="1109" y="125633"/>
                  </a:lnTo>
                  <a:lnTo>
                    <a:pt x="896" y="126833"/>
                  </a:lnTo>
                  <a:cubicBezTo>
                    <a:pt x="836" y="127243"/>
                    <a:pt x="745" y="127638"/>
                    <a:pt x="699" y="128049"/>
                  </a:cubicBezTo>
                  <a:lnTo>
                    <a:pt x="532" y="129279"/>
                  </a:lnTo>
                  <a:lnTo>
                    <a:pt x="441" y="129887"/>
                  </a:lnTo>
                  <a:cubicBezTo>
                    <a:pt x="410" y="130099"/>
                    <a:pt x="410" y="130297"/>
                    <a:pt x="380" y="130494"/>
                  </a:cubicBezTo>
                  <a:lnTo>
                    <a:pt x="274" y="131725"/>
                  </a:lnTo>
                  <a:cubicBezTo>
                    <a:pt x="0" y="135006"/>
                    <a:pt x="15" y="138318"/>
                    <a:pt x="350" y="141599"/>
                  </a:cubicBezTo>
                  <a:cubicBezTo>
                    <a:pt x="699" y="144941"/>
                    <a:pt x="1443" y="148223"/>
                    <a:pt x="2567" y="151398"/>
                  </a:cubicBezTo>
                  <a:cubicBezTo>
                    <a:pt x="3737" y="154588"/>
                    <a:pt x="5332" y="157611"/>
                    <a:pt x="7307" y="160391"/>
                  </a:cubicBezTo>
                  <a:cubicBezTo>
                    <a:pt x="6046" y="158614"/>
                    <a:pt x="4937" y="156715"/>
                    <a:pt x="3995" y="154740"/>
                  </a:cubicBezTo>
                  <a:lnTo>
                    <a:pt x="3327" y="153251"/>
                  </a:lnTo>
                  <a:lnTo>
                    <a:pt x="2735" y="151732"/>
                  </a:lnTo>
                  <a:lnTo>
                    <a:pt x="2583" y="151352"/>
                  </a:lnTo>
                  <a:cubicBezTo>
                    <a:pt x="2537" y="151231"/>
                    <a:pt x="2507" y="151094"/>
                    <a:pt x="2461" y="150972"/>
                  </a:cubicBezTo>
                  <a:lnTo>
                    <a:pt x="2203" y="150198"/>
                  </a:lnTo>
                  <a:lnTo>
                    <a:pt x="1960" y="149438"/>
                  </a:lnTo>
                  <a:cubicBezTo>
                    <a:pt x="1869" y="149180"/>
                    <a:pt x="1808" y="148921"/>
                    <a:pt x="1747" y="148663"/>
                  </a:cubicBezTo>
                  <a:lnTo>
                    <a:pt x="1322" y="147114"/>
                  </a:lnTo>
                  <a:lnTo>
                    <a:pt x="1003" y="145549"/>
                  </a:lnTo>
                  <a:cubicBezTo>
                    <a:pt x="942" y="145276"/>
                    <a:pt x="881" y="145017"/>
                    <a:pt x="851" y="144759"/>
                  </a:cubicBezTo>
                  <a:lnTo>
                    <a:pt x="729" y="143969"/>
                  </a:lnTo>
                  <a:lnTo>
                    <a:pt x="608" y="143179"/>
                  </a:lnTo>
                  <a:cubicBezTo>
                    <a:pt x="562" y="142921"/>
                    <a:pt x="517" y="142663"/>
                    <a:pt x="501" y="142389"/>
                  </a:cubicBezTo>
                  <a:cubicBezTo>
                    <a:pt x="395" y="141341"/>
                    <a:pt x="274" y="140293"/>
                    <a:pt x="243" y="139245"/>
                  </a:cubicBezTo>
                  <a:cubicBezTo>
                    <a:pt x="213" y="138713"/>
                    <a:pt x="182" y="138196"/>
                    <a:pt x="167" y="137665"/>
                  </a:cubicBezTo>
                  <a:lnTo>
                    <a:pt x="167" y="135325"/>
                  </a:lnTo>
                  <a:lnTo>
                    <a:pt x="198" y="134550"/>
                  </a:lnTo>
                  <a:lnTo>
                    <a:pt x="274" y="132986"/>
                  </a:lnTo>
                  <a:cubicBezTo>
                    <a:pt x="289" y="132727"/>
                    <a:pt x="304" y="132469"/>
                    <a:pt x="334" y="132211"/>
                  </a:cubicBezTo>
                  <a:lnTo>
                    <a:pt x="410" y="131436"/>
                  </a:lnTo>
                  <a:cubicBezTo>
                    <a:pt x="456" y="130920"/>
                    <a:pt x="486" y="130418"/>
                    <a:pt x="547" y="129902"/>
                  </a:cubicBezTo>
                  <a:cubicBezTo>
                    <a:pt x="699" y="128869"/>
                    <a:pt x="820" y="127836"/>
                    <a:pt x="1018" y="126818"/>
                  </a:cubicBezTo>
                  <a:lnTo>
                    <a:pt x="1155" y="126058"/>
                  </a:lnTo>
                  <a:lnTo>
                    <a:pt x="1215" y="125679"/>
                  </a:lnTo>
                  <a:lnTo>
                    <a:pt x="1307" y="125299"/>
                  </a:lnTo>
                  <a:lnTo>
                    <a:pt x="1641" y="123780"/>
                  </a:lnTo>
                  <a:cubicBezTo>
                    <a:pt x="2598" y="119815"/>
                    <a:pt x="3889" y="115941"/>
                    <a:pt x="5499" y="112189"/>
                  </a:cubicBezTo>
                  <a:cubicBezTo>
                    <a:pt x="8598" y="104760"/>
                    <a:pt x="12487" y="97894"/>
                    <a:pt x="15556" y="90784"/>
                  </a:cubicBezTo>
                  <a:cubicBezTo>
                    <a:pt x="15951" y="89903"/>
                    <a:pt x="16331" y="89022"/>
                    <a:pt x="16665" y="88110"/>
                  </a:cubicBezTo>
                  <a:cubicBezTo>
                    <a:pt x="17014" y="87214"/>
                    <a:pt x="17364" y="86318"/>
                    <a:pt x="17683" y="85421"/>
                  </a:cubicBezTo>
                  <a:cubicBezTo>
                    <a:pt x="17850" y="84966"/>
                    <a:pt x="18002" y="84510"/>
                    <a:pt x="18154" y="84054"/>
                  </a:cubicBezTo>
                  <a:lnTo>
                    <a:pt x="18579" y="82687"/>
                  </a:lnTo>
                  <a:cubicBezTo>
                    <a:pt x="18853" y="81776"/>
                    <a:pt x="19126" y="80849"/>
                    <a:pt x="19339" y="79922"/>
                  </a:cubicBezTo>
                  <a:cubicBezTo>
                    <a:pt x="19597" y="79011"/>
                    <a:pt x="19764" y="78069"/>
                    <a:pt x="19977" y="77142"/>
                  </a:cubicBezTo>
                  <a:cubicBezTo>
                    <a:pt x="20129" y="76200"/>
                    <a:pt x="20311" y="75258"/>
                    <a:pt x="20417" y="74317"/>
                  </a:cubicBezTo>
                  <a:lnTo>
                    <a:pt x="20508" y="73603"/>
                  </a:lnTo>
                  <a:lnTo>
                    <a:pt x="20554" y="73238"/>
                  </a:lnTo>
                  <a:lnTo>
                    <a:pt x="20584" y="72889"/>
                  </a:lnTo>
                  <a:lnTo>
                    <a:pt x="20706" y="71461"/>
                  </a:lnTo>
                  <a:cubicBezTo>
                    <a:pt x="20752" y="70990"/>
                    <a:pt x="20752" y="70519"/>
                    <a:pt x="20767" y="70048"/>
                  </a:cubicBezTo>
                  <a:lnTo>
                    <a:pt x="20797" y="69334"/>
                  </a:lnTo>
                  <a:cubicBezTo>
                    <a:pt x="20812" y="69106"/>
                    <a:pt x="20797" y="68878"/>
                    <a:pt x="20797" y="68635"/>
                  </a:cubicBezTo>
                  <a:lnTo>
                    <a:pt x="20797" y="68635"/>
                  </a:lnTo>
                  <a:cubicBezTo>
                    <a:pt x="20841" y="68766"/>
                    <a:pt x="20899" y="69031"/>
                    <a:pt x="20950" y="69031"/>
                  </a:cubicBezTo>
                  <a:cubicBezTo>
                    <a:pt x="20987" y="69031"/>
                    <a:pt x="21021" y="68883"/>
                    <a:pt x="21040" y="68422"/>
                  </a:cubicBezTo>
                  <a:lnTo>
                    <a:pt x="21071" y="69136"/>
                  </a:lnTo>
                  <a:cubicBezTo>
                    <a:pt x="21086" y="69379"/>
                    <a:pt x="21055" y="69622"/>
                    <a:pt x="21055" y="69866"/>
                  </a:cubicBezTo>
                  <a:lnTo>
                    <a:pt x="21025" y="71309"/>
                  </a:lnTo>
                  <a:cubicBezTo>
                    <a:pt x="20949" y="72281"/>
                    <a:pt x="20903" y="73253"/>
                    <a:pt x="20767" y="74225"/>
                  </a:cubicBezTo>
                  <a:cubicBezTo>
                    <a:pt x="20676" y="75198"/>
                    <a:pt x="20493" y="76155"/>
                    <a:pt x="20341" y="77127"/>
                  </a:cubicBezTo>
                  <a:cubicBezTo>
                    <a:pt x="20250" y="77613"/>
                    <a:pt x="20159" y="78084"/>
                    <a:pt x="20053" y="78555"/>
                  </a:cubicBezTo>
                  <a:cubicBezTo>
                    <a:pt x="20007" y="78798"/>
                    <a:pt x="19962" y="79041"/>
                    <a:pt x="19901" y="79269"/>
                  </a:cubicBezTo>
                  <a:lnTo>
                    <a:pt x="19734" y="79983"/>
                  </a:lnTo>
                  <a:cubicBezTo>
                    <a:pt x="19521" y="80940"/>
                    <a:pt x="19232" y="81867"/>
                    <a:pt x="18974" y="82824"/>
                  </a:cubicBezTo>
                  <a:cubicBezTo>
                    <a:pt x="18670" y="83750"/>
                    <a:pt x="18366" y="84677"/>
                    <a:pt x="18047" y="85604"/>
                  </a:cubicBezTo>
                  <a:cubicBezTo>
                    <a:pt x="17744" y="86530"/>
                    <a:pt x="17409" y="87457"/>
                    <a:pt x="17030" y="88369"/>
                  </a:cubicBezTo>
                  <a:cubicBezTo>
                    <a:pt x="16650" y="89280"/>
                    <a:pt x="16285" y="90192"/>
                    <a:pt x="15890" y="91088"/>
                  </a:cubicBezTo>
                  <a:cubicBezTo>
                    <a:pt x="12746" y="98334"/>
                    <a:pt x="8750" y="105292"/>
                    <a:pt x="5591" y="112827"/>
                  </a:cubicBezTo>
                  <a:cubicBezTo>
                    <a:pt x="5196" y="113753"/>
                    <a:pt x="4801" y="114710"/>
                    <a:pt x="4451" y="115668"/>
                  </a:cubicBezTo>
                  <a:cubicBezTo>
                    <a:pt x="4102" y="116640"/>
                    <a:pt x="3768" y="117612"/>
                    <a:pt x="3418" y="118584"/>
                  </a:cubicBezTo>
                  <a:cubicBezTo>
                    <a:pt x="3069" y="119557"/>
                    <a:pt x="2811" y="120559"/>
                    <a:pt x="2507" y="121547"/>
                  </a:cubicBezTo>
                  <a:cubicBezTo>
                    <a:pt x="2248" y="122549"/>
                    <a:pt x="1960" y="123552"/>
                    <a:pt x="1747" y="124570"/>
                  </a:cubicBezTo>
                  <a:lnTo>
                    <a:pt x="1580" y="125329"/>
                  </a:lnTo>
                  <a:lnTo>
                    <a:pt x="1489" y="125709"/>
                  </a:lnTo>
                  <a:lnTo>
                    <a:pt x="1428" y="126089"/>
                  </a:lnTo>
                  <a:lnTo>
                    <a:pt x="1139" y="127638"/>
                  </a:lnTo>
                  <a:cubicBezTo>
                    <a:pt x="1048" y="128155"/>
                    <a:pt x="988" y="128671"/>
                    <a:pt x="912" y="129203"/>
                  </a:cubicBezTo>
                  <a:lnTo>
                    <a:pt x="805" y="129978"/>
                  </a:lnTo>
                  <a:cubicBezTo>
                    <a:pt x="775" y="130236"/>
                    <a:pt x="760" y="130494"/>
                    <a:pt x="729" y="130753"/>
                  </a:cubicBezTo>
                  <a:lnTo>
                    <a:pt x="593" y="132317"/>
                  </a:lnTo>
                  <a:lnTo>
                    <a:pt x="547" y="132712"/>
                  </a:lnTo>
                  <a:lnTo>
                    <a:pt x="532" y="133107"/>
                  </a:lnTo>
                  <a:lnTo>
                    <a:pt x="501" y="133897"/>
                  </a:lnTo>
                  <a:cubicBezTo>
                    <a:pt x="471" y="134414"/>
                    <a:pt x="425" y="134945"/>
                    <a:pt x="425" y="135462"/>
                  </a:cubicBezTo>
                  <a:lnTo>
                    <a:pt x="425" y="137042"/>
                  </a:lnTo>
                  <a:lnTo>
                    <a:pt x="425" y="137832"/>
                  </a:lnTo>
                  <a:lnTo>
                    <a:pt x="471" y="138637"/>
                  </a:lnTo>
                  <a:lnTo>
                    <a:pt x="562" y="140217"/>
                  </a:lnTo>
                  <a:lnTo>
                    <a:pt x="714" y="141812"/>
                  </a:lnTo>
                  <a:lnTo>
                    <a:pt x="805" y="142602"/>
                  </a:lnTo>
                  <a:lnTo>
                    <a:pt x="927" y="143407"/>
                  </a:lnTo>
                  <a:cubicBezTo>
                    <a:pt x="1018" y="143924"/>
                    <a:pt x="1094" y="144455"/>
                    <a:pt x="1185" y="144987"/>
                  </a:cubicBezTo>
                  <a:lnTo>
                    <a:pt x="1534" y="146567"/>
                  </a:lnTo>
                  <a:cubicBezTo>
                    <a:pt x="1626" y="147099"/>
                    <a:pt x="1793" y="147615"/>
                    <a:pt x="1929" y="148132"/>
                  </a:cubicBezTo>
                  <a:cubicBezTo>
                    <a:pt x="2081" y="148663"/>
                    <a:pt x="2218" y="149180"/>
                    <a:pt x="2400" y="149696"/>
                  </a:cubicBezTo>
                  <a:cubicBezTo>
                    <a:pt x="2567" y="150213"/>
                    <a:pt x="2735" y="150729"/>
                    <a:pt x="2917" y="151231"/>
                  </a:cubicBezTo>
                  <a:lnTo>
                    <a:pt x="3525" y="152750"/>
                  </a:lnTo>
                  <a:lnTo>
                    <a:pt x="3676" y="153130"/>
                  </a:lnTo>
                  <a:lnTo>
                    <a:pt x="3859" y="153509"/>
                  </a:lnTo>
                  <a:lnTo>
                    <a:pt x="4208" y="154254"/>
                  </a:lnTo>
                  <a:lnTo>
                    <a:pt x="4542" y="154998"/>
                  </a:lnTo>
                  <a:lnTo>
                    <a:pt x="4937" y="155712"/>
                  </a:lnTo>
                  <a:lnTo>
                    <a:pt x="5317" y="156441"/>
                  </a:lnTo>
                  <a:lnTo>
                    <a:pt x="5515" y="156806"/>
                  </a:lnTo>
                  <a:lnTo>
                    <a:pt x="5727" y="157155"/>
                  </a:lnTo>
                  <a:cubicBezTo>
                    <a:pt x="6016" y="157626"/>
                    <a:pt x="6305" y="158097"/>
                    <a:pt x="6593" y="158553"/>
                  </a:cubicBezTo>
                  <a:lnTo>
                    <a:pt x="7550" y="159905"/>
                  </a:lnTo>
                  <a:cubicBezTo>
                    <a:pt x="7702" y="160133"/>
                    <a:pt x="7884" y="160345"/>
                    <a:pt x="8052" y="160573"/>
                  </a:cubicBezTo>
                  <a:lnTo>
                    <a:pt x="8553" y="161227"/>
                  </a:lnTo>
                  <a:lnTo>
                    <a:pt x="8158" y="161530"/>
                  </a:lnTo>
                  <a:cubicBezTo>
                    <a:pt x="10072" y="164022"/>
                    <a:pt x="12290" y="166255"/>
                    <a:pt x="14751" y="168215"/>
                  </a:cubicBezTo>
                  <a:cubicBezTo>
                    <a:pt x="15966" y="169217"/>
                    <a:pt x="17257" y="170098"/>
                    <a:pt x="18549" y="170964"/>
                  </a:cubicBezTo>
                  <a:lnTo>
                    <a:pt x="19536" y="171602"/>
                  </a:lnTo>
                  <a:cubicBezTo>
                    <a:pt x="19855" y="171800"/>
                    <a:pt x="20189" y="172012"/>
                    <a:pt x="20524" y="172195"/>
                  </a:cubicBezTo>
                  <a:cubicBezTo>
                    <a:pt x="21207" y="172590"/>
                    <a:pt x="21876" y="172985"/>
                    <a:pt x="22574" y="173334"/>
                  </a:cubicBezTo>
                  <a:cubicBezTo>
                    <a:pt x="25309" y="174762"/>
                    <a:pt x="28180" y="175993"/>
                    <a:pt x="31112" y="176980"/>
                  </a:cubicBezTo>
                  <a:lnTo>
                    <a:pt x="32221" y="177345"/>
                  </a:lnTo>
                  <a:lnTo>
                    <a:pt x="33315" y="177694"/>
                  </a:lnTo>
                  <a:cubicBezTo>
                    <a:pt x="34074" y="177922"/>
                    <a:pt x="34788" y="178119"/>
                    <a:pt x="35502" y="178317"/>
                  </a:cubicBezTo>
                  <a:cubicBezTo>
                    <a:pt x="36216" y="178514"/>
                    <a:pt x="36885" y="178727"/>
                    <a:pt x="37614" y="178940"/>
                  </a:cubicBezTo>
                  <a:cubicBezTo>
                    <a:pt x="38328" y="179152"/>
                    <a:pt x="39057" y="179365"/>
                    <a:pt x="39786" y="179563"/>
                  </a:cubicBezTo>
                  <a:cubicBezTo>
                    <a:pt x="43979" y="180732"/>
                    <a:pt x="48293" y="181477"/>
                    <a:pt x="52638" y="181796"/>
                  </a:cubicBezTo>
                  <a:cubicBezTo>
                    <a:pt x="48187" y="180991"/>
                    <a:pt x="43766" y="179927"/>
                    <a:pt x="39437" y="178605"/>
                  </a:cubicBezTo>
                  <a:lnTo>
                    <a:pt x="37796" y="178119"/>
                  </a:lnTo>
                  <a:lnTo>
                    <a:pt x="36201" y="177633"/>
                  </a:lnTo>
                  <a:cubicBezTo>
                    <a:pt x="35669" y="177466"/>
                    <a:pt x="35123" y="177314"/>
                    <a:pt x="34576" y="177162"/>
                  </a:cubicBezTo>
                  <a:cubicBezTo>
                    <a:pt x="34029" y="177010"/>
                    <a:pt x="33467" y="176813"/>
                    <a:pt x="32920" y="176646"/>
                  </a:cubicBezTo>
                  <a:cubicBezTo>
                    <a:pt x="30671" y="175932"/>
                    <a:pt x="28484" y="175081"/>
                    <a:pt x="26342" y="174124"/>
                  </a:cubicBezTo>
                  <a:cubicBezTo>
                    <a:pt x="22028" y="172195"/>
                    <a:pt x="17896" y="169703"/>
                    <a:pt x="14250" y="166528"/>
                  </a:cubicBezTo>
                  <a:cubicBezTo>
                    <a:pt x="12411" y="164933"/>
                    <a:pt x="10725" y="163186"/>
                    <a:pt x="9221" y="161287"/>
                  </a:cubicBezTo>
                  <a:cubicBezTo>
                    <a:pt x="7702" y="159373"/>
                    <a:pt x="6380" y="157307"/>
                    <a:pt x="5287" y="155135"/>
                  </a:cubicBezTo>
                  <a:cubicBezTo>
                    <a:pt x="4193" y="152947"/>
                    <a:pt x="3312" y="150669"/>
                    <a:pt x="2659" y="148314"/>
                  </a:cubicBezTo>
                  <a:lnTo>
                    <a:pt x="2416" y="147433"/>
                  </a:lnTo>
                  <a:cubicBezTo>
                    <a:pt x="2340" y="147144"/>
                    <a:pt x="2264" y="146840"/>
                    <a:pt x="2203" y="146552"/>
                  </a:cubicBezTo>
                  <a:lnTo>
                    <a:pt x="1823" y="144759"/>
                  </a:lnTo>
                  <a:lnTo>
                    <a:pt x="1550" y="142966"/>
                  </a:lnTo>
                  <a:lnTo>
                    <a:pt x="1474" y="142526"/>
                  </a:lnTo>
                  <a:lnTo>
                    <a:pt x="1428" y="142070"/>
                  </a:lnTo>
                  <a:lnTo>
                    <a:pt x="1337" y="141159"/>
                  </a:lnTo>
                  <a:lnTo>
                    <a:pt x="1246" y="140262"/>
                  </a:lnTo>
                  <a:cubicBezTo>
                    <a:pt x="1231" y="139959"/>
                    <a:pt x="1215" y="139655"/>
                    <a:pt x="1200" y="139366"/>
                  </a:cubicBezTo>
                  <a:lnTo>
                    <a:pt x="1155" y="138455"/>
                  </a:lnTo>
                  <a:cubicBezTo>
                    <a:pt x="1139" y="138151"/>
                    <a:pt x="1124" y="137847"/>
                    <a:pt x="1124" y="137558"/>
                  </a:cubicBezTo>
                  <a:lnTo>
                    <a:pt x="1124" y="135751"/>
                  </a:lnTo>
                  <a:lnTo>
                    <a:pt x="1124" y="135295"/>
                  </a:lnTo>
                  <a:lnTo>
                    <a:pt x="1139" y="134854"/>
                  </a:lnTo>
                  <a:lnTo>
                    <a:pt x="1185" y="133958"/>
                  </a:lnTo>
                  <a:cubicBezTo>
                    <a:pt x="1215" y="132758"/>
                    <a:pt x="1352" y="131558"/>
                    <a:pt x="1459" y="130373"/>
                  </a:cubicBezTo>
                  <a:cubicBezTo>
                    <a:pt x="1519" y="129780"/>
                    <a:pt x="1626" y="129188"/>
                    <a:pt x="1686" y="128580"/>
                  </a:cubicBezTo>
                  <a:cubicBezTo>
                    <a:pt x="1762" y="127988"/>
                    <a:pt x="1884" y="127395"/>
                    <a:pt x="1975" y="126818"/>
                  </a:cubicBezTo>
                  <a:cubicBezTo>
                    <a:pt x="2416" y="124463"/>
                    <a:pt x="2978" y="122139"/>
                    <a:pt x="3692" y="119860"/>
                  </a:cubicBezTo>
                  <a:cubicBezTo>
                    <a:pt x="4406" y="117612"/>
                    <a:pt x="5226" y="115394"/>
                    <a:pt x="6107" y="113222"/>
                  </a:cubicBezTo>
                  <a:cubicBezTo>
                    <a:pt x="7900" y="108877"/>
                    <a:pt x="9981" y="104745"/>
                    <a:pt x="12032" y="100658"/>
                  </a:cubicBezTo>
                  <a:lnTo>
                    <a:pt x="12032" y="100658"/>
                  </a:lnTo>
                  <a:cubicBezTo>
                    <a:pt x="10330" y="104122"/>
                    <a:pt x="8553" y="107722"/>
                    <a:pt x="6927" y="111505"/>
                  </a:cubicBezTo>
                  <a:cubicBezTo>
                    <a:pt x="5317" y="115273"/>
                    <a:pt x="3874" y="119253"/>
                    <a:pt x="2871" y="123370"/>
                  </a:cubicBezTo>
                  <a:cubicBezTo>
                    <a:pt x="2735" y="123886"/>
                    <a:pt x="2643" y="124403"/>
                    <a:pt x="2522" y="124919"/>
                  </a:cubicBezTo>
                  <a:cubicBezTo>
                    <a:pt x="2416" y="125451"/>
                    <a:pt x="2294" y="125967"/>
                    <a:pt x="2218" y="126484"/>
                  </a:cubicBezTo>
                  <a:lnTo>
                    <a:pt x="1945" y="128049"/>
                  </a:lnTo>
                  <a:lnTo>
                    <a:pt x="1732" y="129628"/>
                  </a:lnTo>
                  <a:cubicBezTo>
                    <a:pt x="1641" y="130145"/>
                    <a:pt x="1610" y="130677"/>
                    <a:pt x="1565" y="131208"/>
                  </a:cubicBezTo>
                  <a:lnTo>
                    <a:pt x="1413" y="132773"/>
                  </a:lnTo>
                  <a:lnTo>
                    <a:pt x="1352" y="134338"/>
                  </a:lnTo>
                  <a:cubicBezTo>
                    <a:pt x="1322" y="134869"/>
                    <a:pt x="1291" y="135386"/>
                    <a:pt x="1307" y="135918"/>
                  </a:cubicBezTo>
                  <a:lnTo>
                    <a:pt x="1307" y="137482"/>
                  </a:lnTo>
                  <a:cubicBezTo>
                    <a:pt x="1291" y="137741"/>
                    <a:pt x="1307" y="137999"/>
                    <a:pt x="1322" y="138257"/>
                  </a:cubicBezTo>
                  <a:lnTo>
                    <a:pt x="1352" y="139032"/>
                  </a:lnTo>
                  <a:lnTo>
                    <a:pt x="1398" y="139822"/>
                  </a:lnTo>
                  <a:lnTo>
                    <a:pt x="1413" y="140202"/>
                  </a:lnTo>
                  <a:lnTo>
                    <a:pt x="1443" y="140581"/>
                  </a:lnTo>
                  <a:lnTo>
                    <a:pt x="1595" y="142116"/>
                  </a:lnTo>
                  <a:cubicBezTo>
                    <a:pt x="1823" y="144136"/>
                    <a:pt x="2203" y="146157"/>
                    <a:pt x="2719" y="148132"/>
                  </a:cubicBezTo>
                  <a:cubicBezTo>
                    <a:pt x="3449" y="150881"/>
                    <a:pt x="4512" y="153540"/>
                    <a:pt x="5864" y="156061"/>
                  </a:cubicBezTo>
                  <a:cubicBezTo>
                    <a:pt x="7186" y="158522"/>
                    <a:pt x="8811" y="160816"/>
                    <a:pt x="10680" y="162898"/>
                  </a:cubicBezTo>
                  <a:cubicBezTo>
                    <a:pt x="12503" y="164933"/>
                    <a:pt x="14538" y="166771"/>
                    <a:pt x="16741" y="168397"/>
                  </a:cubicBezTo>
                  <a:cubicBezTo>
                    <a:pt x="18883" y="169977"/>
                    <a:pt x="21162" y="171374"/>
                    <a:pt x="23532" y="172590"/>
                  </a:cubicBezTo>
                  <a:cubicBezTo>
                    <a:pt x="25871" y="173775"/>
                    <a:pt x="28286" y="174808"/>
                    <a:pt x="30747" y="175674"/>
                  </a:cubicBezTo>
                  <a:lnTo>
                    <a:pt x="32586" y="176281"/>
                  </a:lnTo>
                  <a:lnTo>
                    <a:pt x="34439" y="176858"/>
                  </a:lnTo>
                  <a:cubicBezTo>
                    <a:pt x="35047" y="177026"/>
                    <a:pt x="35669" y="177193"/>
                    <a:pt x="36262" y="177360"/>
                  </a:cubicBezTo>
                  <a:lnTo>
                    <a:pt x="38039" y="177891"/>
                  </a:lnTo>
                  <a:cubicBezTo>
                    <a:pt x="42870" y="179304"/>
                    <a:pt x="47762" y="180565"/>
                    <a:pt x="52775" y="181401"/>
                  </a:cubicBezTo>
                  <a:cubicBezTo>
                    <a:pt x="53869" y="181598"/>
                    <a:pt x="54962" y="181765"/>
                    <a:pt x="56056" y="181902"/>
                  </a:cubicBezTo>
                  <a:cubicBezTo>
                    <a:pt x="56212" y="181904"/>
                    <a:pt x="56365" y="181904"/>
                    <a:pt x="56517" y="181904"/>
                  </a:cubicBezTo>
                  <a:cubicBezTo>
                    <a:pt x="57801" y="181904"/>
                    <a:pt x="58943" y="181850"/>
                    <a:pt x="59976" y="181796"/>
                  </a:cubicBezTo>
                  <a:cubicBezTo>
                    <a:pt x="62239" y="181598"/>
                    <a:pt x="63910" y="181203"/>
                    <a:pt x="63910" y="180823"/>
                  </a:cubicBezTo>
                  <a:cubicBezTo>
                    <a:pt x="63910" y="180626"/>
                    <a:pt x="63500" y="180428"/>
                    <a:pt x="62543" y="180231"/>
                  </a:cubicBezTo>
                  <a:cubicBezTo>
                    <a:pt x="61571" y="180049"/>
                    <a:pt x="60067" y="179821"/>
                    <a:pt x="57894" y="179471"/>
                  </a:cubicBezTo>
                  <a:lnTo>
                    <a:pt x="56983" y="179395"/>
                  </a:lnTo>
                  <a:lnTo>
                    <a:pt x="55950" y="179289"/>
                  </a:lnTo>
                  <a:cubicBezTo>
                    <a:pt x="55236" y="179198"/>
                    <a:pt x="54491" y="179107"/>
                    <a:pt x="53823" y="179016"/>
                  </a:cubicBezTo>
                  <a:cubicBezTo>
                    <a:pt x="53139" y="178924"/>
                    <a:pt x="52532" y="178818"/>
                    <a:pt x="52091" y="178757"/>
                  </a:cubicBezTo>
                  <a:cubicBezTo>
                    <a:pt x="51863" y="178727"/>
                    <a:pt x="51696" y="178697"/>
                    <a:pt x="51575" y="178666"/>
                  </a:cubicBezTo>
                  <a:lnTo>
                    <a:pt x="51377" y="178636"/>
                  </a:lnTo>
                  <a:cubicBezTo>
                    <a:pt x="50572" y="178226"/>
                    <a:pt x="51119" y="178043"/>
                    <a:pt x="51666" y="177876"/>
                  </a:cubicBezTo>
                  <a:cubicBezTo>
                    <a:pt x="48217" y="177253"/>
                    <a:pt x="44784" y="176433"/>
                    <a:pt x="41381" y="175491"/>
                  </a:cubicBezTo>
                  <a:cubicBezTo>
                    <a:pt x="40531" y="175248"/>
                    <a:pt x="39680" y="175005"/>
                    <a:pt x="38829" y="174762"/>
                  </a:cubicBezTo>
                  <a:cubicBezTo>
                    <a:pt x="37963" y="174504"/>
                    <a:pt x="37113" y="174230"/>
                    <a:pt x="36262" y="174002"/>
                  </a:cubicBezTo>
                  <a:cubicBezTo>
                    <a:pt x="35837" y="173881"/>
                    <a:pt x="35396" y="173775"/>
                    <a:pt x="34986" y="173638"/>
                  </a:cubicBezTo>
                  <a:lnTo>
                    <a:pt x="33725" y="173258"/>
                  </a:lnTo>
                  <a:cubicBezTo>
                    <a:pt x="33315" y="173137"/>
                    <a:pt x="32905" y="172985"/>
                    <a:pt x="32494" y="172848"/>
                  </a:cubicBezTo>
                  <a:lnTo>
                    <a:pt x="31872" y="172635"/>
                  </a:lnTo>
                  <a:lnTo>
                    <a:pt x="31264" y="172407"/>
                  </a:lnTo>
                  <a:cubicBezTo>
                    <a:pt x="29623" y="171830"/>
                    <a:pt x="28013" y="171146"/>
                    <a:pt x="26448" y="170402"/>
                  </a:cubicBezTo>
                  <a:cubicBezTo>
                    <a:pt x="24884" y="169658"/>
                    <a:pt x="23364" y="168837"/>
                    <a:pt x="21891" y="167926"/>
                  </a:cubicBezTo>
                  <a:cubicBezTo>
                    <a:pt x="20432" y="167030"/>
                    <a:pt x="19020" y="166042"/>
                    <a:pt x="17668" y="164964"/>
                  </a:cubicBezTo>
                  <a:cubicBezTo>
                    <a:pt x="16331" y="163900"/>
                    <a:pt x="15070" y="162746"/>
                    <a:pt x="13885" y="161500"/>
                  </a:cubicBezTo>
                  <a:lnTo>
                    <a:pt x="13885" y="161500"/>
                  </a:lnTo>
                  <a:cubicBezTo>
                    <a:pt x="15070" y="162730"/>
                    <a:pt x="16346" y="163900"/>
                    <a:pt x="17698" y="164948"/>
                  </a:cubicBezTo>
                  <a:cubicBezTo>
                    <a:pt x="19050" y="166027"/>
                    <a:pt x="20478" y="167014"/>
                    <a:pt x="21967" y="167911"/>
                  </a:cubicBezTo>
                  <a:cubicBezTo>
                    <a:pt x="23456" y="168807"/>
                    <a:pt x="24990" y="169627"/>
                    <a:pt x="26570" y="170372"/>
                  </a:cubicBezTo>
                  <a:cubicBezTo>
                    <a:pt x="28165" y="171101"/>
                    <a:pt x="29775" y="171785"/>
                    <a:pt x="31431" y="172362"/>
                  </a:cubicBezTo>
                  <a:cubicBezTo>
                    <a:pt x="31856" y="172514"/>
                    <a:pt x="32267" y="172650"/>
                    <a:pt x="32692" y="172787"/>
                  </a:cubicBezTo>
                  <a:cubicBezTo>
                    <a:pt x="33102" y="172924"/>
                    <a:pt x="33512" y="173061"/>
                    <a:pt x="33938" y="173182"/>
                  </a:cubicBezTo>
                  <a:lnTo>
                    <a:pt x="35214" y="173562"/>
                  </a:lnTo>
                  <a:lnTo>
                    <a:pt x="36505" y="173927"/>
                  </a:lnTo>
                  <a:cubicBezTo>
                    <a:pt x="37371" y="174154"/>
                    <a:pt x="38252" y="174428"/>
                    <a:pt x="39118" y="174671"/>
                  </a:cubicBezTo>
                  <a:lnTo>
                    <a:pt x="40409" y="175035"/>
                  </a:lnTo>
                  <a:lnTo>
                    <a:pt x="41700" y="175385"/>
                  </a:lnTo>
                  <a:cubicBezTo>
                    <a:pt x="43432" y="175841"/>
                    <a:pt x="45164" y="176281"/>
                    <a:pt x="46896" y="176676"/>
                  </a:cubicBezTo>
                  <a:cubicBezTo>
                    <a:pt x="48643" y="177071"/>
                    <a:pt x="50390" y="177405"/>
                    <a:pt x="52152" y="177709"/>
                  </a:cubicBezTo>
                  <a:cubicBezTo>
                    <a:pt x="52669" y="177466"/>
                    <a:pt x="52577" y="177223"/>
                    <a:pt x="49569" y="176463"/>
                  </a:cubicBezTo>
                  <a:cubicBezTo>
                    <a:pt x="48536" y="176175"/>
                    <a:pt x="46820" y="175765"/>
                    <a:pt x="44739" y="175233"/>
                  </a:cubicBezTo>
                  <a:cubicBezTo>
                    <a:pt x="44207" y="175096"/>
                    <a:pt x="43660" y="174960"/>
                    <a:pt x="43098" y="174808"/>
                  </a:cubicBezTo>
                  <a:cubicBezTo>
                    <a:pt x="42521" y="174671"/>
                    <a:pt x="41943" y="174504"/>
                    <a:pt x="41336" y="174337"/>
                  </a:cubicBezTo>
                  <a:cubicBezTo>
                    <a:pt x="40120" y="174018"/>
                    <a:pt x="38860" y="173653"/>
                    <a:pt x="37508" y="173273"/>
                  </a:cubicBezTo>
                  <a:cubicBezTo>
                    <a:pt x="36824" y="173091"/>
                    <a:pt x="36140" y="172939"/>
                    <a:pt x="35502" y="172757"/>
                  </a:cubicBezTo>
                  <a:cubicBezTo>
                    <a:pt x="34849" y="172559"/>
                    <a:pt x="34196" y="172392"/>
                    <a:pt x="33543" y="172180"/>
                  </a:cubicBezTo>
                  <a:cubicBezTo>
                    <a:pt x="32905" y="171967"/>
                    <a:pt x="32251" y="171769"/>
                    <a:pt x="31613" y="171541"/>
                  </a:cubicBezTo>
                  <a:lnTo>
                    <a:pt x="30671" y="171207"/>
                  </a:lnTo>
                  <a:cubicBezTo>
                    <a:pt x="30352" y="171086"/>
                    <a:pt x="30049" y="170964"/>
                    <a:pt x="29730" y="170843"/>
                  </a:cubicBezTo>
                  <a:cubicBezTo>
                    <a:pt x="27481" y="169977"/>
                    <a:pt x="25294" y="168929"/>
                    <a:pt x="23213" y="167713"/>
                  </a:cubicBezTo>
                  <a:cubicBezTo>
                    <a:pt x="22893" y="167531"/>
                    <a:pt x="22590" y="167333"/>
                    <a:pt x="22286" y="167136"/>
                  </a:cubicBezTo>
                  <a:lnTo>
                    <a:pt x="21374" y="166559"/>
                  </a:lnTo>
                  <a:lnTo>
                    <a:pt x="20493" y="165936"/>
                  </a:lnTo>
                  <a:lnTo>
                    <a:pt x="20053" y="165617"/>
                  </a:lnTo>
                  <a:cubicBezTo>
                    <a:pt x="19901" y="165510"/>
                    <a:pt x="19764" y="165404"/>
                    <a:pt x="19612" y="165298"/>
                  </a:cubicBezTo>
                  <a:lnTo>
                    <a:pt x="18746" y="164645"/>
                  </a:lnTo>
                  <a:cubicBezTo>
                    <a:pt x="18473" y="164417"/>
                    <a:pt x="18199" y="164174"/>
                    <a:pt x="17911" y="163946"/>
                  </a:cubicBezTo>
                  <a:cubicBezTo>
                    <a:pt x="17349" y="163505"/>
                    <a:pt x="16817" y="163004"/>
                    <a:pt x="16285" y="162518"/>
                  </a:cubicBezTo>
                  <a:lnTo>
                    <a:pt x="16088" y="162335"/>
                  </a:lnTo>
                  <a:lnTo>
                    <a:pt x="15890" y="162138"/>
                  </a:lnTo>
                  <a:lnTo>
                    <a:pt x="15510" y="161758"/>
                  </a:lnTo>
                  <a:lnTo>
                    <a:pt x="15131" y="161378"/>
                  </a:lnTo>
                  <a:cubicBezTo>
                    <a:pt x="14994" y="161257"/>
                    <a:pt x="14872" y="161135"/>
                    <a:pt x="14751" y="160999"/>
                  </a:cubicBezTo>
                  <a:cubicBezTo>
                    <a:pt x="14265" y="160452"/>
                    <a:pt x="13763" y="159935"/>
                    <a:pt x="13323" y="159373"/>
                  </a:cubicBezTo>
                  <a:cubicBezTo>
                    <a:pt x="13080" y="159085"/>
                    <a:pt x="12852" y="158811"/>
                    <a:pt x="12624" y="158522"/>
                  </a:cubicBezTo>
                  <a:lnTo>
                    <a:pt x="11986" y="157657"/>
                  </a:lnTo>
                  <a:lnTo>
                    <a:pt x="11652" y="157216"/>
                  </a:lnTo>
                  <a:lnTo>
                    <a:pt x="11348" y="156775"/>
                  </a:lnTo>
                  <a:lnTo>
                    <a:pt x="10756" y="155864"/>
                  </a:lnTo>
                  <a:cubicBezTo>
                    <a:pt x="9206" y="153388"/>
                    <a:pt x="8006" y="150729"/>
                    <a:pt x="7155" y="147934"/>
                  </a:cubicBezTo>
                  <a:lnTo>
                    <a:pt x="7079" y="147676"/>
                  </a:lnTo>
                  <a:lnTo>
                    <a:pt x="7003" y="147418"/>
                  </a:lnTo>
                  <a:lnTo>
                    <a:pt x="6867" y="146886"/>
                  </a:lnTo>
                  <a:lnTo>
                    <a:pt x="6578" y="145822"/>
                  </a:lnTo>
                  <a:lnTo>
                    <a:pt x="6365" y="144729"/>
                  </a:lnTo>
                  <a:lnTo>
                    <a:pt x="6244" y="144197"/>
                  </a:lnTo>
                  <a:lnTo>
                    <a:pt x="6183" y="143924"/>
                  </a:lnTo>
                  <a:lnTo>
                    <a:pt x="6153" y="143650"/>
                  </a:lnTo>
                  <a:lnTo>
                    <a:pt x="5986" y="142556"/>
                  </a:lnTo>
                  <a:lnTo>
                    <a:pt x="5894" y="142009"/>
                  </a:lnTo>
                  <a:cubicBezTo>
                    <a:pt x="5864" y="141827"/>
                    <a:pt x="5864" y="141645"/>
                    <a:pt x="5834" y="141447"/>
                  </a:cubicBezTo>
                  <a:lnTo>
                    <a:pt x="5727" y="140338"/>
                  </a:lnTo>
                  <a:cubicBezTo>
                    <a:pt x="5712" y="140156"/>
                    <a:pt x="5697" y="139974"/>
                    <a:pt x="5667" y="139791"/>
                  </a:cubicBezTo>
                  <a:lnTo>
                    <a:pt x="5651" y="139229"/>
                  </a:lnTo>
                  <a:cubicBezTo>
                    <a:pt x="5484" y="136237"/>
                    <a:pt x="5591" y="133244"/>
                    <a:pt x="5955" y="130266"/>
                  </a:cubicBezTo>
                  <a:cubicBezTo>
                    <a:pt x="6350" y="127304"/>
                    <a:pt x="6988" y="124387"/>
                    <a:pt x="7869" y="121531"/>
                  </a:cubicBezTo>
                  <a:cubicBezTo>
                    <a:pt x="8766" y="118660"/>
                    <a:pt x="9829" y="115865"/>
                    <a:pt x="11059" y="113131"/>
                  </a:cubicBezTo>
                  <a:cubicBezTo>
                    <a:pt x="12290" y="110381"/>
                    <a:pt x="13627" y="107692"/>
                    <a:pt x="14994" y="105003"/>
                  </a:cubicBezTo>
                  <a:cubicBezTo>
                    <a:pt x="16969" y="101099"/>
                    <a:pt x="19020" y="97149"/>
                    <a:pt x="20827" y="93002"/>
                  </a:cubicBezTo>
                  <a:cubicBezTo>
                    <a:pt x="21739" y="90936"/>
                    <a:pt x="22590" y="88809"/>
                    <a:pt x="23349" y="86637"/>
                  </a:cubicBezTo>
                  <a:cubicBezTo>
                    <a:pt x="24109" y="84464"/>
                    <a:pt x="24747" y="82231"/>
                    <a:pt x="25263" y="79983"/>
                  </a:cubicBezTo>
                  <a:lnTo>
                    <a:pt x="25628" y="78282"/>
                  </a:lnTo>
                  <a:lnTo>
                    <a:pt x="25932" y="76550"/>
                  </a:lnTo>
                  <a:lnTo>
                    <a:pt x="26008" y="76124"/>
                  </a:lnTo>
                  <a:lnTo>
                    <a:pt x="26068" y="75684"/>
                  </a:lnTo>
                  <a:lnTo>
                    <a:pt x="26175" y="74818"/>
                  </a:lnTo>
                  <a:lnTo>
                    <a:pt x="26281" y="73937"/>
                  </a:lnTo>
                  <a:lnTo>
                    <a:pt x="26357" y="73071"/>
                  </a:lnTo>
                  <a:lnTo>
                    <a:pt x="26433" y="72190"/>
                  </a:lnTo>
                  <a:cubicBezTo>
                    <a:pt x="26463" y="71901"/>
                    <a:pt x="26494" y="71613"/>
                    <a:pt x="26494" y="71309"/>
                  </a:cubicBezTo>
                  <a:lnTo>
                    <a:pt x="26570" y="69531"/>
                  </a:lnTo>
                  <a:lnTo>
                    <a:pt x="26570" y="69076"/>
                  </a:lnTo>
                  <a:lnTo>
                    <a:pt x="26555" y="68620"/>
                  </a:lnTo>
                  <a:lnTo>
                    <a:pt x="26524" y="67724"/>
                  </a:lnTo>
                  <a:cubicBezTo>
                    <a:pt x="26509" y="67116"/>
                    <a:pt x="26463" y="66539"/>
                    <a:pt x="26418" y="65961"/>
                  </a:cubicBezTo>
                  <a:cubicBezTo>
                    <a:pt x="26236" y="63622"/>
                    <a:pt x="25901" y="61343"/>
                    <a:pt x="25506" y="59125"/>
                  </a:cubicBezTo>
                  <a:cubicBezTo>
                    <a:pt x="25111" y="56892"/>
                    <a:pt x="24640" y="54689"/>
                    <a:pt x="24170" y="52532"/>
                  </a:cubicBezTo>
                  <a:cubicBezTo>
                    <a:pt x="23501" y="49555"/>
                    <a:pt x="22802" y="46577"/>
                    <a:pt x="22195" y="43615"/>
                  </a:cubicBezTo>
                  <a:cubicBezTo>
                    <a:pt x="21572" y="40698"/>
                    <a:pt x="21101" y="37736"/>
                    <a:pt x="20782" y="34758"/>
                  </a:cubicBezTo>
                  <a:lnTo>
                    <a:pt x="20676" y="33649"/>
                  </a:lnTo>
                  <a:lnTo>
                    <a:pt x="20600" y="32555"/>
                  </a:lnTo>
                  <a:cubicBezTo>
                    <a:pt x="20539" y="31826"/>
                    <a:pt x="20539" y="31112"/>
                    <a:pt x="20524" y="30383"/>
                  </a:cubicBezTo>
                  <a:cubicBezTo>
                    <a:pt x="20508" y="30018"/>
                    <a:pt x="20524" y="29669"/>
                    <a:pt x="20524" y="29304"/>
                  </a:cubicBezTo>
                  <a:cubicBezTo>
                    <a:pt x="20524" y="28955"/>
                    <a:pt x="20524" y="28591"/>
                    <a:pt x="20554" y="28241"/>
                  </a:cubicBezTo>
                  <a:lnTo>
                    <a:pt x="20615" y="27178"/>
                  </a:lnTo>
                  <a:cubicBezTo>
                    <a:pt x="20645" y="26828"/>
                    <a:pt x="20691" y="26479"/>
                    <a:pt x="20721" y="26129"/>
                  </a:cubicBezTo>
                  <a:lnTo>
                    <a:pt x="20782" y="25613"/>
                  </a:lnTo>
                  <a:cubicBezTo>
                    <a:pt x="20797" y="25431"/>
                    <a:pt x="20827" y="25264"/>
                    <a:pt x="20858" y="25096"/>
                  </a:cubicBezTo>
                  <a:lnTo>
                    <a:pt x="21025" y="24079"/>
                  </a:lnTo>
                  <a:lnTo>
                    <a:pt x="21253" y="23076"/>
                  </a:lnTo>
                  <a:cubicBezTo>
                    <a:pt x="21283" y="22909"/>
                    <a:pt x="21314" y="22742"/>
                    <a:pt x="21359" y="22575"/>
                  </a:cubicBezTo>
                  <a:lnTo>
                    <a:pt x="21511" y="22089"/>
                  </a:lnTo>
                  <a:cubicBezTo>
                    <a:pt x="21602" y="21770"/>
                    <a:pt x="21678" y="21435"/>
                    <a:pt x="21785" y="21116"/>
                  </a:cubicBezTo>
                  <a:lnTo>
                    <a:pt x="22134" y="20190"/>
                  </a:lnTo>
                  <a:cubicBezTo>
                    <a:pt x="22240" y="19871"/>
                    <a:pt x="22377" y="19567"/>
                    <a:pt x="22514" y="19263"/>
                  </a:cubicBezTo>
                  <a:lnTo>
                    <a:pt x="22711" y="18822"/>
                  </a:lnTo>
                  <a:cubicBezTo>
                    <a:pt x="22787" y="18671"/>
                    <a:pt x="22848" y="18519"/>
                    <a:pt x="22924" y="18367"/>
                  </a:cubicBezTo>
                  <a:cubicBezTo>
                    <a:pt x="23228" y="17789"/>
                    <a:pt x="23562" y="17212"/>
                    <a:pt x="23911" y="16665"/>
                  </a:cubicBezTo>
                  <a:lnTo>
                    <a:pt x="24185" y="16255"/>
                  </a:lnTo>
                  <a:lnTo>
                    <a:pt x="24291" y="16073"/>
                  </a:lnTo>
                  <a:cubicBezTo>
                    <a:pt x="24306" y="16042"/>
                    <a:pt x="24321" y="16012"/>
                    <a:pt x="24352" y="15997"/>
                  </a:cubicBezTo>
                  <a:lnTo>
                    <a:pt x="24975" y="15252"/>
                  </a:lnTo>
                  <a:cubicBezTo>
                    <a:pt x="25856" y="14280"/>
                    <a:pt x="26813" y="13369"/>
                    <a:pt x="27831" y="12548"/>
                  </a:cubicBezTo>
                  <a:cubicBezTo>
                    <a:pt x="29851" y="10938"/>
                    <a:pt x="32115" y="9662"/>
                    <a:pt x="34515" y="8751"/>
                  </a:cubicBezTo>
                  <a:cubicBezTo>
                    <a:pt x="36915" y="7839"/>
                    <a:pt x="39391" y="7155"/>
                    <a:pt x="41913" y="6685"/>
                  </a:cubicBezTo>
                  <a:cubicBezTo>
                    <a:pt x="44404" y="6198"/>
                    <a:pt x="46896" y="5864"/>
                    <a:pt x="49326" y="5545"/>
                  </a:cubicBezTo>
                  <a:cubicBezTo>
                    <a:pt x="51484" y="5257"/>
                    <a:pt x="53307" y="4998"/>
                    <a:pt x="54780" y="4725"/>
                  </a:cubicBezTo>
                  <a:cubicBezTo>
                    <a:pt x="55919" y="4543"/>
                    <a:pt x="57059" y="4284"/>
                    <a:pt x="58168" y="3965"/>
                  </a:cubicBezTo>
                  <a:cubicBezTo>
                    <a:pt x="58487" y="3859"/>
                    <a:pt x="58791" y="3753"/>
                    <a:pt x="59094" y="3616"/>
                  </a:cubicBezTo>
                  <a:cubicBezTo>
                    <a:pt x="59262" y="3555"/>
                    <a:pt x="59413" y="3464"/>
                    <a:pt x="59535" y="3342"/>
                  </a:cubicBezTo>
                  <a:cubicBezTo>
                    <a:pt x="59672" y="3175"/>
                    <a:pt x="59520" y="3054"/>
                    <a:pt x="59079" y="2963"/>
                  </a:cubicBezTo>
                  <a:cubicBezTo>
                    <a:pt x="58410" y="2847"/>
                    <a:pt x="57109" y="2819"/>
                    <a:pt x="55277" y="2819"/>
                  </a:cubicBezTo>
                  <a:cubicBezTo>
                    <a:pt x="54698" y="2819"/>
                    <a:pt x="54065" y="2822"/>
                    <a:pt x="53382" y="2826"/>
                  </a:cubicBezTo>
                  <a:cubicBezTo>
                    <a:pt x="51970" y="2841"/>
                    <a:pt x="50329" y="2887"/>
                    <a:pt x="48506" y="2963"/>
                  </a:cubicBezTo>
                  <a:cubicBezTo>
                    <a:pt x="46668" y="3054"/>
                    <a:pt x="44647" y="3175"/>
                    <a:pt x="42445" y="3449"/>
                  </a:cubicBezTo>
                  <a:lnTo>
                    <a:pt x="42369" y="2947"/>
                  </a:lnTo>
                  <a:cubicBezTo>
                    <a:pt x="44572" y="2628"/>
                    <a:pt x="46349" y="2431"/>
                    <a:pt x="47792" y="2264"/>
                  </a:cubicBezTo>
                  <a:cubicBezTo>
                    <a:pt x="49235" y="2097"/>
                    <a:pt x="50344" y="1945"/>
                    <a:pt x="51180" y="1823"/>
                  </a:cubicBezTo>
                  <a:cubicBezTo>
                    <a:pt x="52836" y="1550"/>
                    <a:pt x="53443" y="1322"/>
                    <a:pt x="53550" y="1140"/>
                  </a:cubicBezTo>
                  <a:cubicBezTo>
                    <a:pt x="53777" y="729"/>
                    <a:pt x="52106" y="426"/>
                    <a:pt x="5315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9"/>
            <p:cNvSpPr/>
            <p:nvPr/>
          </p:nvSpPr>
          <p:spPr>
            <a:xfrm>
              <a:off x="3402850" y="931550"/>
              <a:ext cx="1365350" cy="3835150"/>
            </a:xfrm>
            <a:custGeom>
              <a:rect b="b" l="l" r="r" t="t"/>
              <a:pathLst>
                <a:path extrusionOk="0" h="153406" w="54614">
                  <a:moveTo>
                    <a:pt x="17606" y="59543"/>
                  </a:moveTo>
                  <a:cubicBezTo>
                    <a:pt x="17621" y="59543"/>
                    <a:pt x="17631" y="59572"/>
                    <a:pt x="17638" y="59613"/>
                  </a:cubicBezTo>
                  <a:lnTo>
                    <a:pt x="17638" y="59613"/>
                  </a:lnTo>
                  <a:cubicBezTo>
                    <a:pt x="17631" y="59573"/>
                    <a:pt x="17622" y="59548"/>
                    <a:pt x="17608" y="59548"/>
                  </a:cubicBezTo>
                  <a:cubicBezTo>
                    <a:pt x="17590" y="59548"/>
                    <a:pt x="17566" y="59588"/>
                    <a:pt x="17532" y="59689"/>
                  </a:cubicBezTo>
                  <a:cubicBezTo>
                    <a:pt x="17565" y="59583"/>
                    <a:pt x="17589" y="59543"/>
                    <a:pt x="17606" y="59543"/>
                  </a:cubicBezTo>
                  <a:close/>
                  <a:moveTo>
                    <a:pt x="17410" y="60176"/>
                  </a:moveTo>
                  <a:cubicBezTo>
                    <a:pt x="17380" y="60403"/>
                    <a:pt x="17319" y="60707"/>
                    <a:pt x="17228" y="61087"/>
                  </a:cubicBezTo>
                  <a:cubicBezTo>
                    <a:pt x="17319" y="60692"/>
                    <a:pt x="17365" y="60403"/>
                    <a:pt x="17410" y="60176"/>
                  </a:cubicBezTo>
                  <a:close/>
                  <a:moveTo>
                    <a:pt x="7840" y="97774"/>
                  </a:moveTo>
                  <a:cubicBezTo>
                    <a:pt x="7536" y="98610"/>
                    <a:pt x="7247" y="99460"/>
                    <a:pt x="6989" y="100296"/>
                  </a:cubicBezTo>
                  <a:cubicBezTo>
                    <a:pt x="6746" y="101147"/>
                    <a:pt x="6488" y="101997"/>
                    <a:pt x="6275" y="102848"/>
                  </a:cubicBezTo>
                  <a:cubicBezTo>
                    <a:pt x="5819" y="104550"/>
                    <a:pt x="5455" y="106281"/>
                    <a:pt x="5166" y="108028"/>
                  </a:cubicBezTo>
                  <a:cubicBezTo>
                    <a:pt x="4877" y="109760"/>
                    <a:pt x="4695" y="111507"/>
                    <a:pt x="4604" y="113269"/>
                  </a:cubicBezTo>
                  <a:lnTo>
                    <a:pt x="4573" y="113923"/>
                  </a:lnTo>
                  <a:cubicBezTo>
                    <a:pt x="4558" y="114151"/>
                    <a:pt x="4558" y="114363"/>
                    <a:pt x="4558" y="114591"/>
                  </a:cubicBezTo>
                  <a:lnTo>
                    <a:pt x="4543" y="115913"/>
                  </a:lnTo>
                  <a:cubicBezTo>
                    <a:pt x="4573" y="116779"/>
                    <a:pt x="4558" y="117675"/>
                    <a:pt x="4634" y="118541"/>
                  </a:cubicBezTo>
                  <a:lnTo>
                    <a:pt x="4665" y="119209"/>
                  </a:lnTo>
                  <a:cubicBezTo>
                    <a:pt x="4680" y="119422"/>
                    <a:pt x="4695" y="119650"/>
                    <a:pt x="4725" y="119863"/>
                  </a:cubicBezTo>
                  <a:cubicBezTo>
                    <a:pt x="4771" y="120288"/>
                    <a:pt x="4817" y="120713"/>
                    <a:pt x="4877" y="121154"/>
                  </a:cubicBezTo>
                  <a:cubicBezTo>
                    <a:pt x="4999" y="122005"/>
                    <a:pt x="5136" y="122870"/>
                    <a:pt x="5333" y="123721"/>
                  </a:cubicBezTo>
                  <a:cubicBezTo>
                    <a:pt x="5698" y="125407"/>
                    <a:pt x="6214" y="127063"/>
                    <a:pt x="6867" y="128658"/>
                  </a:cubicBezTo>
                  <a:cubicBezTo>
                    <a:pt x="8189" y="131864"/>
                    <a:pt x="10134" y="134765"/>
                    <a:pt x="12579" y="137211"/>
                  </a:cubicBezTo>
                  <a:cubicBezTo>
                    <a:pt x="11334" y="135965"/>
                    <a:pt x="10209" y="134613"/>
                    <a:pt x="9222" y="133155"/>
                  </a:cubicBezTo>
                  <a:cubicBezTo>
                    <a:pt x="8250" y="131697"/>
                    <a:pt x="7429" y="130162"/>
                    <a:pt x="6761" y="128537"/>
                  </a:cubicBezTo>
                  <a:cubicBezTo>
                    <a:pt x="6093" y="126927"/>
                    <a:pt x="5576" y="125255"/>
                    <a:pt x="5212" y="123539"/>
                  </a:cubicBezTo>
                  <a:cubicBezTo>
                    <a:pt x="5120" y="123113"/>
                    <a:pt x="5029" y="122688"/>
                    <a:pt x="4968" y="122248"/>
                  </a:cubicBezTo>
                  <a:cubicBezTo>
                    <a:pt x="4908" y="121822"/>
                    <a:pt x="4847" y="121382"/>
                    <a:pt x="4771" y="120956"/>
                  </a:cubicBezTo>
                  <a:lnTo>
                    <a:pt x="4634" y="119665"/>
                  </a:lnTo>
                  <a:lnTo>
                    <a:pt x="4543" y="118343"/>
                  </a:lnTo>
                  <a:cubicBezTo>
                    <a:pt x="4528" y="118116"/>
                    <a:pt x="4513" y="117903"/>
                    <a:pt x="4513" y="117690"/>
                  </a:cubicBezTo>
                  <a:lnTo>
                    <a:pt x="4498" y="117022"/>
                  </a:lnTo>
                  <a:cubicBezTo>
                    <a:pt x="4482" y="116566"/>
                    <a:pt x="4467" y="116141"/>
                    <a:pt x="4467" y="115700"/>
                  </a:cubicBezTo>
                  <a:cubicBezTo>
                    <a:pt x="4482" y="114819"/>
                    <a:pt x="4482" y="113938"/>
                    <a:pt x="4543" y="113057"/>
                  </a:cubicBezTo>
                  <a:cubicBezTo>
                    <a:pt x="4573" y="112191"/>
                    <a:pt x="4680" y="111310"/>
                    <a:pt x="4756" y="110444"/>
                  </a:cubicBezTo>
                  <a:cubicBezTo>
                    <a:pt x="4893" y="109578"/>
                    <a:pt x="5014" y="108712"/>
                    <a:pt x="5136" y="107846"/>
                  </a:cubicBezTo>
                  <a:cubicBezTo>
                    <a:pt x="5272" y="106995"/>
                    <a:pt x="5455" y="106130"/>
                    <a:pt x="5637" y="105279"/>
                  </a:cubicBezTo>
                  <a:cubicBezTo>
                    <a:pt x="5834" y="104428"/>
                    <a:pt x="6047" y="103593"/>
                    <a:pt x="6260" y="102742"/>
                  </a:cubicBezTo>
                  <a:cubicBezTo>
                    <a:pt x="6488" y="101906"/>
                    <a:pt x="6715" y="101071"/>
                    <a:pt x="6989" y="100235"/>
                  </a:cubicBezTo>
                  <a:cubicBezTo>
                    <a:pt x="7262" y="99415"/>
                    <a:pt x="7536" y="98595"/>
                    <a:pt x="7840" y="97774"/>
                  </a:cubicBezTo>
                  <a:close/>
                  <a:moveTo>
                    <a:pt x="33342" y="1"/>
                  </a:moveTo>
                  <a:cubicBezTo>
                    <a:pt x="32111" y="1"/>
                    <a:pt x="30877" y="68"/>
                    <a:pt x="29654" y="200"/>
                  </a:cubicBezTo>
                  <a:lnTo>
                    <a:pt x="28895" y="306"/>
                  </a:lnTo>
                  <a:cubicBezTo>
                    <a:pt x="28652" y="337"/>
                    <a:pt x="28394" y="397"/>
                    <a:pt x="28135" y="443"/>
                  </a:cubicBezTo>
                  <a:cubicBezTo>
                    <a:pt x="27877" y="504"/>
                    <a:pt x="27619" y="534"/>
                    <a:pt x="27360" y="610"/>
                  </a:cubicBezTo>
                  <a:lnTo>
                    <a:pt x="26601" y="792"/>
                  </a:lnTo>
                  <a:cubicBezTo>
                    <a:pt x="26343" y="853"/>
                    <a:pt x="26084" y="944"/>
                    <a:pt x="25841" y="1035"/>
                  </a:cubicBezTo>
                  <a:cubicBezTo>
                    <a:pt x="25583" y="1111"/>
                    <a:pt x="25325" y="1187"/>
                    <a:pt x="25082" y="1279"/>
                  </a:cubicBezTo>
                  <a:lnTo>
                    <a:pt x="24322" y="1598"/>
                  </a:lnTo>
                  <a:cubicBezTo>
                    <a:pt x="24186" y="1643"/>
                    <a:pt x="24064" y="1689"/>
                    <a:pt x="23942" y="1749"/>
                  </a:cubicBezTo>
                  <a:lnTo>
                    <a:pt x="23563" y="1947"/>
                  </a:lnTo>
                  <a:lnTo>
                    <a:pt x="22818" y="2327"/>
                  </a:lnTo>
                  <a:lnTo>
                    <a:pt x="22104" y="2752"/>
                  </a:lnTo>
                  <a:lnTo>
                    <a:pt x="21740" y="2965"/>
                  </a:lnTo>
                  <a:cubicBezTo>
                    <a:pt x="21618" y="3041"/>
                    <a:pt x="21512" y="3132"/>
                    <a:pt x="21405" y="3208"/>
                  </a:cubicBezTo>
                  <a:lnTo>
                    <a:pt x="20722" y="3709"/>
                  </a:lnTo>
                  <a:cubicBezTo>
                    <a:pt x="20494" y="3876"/>
                    <a:pt x="20297" y="4059"/>
                    <a:pt x="20084" y="4256"/>
                  </a:cubicBezTo>
                  <a:lnTo>
                    <a:pt x="19765" y="4530"/>
                  </a:lnTo>
                  <a:cubicBezTo>
                    <a:pt x="19658" y="4621"/>
                    <a:pt x="19552" y="4712"/>
                    <a:pt x="19461" y="4818"/>
                  </a:cubicBezTo>
                  <a:lnTo>
                    <a:pt x="18869" y="5426"/>
                  </a:lnTo>
                  <a:lnTo>
                    <a:pt x="18580" y="5730"/>
                  </a:lnTo>
                  <a:lnTo>
                    <a:pt x="18322" y="6049"/>
                  </a:lnTo>
                  <a:lnTo>
                    <a:pt x="17775" y="6793"/>
                  </a:lnTo>
                  <a:cubicBezTo>
                    <a:pt x="17577" y="7066"/>
                    <a:pt x="17395" y="7385"/>
                    <a:pt x="17197" y="7705"/>
                  </a:cubicBezTo>
                  <a:cubicBezTo>
                    <a:pt x="17091" y="7856"/>
                    <a:pt x="17000" y="8024"/>
                    <a:pt x="16909" y="8191"/>
                  </a:cubicBezTo>
                  <a:lnTo>
                    <a:pt x="16635" y="8722"/>
                  </a:lnTo>
                  <a:lnTo>
                    <a:pt x="16362" y="9254"/>
                  </a:lnTo>
                  <a:lnTo>
                    <a:pt x="16225" y="9512"/>
                  </a:lnTo>
                  <a:lnTo>
                    <a:pt x="16119" y="9786"/>
                  </a:lnTo>
                  <a:lnTo>
                    <a:pt x="15663" y="10880"/>
                  </a:lnTo>
                  <a:cubicBezTo>
                    <a:pt x="15526" y="11244"/>
                    <a:pt x="15420" y="11594"/>
                    <a:pt x="15299" y="11943"/>
                  </a:cubicBezTo>
                  <a:cubicBezTo>
                    <a:pt x="15056" y="12611"/>
                    <a:pt x="14919" y="13234"/>
                    <a:pt x="14782" y="13720"/>
                  </a:cubicBezTo>
                  <a:lnTo>
                    <a:pt x="14630" y="14267"/>
                  </a:lnTo>
                  <a:lnTo>
                    <a:pt x="14524" y="14814"/>
                  </a:lnTo>
                  <a:lnTo>
                    <a:pt x="14311" y="15893"/>
                  </a:lnTo>
                  <a:cubicBezTo>
                    <a:pt x="14266" y="16075"/>
                    <a:pt x="14235" y="16257"/>
                    <a:pt x="14220" y="16440"/>
                  </a:cubicBezTo>
                  <a:lnTo>
                    <a:pt x="14129" y="16971"/>
                  </a:lnTo>
                  <a:lnTo>
                    <a:pt x="13977" y="18050"/>
                  </a:lnTo>
                  <a:cubicBezTo>
                    <a:pt x="13916" y="18779"/>
                    <a:pt x="13840" y="19493"/>
                    <a:pt x="13795" y="20207"/>
                  </a:cubicBezTo>
                  <a:lnTo>
                    <a:pt x="13749" y="21301"/>
                  </a:lnTo>
                  <a:lnTo>
                    <a:pt x="13719" y="21832"/>
                  </a:lnTo>
                  <a:lnTo>
                    <a:pt x="13719" y="22364"/>
                  </a:lnTo>
                  <a:lnTo>
                    <a:pt x="13719" y="23428"/>
                  </a:lnTo>
                  <a:lnTo>
                    <a:pt x="13749" y="24491"/>
                  </a:lnTo>
                  <a:cubicBezTo>
                    <a:pt x="13764" y="24856"/>
                    <a:pt x="13779" y="25205"/>
                    <a:pt x="13795" y="25554"/>
                  </a:cubicBezTo>
                  <a:cubicBezTo>
                    <a:pt x="13825" y="25904"/>
                    <a:pt x="13840" y="26253"/>
                    <a:pt x="13871" y="26618"/>
                  </a:cubicBezTo>
                  <a:cubicBezTo>
                    <a:pt x="13977" y="28015"/>
                    <a:pt x="14129" y="29413"/>
                    <a:pt x="14311" y="30780"/>
                  </a:cubicBezTo>
                  <a:cubicBezTo>
                    <a:pt x="15116" y="36264"/>
                    <a:pt x="16544" y="41384"/>
                    <a:pt x="17319" y="46351"/>
                  </a:cubicBezTo>
                  <a:cubicBezTo>
                    <a:pt x="17729" y="48797"/>
                    <a:pt x="17942" y="51258"/>
                    <a:pt x="17957" y="53734"/>
                  </a:cubicBezTo>
                  <a:lnTo>
                    <a:pt x="17942" y="54631"/>
                  </a:lnTo>
                  <a:cubicBezTo>
                    <a:pt x="17927" y="54783"/>
                    <a:pt x="17927" y="54935"/>
                    <a:pt x="17927" y="55086"/>
                  </a:cubicBezTo>
                  <a:lnTo>
                    <a:pt x="17896" y="55542"/>
                  </a:lnTo>
                  <a:lnTo>
                    <a:pt x="17836" y="56454"/>
                  </a:lnTo>
                  <a:lnTo>
                    <a:pt x="17760" y="57350"/>
                  </a:lnTo>
                  <a:lnTo>
                    <a:pt x="17714" y="57791"/>
                  </a:lnTo>
                  <a:lnTo>
                    <a:pt x="17653" y="58246"/>
                  </a:lnTo>
                  <a:lnTo>
                    <a:pt x="17517" y="59143"/>
                  </a:lnTo>
                  <a:lnTo>
                    <a:pt x="17365" y="60039"/>
                  </a:lnTo>
                  <a:cubicBezTo>
                    <a:pt x="17304" y="60327"/>
                    <a:pt x="17258" y="60631"/>
                    <a:pt x="17182" y="60920"/>
                  </a:cubicBezTo>
                  <a:cubicBezTo>
                    <a:pt x="17046" y="61512"/>
                    <a:pt x="16924" y="62105"/>
                    <a:pt x="16757" y="62682"/>
                  </a:cubicBezTo>
                  <a:lnTo>
                    <a:pt x="16529" y="63563"/>
                  </a:lnTo>
                  <a:cubicBezTo>
                    <a:pt x="16438" y="63852"/>
                    <a:pt x="16347" y="64156"/>
                    <a:pt x="16256" y="64444"/>
                  </a:cubicBezTo>
                  <a:lnTo>
                    <a:pt x="15967" y="65325"/>
                  </a:lnTo>
                  <a:lnTo>
                    <a:pt x="15663" y="66222"/>
                  </a:lnTo>
                  <a:cubicBezTo>
                    <a:pt x="15481" y="66829"/>
                    <a:pt x="15253" y="67422"/>
                    <a:pt x="15040" y="68014"/>
                  </a:cubicBezTo>
                  <a:cubicBezTo>
                    <a:pt x="14205" y="70369"/>
                    <a:pt x="13217" y="72724"/>
                    <a:pt x="12200" y="75063"/>
                  </a:cubicBezTo>
                  <a:cubicBezTo>
                    <a:pt x="10149" y="79757"/>
                    <a:pt x="7885" y="84451"/>
                    <a:pt x="5865" y="89328"/>
                  </a:cubicBezTo>
                  <a:cubicBezTo>
                    <a:pt x="3859" y="94219"/>
                    <a:pt x="2067" y="99309"/>
                    <a:pt x="1034" y="104656"/>
                  </a:cubicBezTo>
                  <a:cubicBezTo>
                    <a:pt x="502" y="107345"/>
                    <a:pt x="183" y="110064"/>
                    <a:pt x="46" y="112799"/>
                  </a:cubicBezTo>
                  <a:lnTo>
                    <a:pt x="1" y="113816"/>
                  </a:lnTo>
                  <a:lnTo>
                    <a:pt x="1" y="114849"/>
                  </a:lnTo>
                  <a:lnTo>
                    <a:pt x="1" y="115882"/>
                  </a:lnTo>
                  <a:lnTo>
                    <a:pt x="31" y="116915"/>
                  </a:lnTo>
                  <a:lnTo>
                    <a:pt x="77" y="117948"/>
                  </a:lnTo>
                  <a:lnTo>
                    <a:pt x="153" y="118981"/>
                  </a:lnTo>
                  <a:lnTo>
                    <a:pt x="229" y="120014"/>
                  </a:lnTo>
                  <a:cubicBezTo>
                    <a:pt x="259" y="120364"/>
                    <a:pt x="305" y="120713"/>
                    <a:pt x="350" y="121063"/>
                  </a:cubicBezTo>
                  <a:cubicBezTo>
                    <a:pt x="685" y="123888"/>
                    <a:pt x="1368" y="126653"/>
                    <a:pt x="2356" y="129312"/>
                  </a:cubicBezTo>
                  <a:cubicBezTo>
                    <a:pt x="3389" y="132016"/>
                    <a:pt x="4786" y="134553"/>
                    <a:pt x="6533" y="136877"/>
                  </a:cubicBezTo>
                  <a:cubicBezTo>
                    <a:pt x="4330" y="133899"/>
                    <a:pt x="2659" y="130557"/>
                    <a:pt x="1626" y="127002"/>
                  </a:cubicBezTo>
                  <a:cubicBezTo>
                    <a:pt x="1125" y="125271"/>
                    <a:pt x="745" y="123508"/>
                    <a:pt x="487" y="121731"/>
                  </a:cubicBezTo>
                  <a:cubicBezTo>
                    <a:pt x="426" y="121291"/>
                    <a:pt x="381" y="120850"/>
                    <a:pt x="335" y="120394"/>
                  </a:cubicBezTo>
                  <a:lnTo>
                    <a:pt x="290" y="120060"/>
                  </a:lnTo>
                  <a:lnTo>
                    <a:pt x="274" y="119741"/>
                  </a:lnTo>
                  <a:lnTo>
                    <a:pt x="214" y="119073"/>
                  </a:lnTo>
                  <a:cubicBezTo>
                    <a:pt x="183" y="118632"/>
                    <a:pt x="138" y="118191"/>
                    <a:pt x="138" y="117766"/>
                  </a:cubicBezTo>
                  <a:lnTo>
                    <a:pt x="92" y="116460"/>
                  </a:lnTo>
                  <a:cubicBezTo>
                    <a:pt x="77" y="116019"/>
                    <a:pt x="92" y="115594"/>
                    <a:pt x="92" y="115153"/>
                  </a:cubicBezTo>
                  <a:lnTo>
                    <a:pt x="107" y="113847"/>
                  </a:lnTo>
                  <a:lnTo>
                    <a:pt x="168" y="112555"/>
                  </a:lnTo>
                  <a:lnTo>
                    <a:pt x="198" y="111902"/>
                  </a:lnTo>
                  <a:lnTo>
                    <a:pt x="259" y="111249"/>
                  </a:lnTo>
                  <a:lnTo>
                    <a:pt x="365" y="109958"/>
                  </a:lnTo>
                  <a:lnTo>
                    <a:pt x="517" y="108682"/>
                  </a:lnTo>
                  <a:lnTo>
                    <a:pt x="609" y="108028"/>
                  </a:lnTo>
                  <a:lnTo>
                    <a:pt x="700" y="107390"/>
                  </a:lnTo>
                  <a:lnTo>
                    <a:pt x="897" y="106114"/>
                  </a:lnTo>
                  <a:cubicBezTo>
                    <a:pt x="1490" y="102757"/>
                    <a:pt x="2356" y="99460"/>
                    <a:pt x="3449" y="96225"/>
                  </a:cubicBezTo>
                  <a:cubicBezTo>
                    <a:pt x="5606" y="89814"/>
                    <a:pt x="8508" y="83798"/>
                    <a:pt x="11197" y="77828"/>
                  </a:cubicBezTo>
                  <a:cubicBezTo>
                    <a:pt x="12549" y="74835"/>
                    <a:pt x="13855" y="71843"/>
                    <a:pt x="14995" y="68804"/>
                  </a:cubicBezTo>
                  <a:cubicBezTo>
                    <a:pt x="15131" y="68424"/>
                    <a:pt x="15268" y="68060"/>
                    <a:pt x="15405" y="67665"/>
                  </a:cubicBezTo>
                  <a:cubicBezTo>
                    <a:pt x="15542" y="67270"/>
                    <a:pt x="15678" y="66905"/>
                    <a:pt x="15800" y="66510"/>
                  </a:cubicBezTo>
                  <a:lnTo>
                    <a:pt x="16180" y="65341"/>
                  </a:lnTo>
                  <a:lnTo>
                    <a:pt x="16544" y="64201"/>
                  </a:lnTo>
                  <a:cubicBezTo>
                    <a:pt x="17015" y="62697"/>
                    <a:pt x="17380" y="61163"/>
                    <a:pt x="17638" y="59613"/>
                  </a:cubicBezTo>
                  <a:cubicBezTo>
                    <a:pt x="17665" y="59729"/>
                    <a:pt x="17676" y="59963"/>
                    <a:pt x="17729" y="59963"/>
                  </a:cubicBezTo>
                  <a:cubicBezTo>
                    <a:pt x="17766" y="59963"/>
                    <a:pt x="17825" y="59844"/>
                    <a:pt x="17927" y="59477"/>
                  </a:cubicBezTo>
                  <a:lnTo>
                    <a:pt x="17927" y="59477"/>
                  </a:lnTo>
                  <a:cubicBezTo>
                    <a:pt x="17684" y="61072"/>
                    <a:pt x="17349" y="62652"/>
                    <a:pt x="16894" y="64201"/>
                  </a:cubicBezTo>
                  <a:lnTo>
                    <a:pt x="16544" y="65371"/>
                  </a:lnTo>
                  <a:lnTo>
                    <a:pt x="16164" y="66571"/>
                  </a:lnTo>
                  <a:cubicBezTo>
                    <a:pt x="16043" y="66966"/>
                    <a:pt x="15906" y="67361"/>
                    <a:pt x="15770" y="67741"/>
                  </a:cubicBezTo>
                  <a:cubicBezTo>
                    <a:pt x="15633" y="68136"/>
                    <a:pt x="15511" y="68531"/>
                    <a:pt x="15359" y="68911"/>
                  </a:cubicBezTo>
                  <a:cubicBezTo>
                    <a:pt x="14220" y="72025"/>
                    <a:pt x="12898" y="75078"/>
                    <a:pt x="11531" y="78117"/>
                  </a:cubicBezTo>
                  <a:cubicBezTo>
                    <a:pt x="8781" y="84208"/>
                    <a:pt x="5819" y="90270"/>
                    <a:pt x="3632" y="96772"/>
                  </a:cubicBezTo>
                  <a:lnTo>
                    <a:pt x="3419" y="97379"/>
                  </a:lnTo>
                  <a:lnTo>
                    <a:pt x="3237" y="97987"/>
                  </a:lnTo>
                  <a:cubicBezTo>
                    <a:pt x="3100" y="98397"/>
                    <a:pt x="2978" y="98807"/>
                    <a:pt x="2857" y="99217"/>
                  </a:cubicBezTo>
                  <a:cubicBezTo>
                    <a:pt x="2614" y="100038"/>
                    <a:pt x="2386" y="100873"/>
                    <a:pt x="2158" y="101709"/>
                  </a:cubicBezTo>
                  <a:cubicBezTo>
                    <a:pt x="1945" y="102544"/>
                    <a:pt x="1748" y="103380"/>
                    <a:pt x="1566" y="104231"/>
                  </a:cubicBezTo>
                  <a:cubicBezTo>
                    <a:pt x="1459" y="104656"/>
                    <a:pt x="1383" y="105081"/>
                    <a:pt x="1307" y="105507"/>
                  </a:cubicBezTo>
                  <a:cubicBezTo>
                    <a:pt x="1216" y="105932"/>
                    <a:pt x="1140" y="106357"/>
                    <a:pt x="1079" y="106798"/>
                  </a:cubicBezTo>
                  <a:lnTo>
                    <a:pt x="867" y="108074"/>
                  </a:lnTo>
                  <a:lnTo>
                    <a:pt x="715" y="109380"/>
                  </a:lnTo>
                  <a:lnTo>
                    <a:pt x="624" y="110034"/>
                  </a:lnTo>
                  <a:lnTo>
                    <a:pt x="578" y="110687"/>
                  </a:lnTo>
                  <a:lnTo>
                    <a:pt x="457" y="111993"/>
                  </a:lnTo>
                  <a:lnTo>
                    <a:pt x="396" y="113300"/>
                  </a:lnTo>
                  <a:lnTo>
                    <a:pt x="365" y="113968"/>
                  </a:lnTo>
                  <a:lnTo>
                    <a:pt x="365" y="114622"/>
                  </a:lnTo>
                  <a:lnTo>
                    <a:pt x="350" y="115943"/>
                  </a:lnTo>
                  <a:lnTo>
                    <a:pt x="396" y="117265"/>
                  </a:lnTo>
                  <a:lnTo>
                    <a:pt x="411" y="117918"/>
                  </a:lnTo>
                  <a:lnTo>
                    <a:pt x="457" y="118586"/>
                  </a:lnTo>
                  <a:lnTo>
                    <a:pt x="563" y="119908"/>
                  </a:lnTo>
                  <a:cubicBezTo>
                    <a:pt x="593" y="120349"/>
                    <a:pt x="654" y="120820"/>
                    <a:pt x="715" y="121260"/>
                  </a:cubicBezTo>
                  <a:cubicBezTo>
                    <a:pt x="776" y="121701"/>
                    <a:pt x="852" y="122141"/>
                    <a:pt x="912" y="122582"/>
                  </a:cubicBezTo>
                  <a:cubicBezTo>
                    <a:pt x="1216" y="124374"/>
                    <a:pt x="1672" y="126152"/>
                    <a:pt x="2249" y="127868"/>
                  </a:cubicBezTo>
                  <a:cubicBezTo>
                    <a:pt x="3434" y="131393"/>
                    <a:pt x="5272" y="134659"/>
                    <a:pt x="7673" y="137515"/>
                  </a:cubicBezTo>
                  <a:lnTo>
                    <a:pt x="7278" y="137834"/>
                  </a:lnTo>
                  <a:cubicBezTo>
                    <a:pt x="8964" y="139900"/>
                    <a:pt x="10893" y="141753"/>
                    <a:pt x="13035" y="143348"/>
                  </a:cubicBezTo>
                  <a:cubicBezTo>
                    <a:pt x="15131" y="144913"/>
                    <a:pt x="17395" y="146296"/>
                    <a:pt x="19765" y="147435"/>
                  </a:cubicBezTo>
                  <a:cubicBezTo>
                    <a:pt x="24459" y="149729"/>
                    <a:pt x="29427" y="151233"/>
                    <a:pt x="34440" y="152327"/>
                  </a:cubicBezTo>
                  <a:cubicBezTo>
                    <a:pt x="38010" y="153025"/>
                    <a:pt x="41625" y="153390"/>
                    <a:pt x="45271" y="153405"/>
                  </a:cubicBezTo>
                  <a:cubicBezTo>
                    <a:pt x="41580" y="152904"/>
                    <a:pt x="37843" y="152266"/>
                    <a:pt x="34105" y="151400"/>
                  </a:cubicBezTo>
                  <a:cubicBezTo>
                    <a:pt x="30308" y="150534"/>
                    <a:pt x="26586" y="149364"/>
                    <a:pt x="22985" y="147875"/>
                  </a:cubicBezTo>
                  <a:cubicBezTo>
                    <a:pt x="19339" y="146341"/>
                    <a:pt x="15800" y="144381"/>
                    <a:pt x="12640" y="141799"/>
                  </a:cubicBezTo>
                  <a:cubicBezTo>
                    <a:pt x="9435" y="139216"/>
                    <a:pt x="6776" y="135996"/>
                    <a:pt x="4847" y="132365"/>
                  </a:cubicBezTo>
                  <a:cubicBezTo>
                    <a:pt x="3890" y="130527"/>
                    <a:pt x="3130" y="128628"/>
                    <a:pt x="2553" y="126653"/>
                  </a:cubicBezTo>
                  <a:cubicBezTo>
                    <a:pt x="1976" y="124693"/>
                    <a:pt x="1581" y="122688"/>
                    <a:pt x="1353" y="120652"/>
                  </a:cubicBezTo>
                  <a:cubicBezTo>
                    <a:pt x="1125" y="118662"/>
                    <a:pt x="1034" y="116642"/>
                    <a:pt x="1064" y="114637"/>
                  </a:cubicBezTo>
                  <a:cubicBezTo>
                    <a:pt x="1095" y="112631"/>
                    <a:pt x="1231" y="110626"/>
                    <a:pt x="1490" y="108636"/>
                  </a:cubicBezTo>
                  <a:cubicBezTo>
                    <a:pt x="1748" y="106661"/>
                    <a:pt x="2112" y="104702"/>
                    <a:pt x="2568" y="102772"/>
                  </a:cubicBezTo>
                  <a:cubicBezTo>
                    <a:pt x="3039" y="100843"/>
                    <a:pt x="3586" y="98944"/>
                    <a:pt x="4209" y="97075"/>
                  </a:cubicBezTo>
                  <a:cubicBezTo>
                    <a:pt x="4817" y="95207"/>
                    <a:pt x="5500" y="93384"/>
                    <a:pt x="6229" y="91576"/>
                  </a:cubicBezTo>
                  <a:cubicBezTo>
                    <a:pt x="6959" y="89784"/>
                    <a:pt x="7718" y="88006"/>
                    <a:pt x="8508" y="86259"/>
                  </a:cubicBezTo>
                  <a:lnTo>
                    <a:pt x="8508" y="86259"/>
                  </a:lnTo>
                  <a:cubicBezTo>
                    <a:pt x="7855" y="87748"/>
                    <a:pt x="7202" y="89267"/>
                    <a:pt x="6579" y="90817"/>
                  </a:cubicBezTo>
                  <a:cubicBezTo>
                    <a:pt x="5956" y="92366"/>
                    <a:pt x="5348" y="93961"/>
                    <a:pt x="4801" y="95602"/>
                  </a:cubicBezTo>
                  <a:cubicBezTo>
                    <a:pt x="3632" y="98898"/>
                    <a:pt x="2735" y="102301"/>
                    <a:pt x="2112" y="105735"/>
                  </a:cubicBezTo>
                  <a:lnTo>
                    <a:pt x="1991" y="106388"/>
                  </a:lnTo>
                  <a:lnTo>
                    <a:pt x="1885" y="107056"/>
                  </a:lnTo>
                  <a:cubicBezTo>
                    <a:pt x="1824" y="107482"/>
                    <a:pt x="1763" y="107922"/>
                    <a:pt x="1702" y="108363"/>
                  </a:cubicBezTo>
                  <a:cubicBezTo>
                    <a:pt x="1596" y="109244"/>
                    <a:pt x="1474" y="110110"/>
                    <a:pt x="1429" y="110991"/>
                  </a:cubicBezTo>
                  <a:cubicBezTo>
                    <a:pt x="1383" y="111447"/>
                    <a:pt x="1338" y="111872"/>
                    <a:pt x="1323" y="112312"/>
                  </a:cubicBezTo>
                  <a:lnTo>
                    <a:pt x="1262" y="113634"/>
                  </a:lnTo>
                  <a:cubicBezTo>
                    <a:pt x="1247" y="114075"/>
                    <a:pt x="1247" y="114515"/>
                    <a:pt x="1247" y="114956"/>
                  </a:cubicBezTo>
                  <a:cubicBezTo>
                    <a:pt x="1247" y="115396"/>
                    <a:pt x="1216" y="115822"/>
                    <a:pt x="1247" y="116262"/>
                  </a:cubicBezTo>
                  <a:cubicBezTo>
                    <a:pt x="1262" y="117143"/>
                    <a:pt x="1277" y="118009"/>
                    <a:pt x="1353" y="118875"/>
                  </a:cubicBezTo>
                  <a:cubicBezTo>
                    <a:pt x="1383" y="119300"/>
                    <a:pt x="1398" y="119741"/>
                    <a:pt x="1444" y="120166"/>
                  </a:cubicBezTo>
                  <a:cubicBezTo>
                    <a:pt x="1490" y="120607"/>
                    <a:pt x="1535" y="121032"/>
                    <a:pt x="1596" y="121473"/>
                  </a:cubicBezTo>
                  <a:cubicBezTo>
                    <a:pt x="1824" y="123159"/>
                    <a:pt x="2158" y="124845"/>
                    <a:pt x="2614" y="126501"/>
                  </a:cubicBezTo>
                  <a:cubicBezTo>
                    <a:pt x="2948" y="127656"/>
                    <a:pt x="3343" y="128795"/>
                    <a:pt x="3799" y="129919"/>
                  </a:cubicBezTo>
                  <a:cubicBezTo>
                    <a:pt x="4270" y="131028"/>
                    <a:pt x="4786" y="132107"/>
                    <a:pt x="5363" y="133140"/>
                  </a:cubicBezTo>
                  <a:cubicBezTo>
                    <a:pt x="5956" y="134173"/>
                    <a:pt x="6609" y="135175"/>
                    <a:pt x="7308" y="136133"/>
                  </a:cubicBezTo>
                  <a:cubicBezTo>
                    <a:pt x="8706" y="138001"/>
                    <a:pt x="10301" y="139718"/>
                    <a:pt x="12093" y="141222"/>
                  </a:cubicBezTo>
                  <a:cubicBezTo>
                    <a:pt x="12959" y="141966"/>
                    <a:pt x="13855" y="142665"/>
                    <a:pt x="14812" y="143303"/>
                  </a:cubicBezTo>
                  <a:cubicBezTo>
                    <a:pt x="15739" y="143956"/>
                    <a:pt x="16696" y="144549"/>
                    <a:pt x="17668" y="145111"/>
                  </a:cubicBezTo>
                  <a:cubicBezTo>
                    <a:pt x="18641" y="145658"/>
                    <a:pt x="19628" y="146174"/>
                    <a:pt x="20631" y="146645"/>
                  </a:cubicBezTo>
                  <a:cubicBezTo>
                    <a:pt x="24626" y="148544"/>
                    <a:pt x="28773" y="149835"/>
                    <a:pt x="32921" y="150823"/>
                  </a:cubicBezTo>
                  <a:cubicBezTo>
                    <a:pt x="37037" y="151780"/>
                    <a:pt x="41185" y="152509"/>
                    <a:pt x="45377" y="153025"/>
                  </a:cubicBezTo>
                  <a:cubicBezTo>
                    <a:pt x="46274" y="153147"/>
                    <a:pt x="47185" y="153268"/>
                    <a:pt x="48081" y="153375"/>
                  </a:cubicBezTo>
                  <a:cubicBezTo>
                    <a:pt x="49282" y="153344"/>
                    <a:pt x="50345" y="153284"/>
                    <a:pt x="51287" y="153223"/>
                  </a:cubicBezTo>
                  <a:cubicBezTo>
                    <a:pt x="53140" y="153056"/>
                    <a:pt x="54538" y="152782"/>
                    <a:pt x="54568" y="152387"/>
                  </a:cubicBezTo>
                  <a:cubicBezTo>
                    <a:pt x="54614" y="152008"/>
                    <a:pt x="53262" y="151537"/>
                    <a:pt x="49631" y="150899"/>
                  </a:cubicBezTo>
                  <a:cubicBezTo>
                    <a:pt x="48720" y="150823"/>
                    <a:pt x="47352" y="150701"/>
                    <a:pt x="46213" y="150580"/>
                  </a:cubicBezTo>
                  <a:cubicBezTo>
                    <a:pt x="45074" y="150458"/>
                    <a:pt x="44162" y="150352"/>
                    <a:pt x="44162" y="150352"/>
                  </a:cubicBezTo>
                  <a:cubicBezTo>
                    <a:pt x="43478" y="150017"/>
                    <a:pt x="43934" y="149805"/>
                    <a:pt x="44390" y="149592"/>
                  </a:cubicBezTo>
                  <a:cubicBezTo>
                    <a:pt x="38557" y="148848"/>
                    <a:pt x="32753" y="147754"/>
                    <a:pt x="27269" y="145855"/>
                  </a:cubicBezTo>
                  <a:cubicBezTo>
                    <a:pt x="24520" y="144928"/>
                    <a:pt x="21892" y="143743"/>
                    <a:pt x="19370" y="142331"/>
                  </a:cubicBezTo>
                  <a:cubicBezTo>
                    <a:pt x="16894" y="140933"/>
                    <a:pt x="14615" y="139201"/>
                    <a:pt x="12579" y="137211"/>
                  </a:cubicBezTo>
                  <a:lnTo>
                    <a:pt x="12579" y="137211"/>
                  </a:lnTo>
                  <a:cubicBezTo>
                    <a:pt x="14630" y="139201"/>
                    <a:pt x="16939" y="140918"/>
                    <a:pt x="19431" y="142300"/>
                  </a:cubicBezTo>
                  <a:cubicBezTo>
                    <a:pt x="21983" y="143698"/>
                    <a:pt x="24656" y="144868"/>
                    <a:pt x="27406" y="145779"/>
                  </a:cubicBezTo>
                  <a:cubicBezTo>
                    <a:pt x="32981" y="147632"/>
                    <a:pt x="38860" y="148681"/>
                    <a:pt x="44785" y="149379"/>
                  </a:cubicBezTo>
                  <a:cubicBezTo>
                    <a:pt x="44998" y="149258"/>
                    <a:pt x="45089" y="149121"/>
                    <a:pt x="44800" y="148954"/>
                  </a:cubicBezTo>
                  <a:cubicBezTo>
                    <a:pt x="44527" y="148802"/>
                    <a:pt x="43858" y="148605"/>
                    <a:pt x="42582" y="148346"/>
                  </a:cubicBezTo>
                  <a:cubicBezTo>
                    <a:pt x="40820" y="147921"/>
                    <a:pt x="36810" y="147374"/>
                    <a:pt x="32480" y="146341"/>
                  </a:cubicBezTo>
                  <a:cubicBezTo>
                    <a:pt x="30292" y="145825"/>
                    <a:pt x="28135" y="145187"/>
                    <a:pt x="26008" y="144427"/>
                  </a:cubicBezTo>
                  <a:cubicBezTo>
                    <a:pt x="24975" y="144047"/>
                    <a:pt x="23988" y="143652"/>
                    <a:pt x="23061" y="143227"/>
                  </a:cubicBezTo>
                  <a:cubicBezTo>
                    <a:pt x="22135" y="142817"/>
                    <a:pt x="21284" y="142391"/>
                    <a:pt x="20524" y="141966"/>
                  </a:cubicBezTo>
                  <a:cubicBezTo>
                    <a:pt x="18443" y="140811"/>
                    <a:pt x="16499" y="139429"/>
                    <a:pt x="14706" y="137864"/>
                  </a:cubicBezTo>
                  <a:cubicBezTo>
                    <a:pt x="12914" y="136300"/>
                    <a:pt x="11364" y="134492"/>
                    <a:pt x="10058" y="132517"/>
                  </a:cubicBezTo>
                  <a:cubicBezTo>
                    <a:pt x="8736" y="130512"/>
                    <a:pt x="7718" y="128339"/>
                    <a:pt x="7004" y="126061"/>
                  </a:cubicBezTo>
                  <a:cubicBezTo>
                    <a:pt x="6640" y="124906"/>
                    <a:pt x="6336" y="123736"/>
                    <a:pt x="6123" y="122536"/>
                  </a:cubicBezTo>
                  <a:cubicBezTo>
                    <a:pt x="6001" y="121944"/>
                    <a:pt x="5910" y="121336"/>
                    <a:pt x="5819" y="120728"/>
                  </a:cubicBezTo>
                  <a:cubicBezTo>
                    <a:pt x="5743" y="120136"/>
                    <a:pt x="5667" y="119544"/>
                    <a:pt x="5637" y="118905"/>
                  </a:cubicBezTo>
                  <a:cubicBezTo>
                    <a:pt x="5439" y="116429"/>
                    <a:pt x="5455" y="113938"/>
                    <a:pt x="5667" y="111447"/>
                  </a:cubicBezTo>
                  <a:cubicBezTo>
                    <a:pt x="5895" y="108970"/>
                    <a:pt x="6290" y="106509"/>
                    <a:pt x="6867" y="104094"/>
                  </a:cubicBezTo>
                  <a:cubicBezTo>
                    <a:pt x="8007" y="99248"/>
                    <a:pt x="9814" y="94584"/>
                    <a:pt x="11850" y="90057"/>
                  </a:cubicBezTo>
                  <a:cubicBezTo>
                    <a:pt x="13324" y="86776"/>
                    <a:pt x="14904" y="83479"/>
                    <a:pt x="16438" y="80122"/>
                  </a:cubicBezTo>
                  <a:cubicBezTo>
                    <a:pt x="17987" y="76780"/>
                    <a:pt x="19491" y="73331"/>
                    <a:pt x="20767" y="69746"/>
                  </a:cubicBezTo>
                  <a:cubicBezTo>
                    <a:pt x="21102" y="68850"/>
                    <a:pt x="21390" y="67954"/>
                    <a:pt x="21694" y="67057"/>
                  </a:cubicBezTo>
                  <a:cubicBezTo>
                    <a:pt x="21983" y="66131"/>
                    <a:pt x="22287" y="65204"/>
                    <a:pt x="22530" y="64247"/>
                  </a:cubicBezTo>
                  <a:cubicBezTo>
                    <a:pt x="23031" y="62333"/>
                    <a:pt x="23396" y="60373"/>
                    <a:pt x="23623" y="58398"/>
                  </a:cubicBezTo>
                  <a:cubicBezTo>
                    <a:pt x="23836" y="56423"/>
                    <a:pt x="23912" y="54448"/>
                    <a:pt x="23836" y="52458"/>
                  </a:cubicBezTo>
                  <a:cubicBezTo>
                    <a:pt x="23775" y="50514"/>
                    <a:pt x="23593" y="48569"/>
                    <a:pt x="23304" y="46640"/>
                  </a:cubicBezTo>
                  <a:cubicBezTo>
                    <a:pt x="22514" y="41384"/>
                    <a:pt x="21132" y="36371"/>
                    <a:pt x="20312" y="31464"/>
                  </a:cubicBezTo>
                  <a:cubicBezTo>
                    <a:pt x="19902" y="29064"/>
                    <a:pt x="19643" y="26633"/>
                    <a:pt x="19567" y="24187"/>
                  </a:cubicBezTo>
                  <a:lnTo>
                    <a:pt x="19552" y="23291"/>
                  </a:lnTo>
                  <a:lnTo>
                    <a:pt x="19552" y="22395"/>
                  </a:lnTo>
                  <a:lnTo>
                    <a:pt x="19552" y="21939"/>
                  </a:lnTo>
                  <a:lnTo>
                    <a:pt x="19583" y="21498"/>
                  </a:lnTo>
                  <a:lnTo>
                    <a:pt x="19613" y="20632"/>
                  </a:lnTo>
                  <a:cubicBezTo>
                    <a:pt x="19658" y="20040"/>
                    <a:pt x="19719" y="19447"/>
                    <a:pt x="19780" y="18885"/>
                  </a:cubicBezTo>
                  <a:cubicBezTo>
                    <a:pt x="19856" y="18308"/>
                    <a:pt x="19947" y="17746"/>
                    <a:pt x="20023" y="17169"/>
                  </a:cubicBezTo>
                  <a:cubicBezTo>
                    <a:pt x="20418" y="14920"/>
                    <a:pt x="21086" y="12824"/>
                    <a:pt x="22028" y="11062"/>
                  </a:cubicBezTo>
                  <a:cubicBezTo>
                    <a:pt x="22499" y="10226"/>
                    <a:pt x="23061" y="9452"/>
                    <a:pt x="23715" y="8753"/>
                  </a:cubicBezTo>
                  <a:cubicBezTo>
                    <a:pt x="24353" y="8099"/>
                    <a:pt x="25067" y="7537"/>
                    <a:pt x="25857" y="7082"/>
                  </a:cubicBezTo>
                  <a:cubicBezTo>
                    <a:pt x="26646" y="6611"/>
                    <a:pt x="27497" y="6261"/>
                    <a:pt x="28394" y="6003"/>
                  </a:cubicBezTo>
                  <a:cubicBezTo>
                    <a:pt x="28834" y="5866"/>
                    <a:pt x="29305" y="5775"/>
                    <a:pt x="29776" y="5654"/>
                  </a:cubicBezTo>
                  <a:cubicBezTo>
                    <a:pt x="30262" y="5578"/>
                    <a:pt x="30733" y="5517"/>
                    <a:pt x="31204" y="5441"/>
                  </a:cubicBezTo>
                  <a:cubicBezTo>
                    <a:pt x="31690" y="5365"/>
                    <a:pt x="32176" y="5350"/>
                    <a:pt x="32662" y="5304"/>
                  </a:cubicBezTo>
                  <a:lnTo>
                    <a:pt x="33407" y="5274"/>
                  </a:lnTo>
                  <a:cubicBezTo>
                    <a:pt x="33650" y="5259"/>
                    <a:pt x="33893" y="5259"/>
                    <a:pt x="34151" y="5259"/>
                  </a:cubicBezTo>
                  <a:cubicBezTo>
                    <a:pt x="34281" y="5257"/>
                    <a:pt x="34412" y="5256"/>
                    <a:pt x="34543" y="5256"/>
                  </a:cubicBezTo>
                  <a:cubicBezTo>
                    <a:pt x="35391" y="5256"/>
                    <a:pt x="36256" y="5295"/>
                    <a:pt x="37098" y="5335"/>
                  </a:cubicBezTo>
                  <a:cubicBezTo>
                    <a:pt x="38830" y="5426"/>
                    <a:pt x="40304" y="5547"/>
                    <a:pt x="41519" y="5623"/>
                  </a:cubicBezTo>
                  <a:cubicBezTo>
                    <a:pt x="42524" y="5700"/>
                    <a:pt x="43338" y="5733"/>
                    <a:pt x="43968" y="5733"/>
                  </a:cubicBezTo>
                  <a:cubicBezTo>
                    <a:pt x="44090" y="5733"/>
                    <a:pt x="44206" y="5732"/>
                    <a:pt x="44314" y="5730"/>
                  </a:cubicBezTo>
                  <a:cubicBezTo>
                    <a:pt x="45651" y="5699"/>
                    <a:pt x="45939" y="5441"/>
                    <a:pt x="45301" y="5046"/>
                  </a:cubicBezTo>
                  <a:cubicBezTo>
                    <a:pt x="44663" y="4636"/>
                    <a:pt x="43144" y="4074"/>
                    <a:pt x="40866" y="3466"/>
                  </a:cubicBezTo>
                  <a:cubicBezTo>
                    <a:pt x="39726" y="3177"/>
                    <a:pt x="38389" y="2874"/>
                    <a:pt x="36870" y="2646"/>
                  </a:cubicBezTo>
                  <a:cubicBezTo>
                    <a:pt x="35292" y="2402"/>
                    <a:pt x="33700" y="2280"/>
                    <a:pt x="32095" y="2280"/>
                  </a:cubicBezTo>
                  <a:cubicBezTo>
                    <a:pt x="32001" y="2280"/>
                    <a:pt x="31906" y="2280"/>
                    <a:pt x="31812" y="2281"/>
                  </a:cubicBezTo>
                  <a:lnTo>
                    <a:pt x="31781" y="1765"/>
                  </a:lnTo>
                  <a:cubicBezTo>
                    <a:pt x="32316" y="1749"/>
                    <a:pt x="32849" y="1740"/>
                    <a:pt x="33382" y="1740"/>
                  </a:cubicBezTo>
                  <a:cubicBezTo>
                    <a:pt x="34392" y="1740"/>
                    <a:pt x="35400" y="1771"/>
                    <a:pt x="36415" y="1841"/>
                  </a:cubicBezTo>
                  <a:lnTo>
                    <a:pt x="39286" y="2023"/>
                  </a:lnTo>
                  <a:cubicBezTo>
                    <a:pt x="39691" y="2045"/>
                    <a:pt x="40024" y="2055"/>
                    <a:pt x="40296" y="2055"/>
                  </a:cubicBezTo>
                  <a:cubicBezTo>
                    <a:pt x="40972" y="2055"/>
                    <a:pt x="41274" y="1990"/>
                    <a:pt x="41382" y="1871"/>
                  </a:cubicBezTo>
                  <a:cubicBezTo>
                    <a:pt x="41519" y="1704"/>
                    <a:pt x="41261" y="1446"/>
                    <a:pt x="41093" y="1218"/>
                  </a:cubicBezTo>
                  <a:cubicBezTo>
                    <a:pt x="40911" y="990"/>
                    <a:pt x="40820" y="762"/>
                    <a:pt x="41306" y="671"/>
                  </a:cubicBezTo>
                  <a:cubicBezTo>
                    <a:pt x="39453" y="413"/>
                    <a:pt x="37554" y="185"/>
                    <a:pt x="35609" y="78"/>
                  </a:cubicBezTo>
                  <a:cubicBezTo>
                    <a:pt x="34857" y="26"/>
                    <a:pt x="34100" y="1"/>
                    <a:pt x="3334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0" name="Google Shape;260;p29"/>
          <p:cNvGrpSpPr/>
          <p:nvPr/>
        </p:nvGrpSpPr>
        <p:grpSpPr>
          <a:xfrm rot="5400000">
            <a:off x="8158010" y="3740199"/>
            <a:ext cx="1254993" cy="1726601"/>
            <a:chOff x="1913725" y="238075"/>
            <a:chExt cx="3807625" cy="5238475"/>
          </a:xfrm>
        </p:grpSpPr>
        <p:sp>
          <p:nvSpPr>
            <p:cNvPr id="261" name="Google Shape;261;p29"/>
            <p:cNvSpPr/>
            <p:nvPr/>
          </p:nvSpPr>
          <p:spPr>
            <a:xfrm>
              <a:off x="2371350" y="2252225"/>
              <a:ext cx="160600" cy="812400"/>
            </a:xfrm>
            <a:custGeom>
              <a:rect b="b" l="l" r="r" t="t"/>
              <a:pathLst>
                <a:path extrusionOk="0" h="32496" w="6424">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9"/>
            <p:cNvSpPr/>
            <p:nvPr/>
          </p:nvSpPr>
          <p:spPr>
            <a:xfrm>
              <a:off x="2949925" y="1406000"/>
              <a:ext cx="127475" cy="921500"/>
            </a:xfrm>
            <a:custGeom>
              <a:rect b="b" l="l" r="r" t="t"/>
              <a:pathLst>
                <a:path extrusionOk="0" h="36860" w="5099">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9"/>
            <p:cNvSpPr/>
            <p:nvPr/>
          </p:nvSpPr>
          <p:spPr>
            <a:xfrm>
              <a:off x="3410050" y="2147850"/>
              <a:ext cx="128000" cy="983225"/>
            </a:xfrm>
            <a:custGeom>
              <a:rect b="b" l="l" r="r" t="t"/>
              <a:pathLst>
                <a:path extrusionOk="0" h="39329" w="512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29"/>
            <p:cNvSpPr/>
            <p:nvPr/>
          </p:nvSpPr>
          <p:spPr>
            <a:xfrm>
              <a:off x="3982875" y="1401175"/>
              <a:ext cx="158325" cy="893025"/>
            </a:xfrm>
            <a:custGeom>
              <a:rect b="b" l="l" r="r" t="t"/>
              <a:pathLst>
                <a:path extrusionOk="0" h="35721" w="6333">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29"/>
            <p:cNvSpPr/>
            <p:nvPr/>
          </p:nvSpPr>
          <p:spPr>
            <a:xfrm>
              <a:off x="4555500" y="2116025"/>
              <a:ext cx="188850" cy="969975"/>
            </a:xfrm>
            <a:custGeom>
              <a:rect b="b" l="l" r="r" t="t"/>
              <a:pathLst>
                <a:path extrusionOk="0" h="38799" w="7554">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29"/>
            <p:cNvSpPr/>
            <p:nvPr/>
          </p:nvSpPr>
          <p:spPr>
            <a:xfrm>
              <a:off x="3925200" y="3096525"/>
              <a:ext cx="158800" cy="932475"/>
            </a:xfrm>
            <a:custGeom>
              <a:rect b="b" l="l" r="r" t="t"/>
              <a:pathLst>
                <a:path extrusionOk="0" h="37299" w="6352">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29"/>
            <p:cNvSpPr/>
            <p:nvPr/>
          </p:nvSpPr>
          <p:spPr>
            <a:xfrm>
              <a:off x="2863100" y="3158300"/>
              <a:ext cx="128500" cy="960525"/>
            </a:xfrm>
            <a:custGeom>
              <a:rect b="b" l="l" r="r" t="t"/>
              <a:pathLst>
                <a:path extrusionOk="0" h="38421" w="514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29"/>
            <p:cNvSpPr/>
            <p:nvPr/>
          </p:nvSpPr>
          <p:spPr>
            <a:xfrm>
              <a:off x="3410050" y="3960175"/>
              <a:ext cx="127500" cy="977575"/>
            </a:xfrm>
            <a:custGeom>
              <a:rect b="b" l="l" r="r" t="t"/>
              <a:pathLst>
                <a:path extrusionOk="0" h="39103" w="510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9"/>
            <p:cNvSpPr/>
            <p:nvPr/>
          </p:nvSpPr>
          <p:spPr>
            <a:xfrm>
              <a:off x="4445250" y="3726425"/>
              <a:ext cx="128500" cy="766150"/>
            </a:xfrm>
            <a:custGeom>
              <a:rect b="b" l="l" r="r" t="t"/>
              <a:pathLst>
                <a:path extrusionOk="0" h="30646" w="514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29"/>
            <p:cNvSpPr/>
            <p:nvPr/>
          </p:nvSpPr>
          <p:spPr>
            <a:xfrm>
              <a:off x="4960325" y="2872875"/>
              <a:ext cx="159875" cy="889200"/>
            </a:xfrm>
            <a:custGeom>
              <a:rect b="b" l="l" r="r" t="t"/>
              <a:pathLst>
                <a:path extrusionOk="0" h="35568" w="6395">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29"/>
            <p:cNvSpPr/>
            <p:nvPr/>
          </p:nvSpPr>
          <p:spPr>
            <a:xfrm>
              <a:off x="5164825" y="1283775"/>
              <a:ext cx="157900" cy="939525"/>
            </a:xfrm>
            <a:custGeom>
              <a:rect b="b" l="l" r="r" t="t"/>
              <a:pathLst>
                <a:path extrusionOk="0" h="37581" w="6316">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9"/>
            <p:cNvSpPr/>
            <p:nvPr/>
          </p:nvSpPr>
          <p:spPr>
            <a:xfrm>
              <a:off x="4471925" y="725125"/>
              <a:ext cx="158525" cy="926075"/>
            </a:xfrm>
            <a:custGeom>
              <a:rect b="b" l="l" r="r" t="t"/>
              <a:pathLst>
                <a:path extrusionOk="0" h="37043" w="6341">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29"/>
            <p:cNvSpPr/>
            <p:nvPr/>
          </p:nvSpPr>
          <p:spPr>
            <a:xfrm>
              <a:off x="3406375" y="870025"/>
              <a:ext cx="159775" cy="711050"/>
            </a:xfrm>
            <a:custGeom>
              <a:rect b="b" l="l" r="r" t="t"/>
              <a:pathLst>
                <a:path extrusionOk="0" h="28442" w="6391">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29"/>
            <p:cNvSpPr/>
            <p:nvPr/>
          </p:nvSpPr>
          <p:spPr>
            <a:xfrm>
              <a:off x="2489275" y="1016375"/>
              <a:ext cx="127975" cy="684000"/>
            </a:xfrm>
            <a:custGeom>
              <a:rect b="b" l="l" r="r" t="t"/>
              <a:pathLst>
                <a:path extrusionOk="0" h="27360" w="5119">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9"/>
            <p:cNvSpPr/>
            <p:nvPr/>
          </p:nvSpPr>
          <p:spPr>
            <a:xfrm>
              <a:off x="2402450" y="3721150"/>
              <a:ext cx="162000" cy="701825"/>
            </a:xfrm>
            <a:custGeom>
              <a:rect b="b" l="l" r="r" t="t"/>
              <a:pathLst>
                <a:path extrusionOk="0" h="28073" w="648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29"/>
            <p:cNvSpPr/>
            <p:nvPr/>
          </p:nvSpPr>
          <p:spPr>
            <a:xfrm>
              <a:off x="2863100" y="4740900"/>
              <a:ext cx="129000" cy="735650"/>
            </a:xfrm>
            <a:custGeom>
              <a:rect b="b" l="l" r="r" t="t"/>
              <a:pathLst>
                <a:path extrusionOk="0" h="29426" w="516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9"/>
            <p:cNvSpPr/>
            <p:nvPr/>
          </p:nvSpPr>
          <p:spPr>
            <a:xfrm>
              <a:off x="4014225" y="4718025"/>
              <a:ext cx="126975" cy="705700"/>
            </a:xfrm>
            <a:custGeom>
              <a:rect b="b" l="l" r="r" t="t"/>
              <a:pathLst>
                <a:path extrusionOk="0" h="28228" w="5079">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9"/>
            <p:cNvSpPr/>
            <p:nvPr/>
          </p:nvSpPr>
          <p:spPr>
            <a:xfrm>
              <a:off x="4901900" y="4249975"/>
              <a:ext cx="161600" cy="813350"/>
            </a:xfrm>
            <a:custGeom>
              <a:rect b="b" l="l" r="r" t="t"/>
              <a:pathLst>
                <a:path extrusionOk="0" h="32534" w="6464">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9"/>
            <p:cNvSpPr/>
            <p:nvPr/>
          </p:nvSpPr>
          <p:spPr>
            <a:xfrm>
              <a:off x="5508700" y="2456275"/>
              <a:ext cx="212650" cy="817450"/>
            </a:xfrm>
            <a:custGeom>
              <a:rect b="b" l="l" r="r" t="t"/>
              <a:pathLst>
                <a:path extrusionOk="0" h="32698" w="8506">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9"/>
            <p:cNvSpPr/>
            <p:nvPr/>
          </p:nvSpPr>
          <p:spPr>
            <a:xfrm>
              <a:off x="1968400" y="1499425"/>
              <a:ext cx="159100" cy="774275"/>
            </a:xfrm>
            <a:custGeom>
              <a:rect b="b" l="l" r="r" t="t"/>
              <a:pathLst>
                <a:path extrusionOk="0" h="30971" w="6364">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9"/>
            <p:cNvSpPr/>
            <p:nvPr/>
          </p:nvSpPr>
          <p:spPr>
            <a:xfrm>
              <a:off x="1913725" y="3271175"/>
              <a:ext cx="128975" cy="810225"/>
            </a:xfrm>
            <a:custGeom>
              <a:rect b="b" l="l" r="r" t="t"/>
              <a:pathLst>
                <a:path extrusionOk="0" h="32409" w="5159">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9"/>
            <p:cNvSpPr/>
            <p:nvPr/>
          </p:nvSpPr>
          <p:spPr>
            <a:xfrm>
              <a:off x="3925000" y="238075"/>
              <a:ext cx="159000" cy="730250"/>
            </a:xfrm>
            <a:custGeom>
              <a:rect b="b" l="l" r="r" t="t"/>
              <a:pathLst>
                <a:path extrusionOk="0" h="29210" w="636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83" name="Google Shape;283;p29"/>
          <p:cNvPicPr preferRelativeResize="0"/>
          <p:nvPr/>
        </p:nvPicPr>
        <p:blipFill rotWithShape="1">
          <a:blip r:embed="rId3">
            <a:alphaModFix/>
          </a:blip>
          <a:srcRect b="0" l="0" r="0" t="0"/>
          <a:stretch/>
        </p:blipFill>
        <p:spPr>
          <a:xfrm>
            <a:off x="1319800" y="4389175"/>
            <a:ext cx="1381125" cy="428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38"/>
          <p:cNvSpPr txBox="1"/>
          <p:nvPr>
            <p:ph type="ctrTitle"/>
          </p:nvPr>
        </p:nvSpPr>
        <p:spPr>
          <a:xfrm flipH="1">
            <a:off x="193040" y="66226"/>
            <a:ext cx="8605520" cy="766894"/>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0" lang="es" sz="4800" u="none" strike="noStrike">
                <a:solidFill>
                  <a:srgbClr val="CE7012"/>
                </a:solidFill>
                <a:latin typeface="Open Sans"/>
                <a:ea typeface="Open Sans"/>
                <a:cs typeface="Open Sans"/>
                <a:sym typeface="Open Sans"/>
              </a:rPr>
              <a:t> </a:t>
            </a:r>
            <a:r>
              <a:rPr b="1" i="0" lang="es" sz="4800" u="none" strike="noStrike">
                <a:solidFill>
                  <a:srgbClr val="CE7012"/>
                </a:solidFill>
                <a:latin typeface="Roboto"/>
                <a:ea typeface="Roboto"/>
                <a:cs typeface="Roboto"/>
                <a:sym typeface="Roboto"/>
              </a:rPr>
              <a:t>¿Cómo funciona la vacuna?</a:t>
            </a:r>
            <a:br>
              <a:rPr b="0" i="0" lang="es" sz="1800" u="none" strike="noStrike">
                <a:solidFill>
                  <a:srgbClr val="000000"/>
                </a:solidFill>
                <a:latin typeface="Open Sans"/>
                <a:ea typeface="Open Sans"/>
                <a:cs typeface="Open Sans"/>
                <a:sym typeface="Open Sans"/>
              </a:rPr>
            </a:br>
            <a:br>
              <a:rPr b="0" i="0" lang="es" sz="1800" u="none" strike="noStrike">
                <a:solidFill>
                  <a:srgbClr val="000000"/>
                </a:solidFill>
                <a:latin typeface="Roboto"/>
                <a:ea typeface="Roboto"/>
                <a:cs typeface="Roboto"/>
                <a:sym typeface="Roboto"/>
              </a:rPr>
            </a:br>
            <a:endParaRPr/>
          </a:p>
        </p:txBody>
      </p:sp>
      <p:sp>
        <p:nvSpPr>
          <p:cNvPr id="934" name="Google Shape;934;p38"/>
          <p:cNvSpPr txBox="1"/>
          <p:nvPr/>
        </p:nvSpPr>
        <p:spPr>
          <a:xfrm>
            <a:off x="546100" y="902265"/>
            <a:ext cx="8051700" cy="37866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400"/>
              <a:buFont typeface="Arial"/>
              <a:buChar char="•"/>
            </a:pPr>
            <a:r>
              <a:rPr b="0" i="0" lang="es" sz="2400" u="none" cap="none" strike="noStrike">
                <a:solidFill>
                  <a:srgbClr val="000000"/>
                </a:solidFill>
                <a:latin typeface="Roboto"/>
                <a:ea typeface="Roboto"/>
                <a:cs typeface="Roboto"/>
                <a:sym typeface="Roboto"/>
              </a:rPr>
              <a:t>Enseñando al cuerpo a reconocer y luchar contra los invasores.</a:t>
            </a:r>
            <a:endParaRPr b="0" i="0" sz="2400" u="none" cap="none" strike="noStrike">
              <a:solidFill>
                <a:srgbClr val="000000"/>
              </a:solidFill>
              <a:latin typeface="Open Sans"/>
              <a:ea typeface="Open Sans"/>
              <a:cs typeface="Open Sans"/>
              <a:sym typeface="Open Sans"/>
            </a:endParaRPr>
          </a:p>
          <a:p>
            <a:pPr indent="-457200" lvl="0" marL="457200" marR="0" rtl="0" algn="l">
              <a:lnSpc>
                <a:spcPct val="100000"/>
              </a:lnSpc>
              <a:spcBef>
                <a:spcPts val="0"/>
              </a:spcBef>
              <a:spcAft>
                <a:spcPts val="0"/>
              </a:spcAft>
              <a:buClr>
                <a:srgbClr val="000000"/>
              </a:buClr>
              <a:buSzPts val="2400"/>
              <a:buFont typeface="Arial"/>
              <a:buChar char="•"/>
            </a:pPr>
            <a:r>
              <a:rPr b="0" i="0" lang="es" sz="2400" u="none" cap="none" strike="noStrike">
                <a:solidFill>
                  <a:srgbClr val="000000"/>
                </a:solidFill>
                <a:latin typeface="Roboto"/>
                <a:ea typeface="Roboto"/>
                <a:cs typeface="Roboto"/>
                <a:sym typeface="Roboto"/>
              </a:rPr>
              <a:t>El cuerpo reconoce el </a:t>
            </a:r>
            <a:r>
              <a:rPr lang="es" sz="2400">
                <a:latin typeface="Roboto"/>
                <a:ea typeface="Roboto"/>
                <a:cs typeface="Roboto"/>
                <a:sym typeface="Roboto"/>
              </a:rPr>
              <a:t>COVID-19</a:t>
            </a:r>
            <a:endParaRPr/>
          </a:p>
          <a:p>
            <a:pPr indent="-457200" lvl="0" marL="457200" marR="0" rtl="0" algn="l">
              <a:lnSpc>
                <a:spcPct val="100000"/>
              </a:lnSpc>
              <a:spcBef>
                <a:spcPts val="0"/>
              </a:spcBef>
              <a:spcAft>
                <a:spcPts val="0"/>
              </a:spcAft>
              <a:buClr>
                <a:srgbClr val="000000"/>
              </a:buClr>
              <a:buSzPts val="2400"/>
              <a:buFont typeface="Arial"/>
              <a:buChar char="•"/>
            </a:pPr>
            <a:r>
              <a:rPr b="0" i="0" lang="es" sz="2400" u="none" cap="none" strike="noStrike">
                <a:solidFill>
                  <a:srgbClr val="000000"/>
                </a:solidFill>
                <a:latin typeface="Roboto"/>
                <a:ea typeface="Roboto"/>
                <a:cs typeface="Roboto"/>
                <a:sym typeface="Roboto"/>
              </a:rPr>
              <a:t>Suena como alarma del cuerpo</a:t>
            </a:r>
            <a:endParaRPr/>
          </a:p>
          <a:p>
            <a:pPr indent="-457200" lvl="0" marL="457200" marR="0" rtl="0" algn="l">
              <a:lnSpc>
                <a:spcPct val="100000"/>
              </a:lnSpc>
              <a:spcBef>
                <a:spcPts val="0"/>
              </a:spcBef>
              <a:spcAft>
                <a:spcPts val="0"/>
              </a:spcAft>
              <a:buClr>
                <a:srgbClr val="000000"/>
              </a:buClr>
              <a:buSzPts val="2400"/>
              <a:buFont typeface="Arial"/>
              <a:buChar char="•"/>
            </a:pPr>
            <a:r>
              <a:rPr b="0" i="0" lang="es" sz="2400" u="none" cap="none" strike="noStrike">
                <a:solidFill>
                  <a:srgbClr val="000000"/>
                </a:solidFill>
                <a:latin typeface="Roboto"/>
                <a:ea typeface="Roboto"/>
                <a:cs typeface="Roboto"/>
                <a:sym typeface="Roboto"/>
              </a:rPr>
              <a:t>Las células de combate y las proteínas entran en acción</a:t>
            </a:r>
            <a:endParaRPr/>
          </a:p>
          <a:p>
            <a:pPr indent="-457200" lvl="0" marL="457200" marR="0" rtl="0" algn="l">
              <a:lnSpc>
                <a:spcPct val="100000"/>
              </a:lnSpc>
              <a:spcBef>
                <a:spcPts val="0"/>
              </a:spcBef>
              <a:spcAft>
                <a:spcPts val="0"/>
              </a:spcAft>
              <a:buClr>
                <a:srgbClr val="000000"/>
              </a:buClr>
              <a:buSzPts val="2400"/>
              <a:buFont typeface="Arial"/>
              <a:buChar char="•"/>
            </a:pPr>
            <a:r>
              <a:rPr b="0" i="0" lang="es" sz="2400" u="none" cap="none" strike="noStrike">
                <a:solidFill>
                  <a:srgbClr val="000000"/>
                </a:solidFill>
                <a:latin typeface="Roboto"/>
                <a:ea typeface="Roboto"/>
                <a:cs typeface="Roboto"/>
                <a:sym typeface="Roboto"/>
              </a:rPr>
              <a:t>Objetivo: El </a:t>
            </a:r>
            <a:r>
              <a:rPr lang="es" sz="2400">
                <a:latin typeface="Roboto"/>
                <a:ea typeface="Roboto"/>
                <a:cs typeface="Roboto"/>
                <a:sym typeface="Roboto"/>
              </a:rPr>
              <a:t>COVID-19</a:t>
            </a:r>
            <a:r>
              <a:rPr b="0" i="0" lang="es" sz="2400" u="none" cap="none" strike="noStrike">
                <a:solidFill>
                  <a:srgbClr val="000000"/>
                </a:solidFill>
                <a:latin typeface="Roboto"/>
                <a:ea typeface="Roboto"/>
                <a:cs typeface="Roboto"/>
                <a:sym typeface="Roboto"/>
              </a:rPr>
              <a:t> está bloqueado o controlado</a:t>
            </a:r>
            <a:endParaRPr/>
          </a:p>
          <a:p>
            <a:pPr indent="-457200" lvl="0" marL="457200" marR="0" rtl="0" algn="l">
              <a:lnSpc>
                <a:spcPct val="100000"/>
              </a:lnSpc>
              <a:spcBef>
                <a:spcPts val="0"/>
              </a:spcBef>
              <a:spcAft>
                <a:spcPts val="0"/>
              </a:spcAft>
              <a:buClr>
                <a:srgbClr val="000000"/>
              </a:buClr>
              <a:buSzPts val="2400"/>
              <a:buFont typeface="Arial"/>
              <a:buChar char="•"/>
            </a:pPr>
            <a:r>
              <a:rPr b="0" i="0" lang="es" sz="2400" u="none" cap="none" strike="noStrike">
                <a:solidFill>
                  <a:srgbClr val="3C4043"/>
                </a:solidFill>
                <a:latin typeface="Roboto"/>
                <a:ea typeface="Roboto"/>
                <a:cs typeface="Roboto"/>
                <a:sym typeface="Roboto"/>
              </a:rPr>
              <a:t>Las investigaciones demuestran que las vacunas COVID-19 son seguras y efectivas, pero todavía estamos aprendiendo mucho.</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39"/>
          <p:cNvSpPr txBox="1"/>
          <p:nvPr>
            <p:ph type="ctrTitle"/>
          </p:nvPr>
        </p:nvSpPr>
        <p:spPr>
          <a:xfrm flipH="1">
            <a:off x="193329" y="120944"/>
            <a:ext cx="8360230" cy="840483"/>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i="0" lang="es" sz="5400" u="none" strike="noStrike">
                <a:solidFill>
                  <a:srgbClr val="1155CC"/>
                </a:solidFill>
                <a:latin typeface="Roboto"/>
                <a:ea typeface="Roboto"/>
                <a:cs typeface="Roboto"/>
                <a:sym typeface="Roboto"/>
              </a:rPr>
              <a:t>¿Cómo mutan los virus?</a:t>
            </a:r>
            <a:br>
              <a:rPr b="0" lang="es"/>
            </a:br>
            <a:br>
              <a:rPr b="0" i="0" lang="es" sz="1800" u="none" strike="noStrike">
                <a:solidFill>
                  <a:srgbClr val="000000"/>
                </a:solidFill>
                <a:latin typeface="Roboto"/>
                <a:ea typeface="Roboto"/>
                <a:cs typeface="Roboto"/>
                <a:sym typeface="Roboto"/>
              </a:rPr>
            </a:br>
            <a:endParaRPr/>
          </a:p>
        </p:txBody>
      </p:sp>
      <p:sp>
        <p:nvSpPr>
          <p:cNvPr id="940" name="Google Shape;940;p39"/>
          <p:cNvSpPr txBox="1"/>
          <p:nvPr/>
        </p:nvSpPr>
        <p:spPr>
          <a:xfrm>
            <a:off x="355310" y="1292849"/>
            <a:ext cx="8433300" cy="31707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Arial"/>
              <a:buChar char="•"/>
            </a:pPr>
            <a:r>
              <a:rPr b="0" i="0" lang="es" sz="2000" u="none" cap="none" strike="noStrike">
                <a:solidFill>
                  <a:srgbClr val="000000"/>
                </a:solidFill>
                <a:latin typeface="Roboto"/>
                <a:ea typeface="Roboto"/>
                <a:cs typeface="Roboto"/>
                <a:sym typeface="Roboto"/>
              </a:rPr>
              <a:t>Todos los virus mutan o cambian con el tiempo. </a:t>
            </a:r>
            <a:endParaRPr/>
          </a:p>
          <a:p>
            <a:pPr indent="-342900" lvl="0" marL="342900" marR="0" rtl="0" algn="l">
              <a:lnSpc>
                <a:spcPct val="100000"/>
              </a:lnSpc>
              <a:spcBef>
                <a:spcPts val="0"/>
              </a:spcBef>
              <a:spcAft>
                <a:spcPts val="0"/>
              </a:spcAft>
              <a:buClr>
                <a:srgbClr val="000000"/>
              </a:buClr>
              <a:buSzPts val="2000"/>
              <a:buFont typeface="Arial"/>
              <a:buChar char="•"/>
            </a:pPr>
            <a:r>
              <a:rPr b="0" i="0" lang="es" sz="2000" u="none" cap="none" strike="noStrike">
                <a:solidFill>
                  <a:srgbClr val="000000"/>
                </a:solidFill>
                <a:latin typeface="Roboto"/>
                <a:ea typeface="Roboto"/>
                <a:cs typeface="Roboto"/>
                <a:sym typeface="Roboto"/>
              </a:rPr>
              <a:t>La mutación puede ocurrir muy lentamente o más rápidamente.</a:t>
            </a:r>
            <a:endParaRPr/>
          </a:p>
          <a:p>
            <a:pPr indent="-342900" lvl="0" marL="342900" marR="0" rtl="0" algn="l">
              <a:lnSpc>
                <a:spcPct val="100000"/>
              </a:lnSpc>
              <a:spcBef>
                <a:spcPts val="0"/>
              </a:spcBef>
              <a:spcAft>
                <a:spcPts val="0"/>
              </a:spcAft>
              <a:buClr>
                <a:srgbClr val="000000"/>
              </a:buClr>
              <a:buSzPts val="2000"/>
              <a:buFont typeface="Arial"/>
              <a:buChar char="•"/>
            </a:pPr>
            <a:r>
              <a:rPr b="0" i="0" lang="es" sz="2000" u="none" cap="none" strike="noStrike">
                <a:solidFill>
                  <a:srgbClr val="000000"/>
                </a:solidFill>
                <a:latin typeface="Roboto"/>
                <a:ea typeface="Roboto"/>
                <a:cs typeface="Roboto"/>
                <a:sym typeface="Roboto"/>
              </a:rPr>
              <a:t>Cuanto más tiempo permanece un virus, más tiempo tiene para cambiar. </a:t>
            </a:r>
            <a:endParaRPr/>
          </a:p>
          <a:p>
            <a:pPr indent="-342900" lvl="0" marL="342900" marR="0" rtl="0" algn="l">
              <a:lnSpc>
                <a:spcPct val="100000"/>
              </a:lnSpc>
              <a:spcBef>
                <a:spcPts val="0"/>
              </a:spcBef>
              <a:spcAft>
                <a:spcPts val="0"/>
              </a:spcAft>
              <a:buClr>
                <a:srgbClr val="000000"/>
              </a:buClr>
              <a:buSzPts val="2000"/>
              <a:buFont typeface="Arial"/>
              <a:buChar char="•"/>
            </a:pPr>
            <a:r>
              <a:rPr b="0" i="0" lang="es" sz="2000" u="none" cap="none" strike="noStrike">
                <a:solidFill>
                  <a:srgbClr val="000000"/>
                </a:solidFill>
                <a:latin typeface="Roboto"/>
                <a:ea typeface="Roboto"/>
                <a:cs typeface="Roboto"/>
                <a:sym typeface="Roboto"/>
              </a:rPr>
              <a:t>Cuando un virus cambia, se denomina variante.</a:t>
            </a:r>
            <a:endParaRPr/>
          </a:p>
          <a:p>
            <a:pPr indent="-342900" lvl="0" marL="342900" marR="0" rtl="0" algn="l">
              <a:lnSpc>
                <a:spcPct val="100000"/>
              </a:lnSpc>
              <a:spcBef>
                <a:spcPts val="0"/>
              </a:spcBef>
              <a:spcAft>
                <a:spcPts val="0"/>
              </a:spcAft>
              <a:buClr>
                <a:srgbClr val="000000"/>
              </a:buClr>
              <a:buSzPts val="2000"/>
              <a:buFont typeface="Arial"/>
              <a:buChar char="•"/>
            </a:pPr>
            <a:r>
              <a:rPr b="0" i="0" lang="es" sz="2000" u="none" cap="none" strike="noStrike">
                <a:solidFill>
                  <a:srgbClr val="000000"/>
                </a:solidFill>
                <a:latin typeface="Roboto"/>
                <a:ea typeface="Roboto"/>
                <a:cs typeface="Roboto"/>
                <a:sym typeface="Roboto"/>
              </a:rPr>
              <a:t>Muchas variantes no son más dañinas que el virus original, sin embargo, algunas pueden ser más infecciosas o mortales.</a:t>
            </a:r>
            <a:br>
              <a:rPr b="0" i="0" lang="es" sz="2000" u="none" cap="none" strike="noStrike">
                <a:solidFill>
                  <a:srgbClr val="000000"/>
                </a:solidFill>
                <a:latin typeface="Roboto"/>
                <a:ea typeface="Roboto"/>
                <a:cs typeface="Roboto"/>
                <a:sym typeface="Roboto"/>
              </a:rPr>
            </a:br>
            <a:r>
              <a:rPr b="0" i="0" lang="es" sz="2000" u="none" cap="none" strike="noStrike">
                <a:solidFill>
                  <a:srgbClr val="000000"/>
                </a:solidFill>
                <a:latin typeface="Roboto"/>
                <a:ea typeface="Roboto"/>
                <a:cs typeface="Roboto"/>
                <a:sym typeface="Roboto"/>
              </a:rPr>
              <a:t>Cuando nuestros cuerpos se enfrentan a una nueva variante, nuestras respuestas inmunitarias creadas a partir de la vacunación o una infección previa pueden combatirla.</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4" name="Shape 944"/>
        <p:cNvGrpSpPr/>
        <p:nvPr/>
      </p:nvGrpSpPr>
      <p:grpSpPr>
        <a:xfrm>
          <a:off x="0" y="0"/>
          <a:ext cx="0" cy="0"/>
          <a:chOff x="0" y="0"/>
          <a:chExt cx="0" cy="0"/>
        </a:xfrm>
      </p:grpSpPr>
      <p:pic>
        <p:nvPicPr>
          <p:cNvPr descr="La variante Delta se propaga con mayor facilidad que las otras variantes" id="945" name="Google Shape;945;p40"/>
          <p:cNvPicPr preferRelativeResize="0"/>
          <p:nvPr/>
        </p:nvPicPr>
        <p:blipFill rotWithShape="1">
          <a:blip r:embed="rId3">
            <a:alphaModFix/>
          </a:blip>
          <a:srcRect b="0" l="0" r="0" t="0"/>
          <a:stretch/>
        </p:blipFill>
        <p:spPr>
          <a:xfrm>
            <a:off x="306704" y="177800"/>
            <a:ext cx="8578216" cy="4787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41"/>
          <p:cNvSpPr txBox="1"/>
          <p:nvPr>
            <p:ph type="ctrTitle"/>
          </p:nvPr>
        </p:nvSpPr>
        <p:spPr>
          <a:xfrm flipH="1">
            <a:off x="253900" y="153800"/>
            <a:ext cx="8636100" cy="464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s" sz="1800">
                <a:solidFill>
                  <a:srgbClr val="000000"/>
                </a:solidFill>
                <a:latin typeface="Open Sans"/>
                <a:ea typeface="Open Sans"/>
                <a:cs typeface="Open Sans"/>
                <a:sym typeface="Open Sans"/>
              </a:rPr>
              <a:t>En Mayo la variante Delta era 1% de los casos en Oregon, en Junio ya era 90%</a:t>
            </a:r>
            <a:endParaRPr sz="18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2800"/>
              <a:buNone/>
            </a:pPr>
            <a:r>
              <a:t/>
            </a:r>
            <a:endParaRPr sz="18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2800"/>
              <a:buNone/>
            </a:pPr>
            <a:r>
              <a:rPr lang="es" sz="1800">
                <a:solidFill>
                  <a:srgbClr val="000000"/>
                </a:solidFill>
                <a:latin typeface="Open Sans"/>
                <a:ea typeface="Open Sans"/>
                <a:cs typeface="Open Sans"/>
                <a:sym typeface="Open Sans"/>
              </a:rPr>
              <a:t>A pesar de ser una variante tan contagiosa, la vacuna es la mejor </a:t>
            </a:r>
            <a:r>
              <a:rPr lang="es" sz="1800">
                <a:solidFill>
                  <a:srgbClr val="000000"/>
                </a:solidFill>
                <a:latin typeface="Open Sans"/>
                <a:ea typeface="Open Sans"/>
                <a:cs typeface="Open Sans"/>
                <a:sym typeface="Open Sans"/>
              </a:rPr>
              <a:t>protección</a:t>
            </a:r>
            <a:r>
              <a:rPr lang="es" sz="1800">
                <a:solidFill>
                  <a:srgbClr val="000000"/>
                </a:solidFill>
                <a:latin typeface="Open Sans"/>
                <a:ea typeface="Open Sans"/>
                <a:cs typeface="Open Sans"/>
                <a:sym typeface="Open Sans"/>
              </a:rPr>
              <a:t> contra la variante delta. </a:t>
            </a:r>
            <a:endParaRPr sz="18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2800"/>
              <a:buNone/>
            </a:pPr>
            <a:r>
              <a:t/>
            </a:r>
            <a:endParaRPr sz="18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2800"/>
              <a:buNone/>
            </a:pPr>
            <a:r>
              <a:rPr lang="es" sz="1800">
                <a:solidFill>
                  <a:srgbClr val="000000"/>
                </a:solidFill>
                <a:latin typeface="Open Sans"/>
                <a:ea typeface="Open Sans"/>
                <a:cs typeface="Open Sans"/>
                <a:sym typeface="Open Sans"/>
              </a:rPr>
              <a:t>Las personas vacunadas </a:t>
            </a:r>
            <a:r>
              <a:rPr lang="es" sz="1800">
                <a:solidFill>
                  <a:srgbClr val="000000"/>
                </a:solidFill>
                <a:latin typeface="Open Sans"/>
                <a:ea typeface="Open Sans"/>
                <a:cs typeface="Open Sans"/>
                <a:sym typeface="Open Sans"/>
              </a:rPr>
              <a:t>aún</a:t>
            </a:r>
            <a:r>
              <a:rPr lang="es" sz="1800">
                <a:solidFill>
                  <a:srgbClr val="000000"/>
                </a:solidFill>
                <a:latin typeface="Open Sans"/>
                <a:ea typeface="Open Sans"/>
                <a:cs typeface="Open Sans"/>
                <a:sym typeface="Open Sans"/>
              </a:rPr>
              <a:t> pueden contraer la enfermedad, pero sus síntomas son </a:t>
            </a:r>
            <a:r>
              <a:rPr lang="es" sz="1800">
                <a:solidFill>
                  <a:srgbClr val="000000"/>
                </a:solidFill>
                <a:latin typeface="Open Sans"/>
                <a:ea typeface="Open Sans"/>
                <a:cs typeface="Open Sans"/>
                <a:sym typeface="Open Sans"/>
              </a:rPr>
              <a:t>más</a:t>
            </a:r>
            <a:r>
              <a:rPr lang="es" sz="1800">
                <a:solidFill>
                  <a:srgbClr val="000000"/>
                </a:solidFill>
                <a:latin typeface="Open Sans"/>
                <a:ea typeface="Open Sans"/>
                <a:cs typeface="Open Sans"/>
                <a:sym typeface="Open Sans"/>
              </a:rPr>
              <a:t> leves y pueden evitar hospitalizaciones o muerte. </a:t>
            </a:r>
            <a:br>
              <a:rPr b="0" i="0" lang="es" sz="1800" u="none" strike="noStrike">
                <a:solidFill>
                  <a:srgbClr val="000000"/>
                </a:solidFill>
                <a:latin typeface="Open Sans"/>
                <a:ea typeface="Open Sans"/>
                <a:cs typeface="Open Sans"/>
                <a:sym typeface="Open Sans"/>
              </a:rPr>
            </a:br>
            <a:endParaRPr b="0" i="0" sz="1800" u="none"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2800"/>
              <a:buNone/>
            </a:pPr>
            <a:r>
              <a:rPr lang="es" sz="1800">
                <a:solidFill>
                  <a:srgbClr val="000000"/>
                </a:solidFill>
                <a:latin typeface="Open Sans"/>
                <a:ea typeface="Open Sans"/>
                <a:cs typeface="Open Sans"/>
                <a:sym typeface="Open Sans"/>
              </a:rPr>
              <a:t>Las personas completamente vacunadas con infecciones irruptivas de la variante Delta pueden transmitir el virus a otras personas. Sin embargo, las personas vacunadas parecen propagar el virus durante menos tiempo.</a:t>
            </a:r>
            <a:endParaRPr sz="18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2800"/>
              <a:buNone/>
            </a:pPr>
            <a:r>
              <a:t/>
            </a:r>
            <a:endParaRPr sz="1800">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SzPts val="2800"/>
              <a:buNone/>
            </a:pPr>
            <a:r>
              <a:rPr lang="es" sz="1800">
                <a:solidFill>
                  <a:srgbClr val="000000"/>
                </a:solidFill>
                <a:latin typeface="Open Sans"/>
                <a:ea typeface="Open Sans"/>
                <a:cs typeface="Open Sans"/>
                <a:sym typeface="Open Sans"/>
              </a:rPr>
              <a:t>Dado lo que sabemos sobre la variante Delta, la efectividad de la vacuna y la cobertura actual de la vacuna, se necesitan estrategias de prevención adicionales, incluido el uso de máscaras, para reducir la transmisión de esta variante.</a:t>
            </a:r>
            <a:endParaRPr sz="1800">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42"/>
          <p:cNvSpPr txBox="1"/>
          <p:nvPr>
            <p:ph type="ctrTitle"/>
          </p:nvPr>
        </p:nvSpPr>
        <p:spPr>
          <a:xfrm flipH="1">
            <a:off x="254000" y="357000"/>
            <a:ext cx="8595360" cy="122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br>
              <a:rPr b="0" i="0" lang="es" sz="2800" u="none" strike="noStrike">
                <a:solidFill>
                  <a:srgbClr val="000000"/>
                </a:solidFill>
                <a:latin typeface="Open Sans"/>
                <a:ea typeface="Open Sans"/>
                <a:cs typeface="Open Sans"/>
                <a:sym typeface="Open Sans"/>
              </a:rPr>
            </a:br>
            <a:endParaRPr/>
          </a:p>
        </p:txBody>
      </p:sp>
      <p:sp>
        <p:nvSpPr>
          <p:cNvPr id="956" name="Google Shape;956;p42"/>
          <p:cNvSpPr txBox="1"/>
          <p:nvPr/>
        </p:nvSpPr>
        <p:spPr>
          <a:xfrm>
            <a:off x="106575" y="279150"/>
            <a:ext cx="27921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s" sz="2800">
                <a:solidFill>
                  <a:srgbClr val="1155CC"/>
                </a:solidFill>
                <a:latin typeface="Roboto"/>
                <a:ea typeface="Roboto"/>
                <a:cs typeface="Roboto"/>
                <a:sym typeface="Roboto"/>
              </a:rPr>
              <a:t>Tercera dosis o dosis </a:t>
            </a:r>
            <a:r>
              <a:rPr b="1" i="0" lang="es" sz="2800" u="none" cap="none" strike="noStrike">
                <a:solidFill>
                  <a:srgbClr val="1155CC"/>
                </a:solidFill>
                <a:latin typeface="Roboto"/>
                <a:ea typeface="Roboto"/>
                <a:cs typeface="Roboto"/>
                <a:sym typeface="Roboto"/>
              </a:rPr>
              <a:t>de refuerzo?</a:t>
            </a:r>
            <a:endParaRPr b="0" i="0" sz="2800" u="none" cap="none" strike="noStrike">
              <a:solidFill>
                <a:srgbClr val="000000"/>
              </a:solidFill>
              <a:latin typeface="Arial"/>
              <a:ea typeface="Arial"/>
              <a:cs typeface="Arial"/>
              <a:sym typeface="Arial"/>
            </a:endParaRPr>
          </a:p>
        </p:txBody>
      </p:sp>
      <p:pic>
        <p:nvPicPr>
          <p:cNvPr id="957" name="Google Shape;957;p42"/>
          <p:cNvPicPr preferRelativeResize="0"/>
          <p:nvPr/>
        </p:nvPicPr>
        <p:blipFill>
          <a:blip r:embed="rId3">
            <a:alphaModFix/>
          </a:blip>
          <a:stretch>
            <a:fillRect/>
          </a:stretch>
        </p:blipFill>
        <p:spPr>
          <a:xfrm>
            <a:off x="3037350" y="152400"/>
            <a:ext cx="3864934" cy="48386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43"/>
          <p:cNvSpPr txBox="1"/>
          <p:nvPr>
            <p:ph idx="4" type="title"/>
          </p:nvPr>
        </p:nvSpPr>
        <p:spPr>
          <a:xfrm>
            <a:off x="656700" y="143475"/>
            <a:ext cx="7830600" cy="1267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s">
                <a:solidFill>
                  <a:schemeClr val="accent2"/>
                </a:solidFill>
              </a:rPr>
              <a:t>Vacunas de Pfizer  y Moderna </a:t>
            </a:r>
            <a:endParaRPr sz="2000">
              <a:solidFill>
                <a:schemeClr val="accent2"/>
              </a:solidFill>
            </a:endParaRPr>
          </a:p>
          <a:p>
            <a:pPr indent="0" lvl="0" marL="0" rtl="0" algn="ctr">
              <a:lnSpc>
                <a:spcPct val="100000"/>
              </a:lnSpc>
              <a:spcBef>
                <a:spcPts val="0"/>
              </a:spcBef>
              <a:spcAft>
                <a:spcPts val="0"/>
              </a:spcAft>
              <a:buSzPts val="2800"/>
              <a:buNone/>
            </a:pPr>
            <a:r>
              <a:rPr lang="es" sz="2200">
                <a:solidFill>
                  <a:schemeClr val="accent2"/>
                </a:solidFill>
              </a:rPr>
              <a:t>Los dos son 95% efectivo después de la segunda dosis</a:t>
            </a:r>
            <a:endParaRPr sz="2200">
              <a:solidFill>
                <a:schemeClr val="accent2"/>
              </a:solidFill>
            </a:endParaRPr>
          </a:p>
        </p:txBody>
      </p:sp>
      <p:grpSp>
        <p:nvGrpSpPr>
          <p:cNvPr id="963" name="Google Shape;963;p43"/>
          <p:cNvGrpSpPr/>
          <p:nvPr/>
        </p:nvGrpSpPr>
        <p:grpSpPr>
          <a:xfrm>
            <a:off x="8047069" y="-263252"/>
            <a:ext cx="1474995" cy="1417341"/>
            <a:chOff x="720001" y="115874"/>
            <a:chExt cx="1851846" cy="1779461"/>
          </a:xfrm>
        </p:grpSpPr>
        <p:sp>
          <p:nvSpPr>
            <p:cNvPr id="964" name="Google Shape;964;p43"/>
            <p:cNvSpPr/>
            <p:nvPr/>
          </p:nvSpPr>
          <p:spPr>
            <a:xfrm>
              <a:off x="1841161" y="798900"/>
              <a:ext cx="610682" cy="583903"/>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43"/>
            <p:cNvSpPr/>
            <p:nvPr/>
          </p:nvSpPr>
          <p:spPr>
            <a:xfrm>
              <a:off x="2300251" y="487599"/>
              <a:ext cx="271596" cy="259686"/>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43"/>
            <p:cNvSpPr/>
            <p:nvPr/>
          </p:nvSpPr>
          <p:spPr>
            <a:xfrm>
              <a:off x="1653900" y="265223"/>
              <a:ext cx="470258" cy="449636"/>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43"/>
            <p:cNvSpPr/>
            <p:nvPr/>
          </p:nvSpPr>
          <p:spPr>
            <a:xfrm>
              <a:off x="1159174" y="265226"/>
              <a:ext cx="365756" cy="349717"/>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43"/>
            <p:cNvSpPr/>
            <p:nvPr/>
          </p:nvSpPr>
          <p:spPr>
            <a:xfrm>
              <a:off x="1289799" y="747275"/>
              <a:ext cx="432158" cy="413208"/>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43"/>
            <p:cNvSpPr/>
            <p:nvPr/>
          </p:nvSpPr>
          <p:spPr>
            <a:xfrm>
              <a:off x="1251700" y="1292798"/>
              <a:ext cx="470258" cy="449636"/>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43"/>
            <p:cNvSpPr/>
            <p:nvPr/>
          </p:nvSpPr>
          <p:spPr>
            <a:xfrm>
              <a:off x="1927951" y="1635649"/>
              <a:ext cx="271596" cy="259686"/>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43"/>
            <p:cNvSpPr/>
            <p:nvPr/>
          </p:nvSpPr>
          <p:spPr>
            <a:xfrm>
              <a:off x="720001" y="115874"/>
              <a:ext cx="271596" cy="259686"/>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2" name="Google Shape;972;p43"/>
          <p:cNvSpPr/>
          <p:nvPr/>
        </p:nvSpPr>
        <p:spPr>
          <a:xfrm>
            <a:off x="6374063" y="-1244362"/>
            <a:ext cx="785400" cy="785400"/>
          </a:xfrm>
          <a:prstGeom prst="ellipse">
            <a:avLst/>
          </a:prstGeom>
          <a:solidFill>
            <a:srgbClr val="FECB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43"/>
          <p:cNvSpPr txBox="1"/>
          <p:nvPr>
            <p:ph type="ctrTitle"/>
          </p:nvPr>
        </p:nvSpPr>
        <p:spPr>
          <a:xfrm flipH="1">
            <a:off x="943350" y="1304523"/>
            <a:ext cx="3188700" cy="50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b="1" lang="es" u="sng">
                <a:solidFill>
                  <a:schemeClr val="hlink"/>
                </a:solidFill>
                <a:hlinkClick r:id="rId3"/>
              </a:rPr>
              <a:t>Pfizer Vacuna</a:t>
            </a:r>
            <a:endParaRPr b="1">
              <a:solidFill>
                <a:srgbClr val="1C4587"/>
              </a:solidFill>
            </a:endParaRPr>
          </a:p>
          <a:p>
            <a:pPr indent="0" lvl="0" marL="0" rtl="0" algn="ctr">
              <a:lnSpc>
                <a:spcPct val="100000"/>
              </a:lnSpc>
              <a:spcBef>
                <a:spcPts val="0"/>
              </a:spcBef>
              <a:spcAft>
                <a:spcPts val="0"/>
              </a:spcAft>
              <a:buSzPts val="1800"/>
              <a:buNone/>
            </a:pPr>
            <a:r>
              <a:rPr lang="es">
                <a:solidFill>
                  <a:srgbClr val="3F2551"/>
                </a:solidFill>
              </a:rPr>
              <a:t>Mayores de 12 años </a:t>
            </a:r>
            <a:endParaRPr>
              <a:solidFill>
                <a:srgbClr val="3F2551"/>
              </a:solidFill>
            </a:endParaRPr>
          </a:p>
          <a:p>
            <a:pPr indent="0" lvl="0" marL="0" rtl="0" algn="ctr">
              <a:lnSpc>
                <a:spcPct val="100000"/>
              </a:lnSpc>
              <a:spcBef>
                <a:spcPts val="0"/>
              </a:spcBef>
              <a:spcAft>
                <a:spcPts val="0"/>
              </a:spcAft>
              <a:buSzPts val="1800"/>
              <a:buNone/>
            </a:pPr>
            <a:r>
              <a:rPr lang="es">
                <a:solidFill>
                  <a:srgbClr val="3F2551"/>
                </a:solidFill>
              </a:rPr>
              <a:t>Dosis: 21 días aparte</a:t>
            </a:r>
            <a:endParaRPr>
              <a:solidFill>
                <a:srgbClr val="3F2551"/>
              </a:solidFill>
            </a:endParaRPr>
          </a:p>
          <a:p>
            <a:pPr indent="0" lvl="0" marL="0" rtl="0" algn="ctr">
              <a:lnSpc>
                <a:spcPct val="100000"/>
              </a:lnSpc>
              <a:spcBef>
                <a:spcPts val="0"/>
              </a:spcBef>
              <a:spcAft>
                <a:spcPts val="0"/>
              </a:spcAft>
              <a:buSzPts val="1800"/>
              <a:buNone/>
            </a:pPr>
            <a:r>
              <a:t/>
            </a:r>
            <a:endParaRPr>
              <a:solidFill>
                <a:schemeClr val="accent2"/>
              </a:solidFill>
            </a:endParaRPr>
          </a:p>
        </p:txBody>
      </p:sp>
      <p:sp>
        <p:nvSpPr>
          <p:cNvPr id="974" name="Google Shape;974;p43"/>
          <p:cNvSpPr txBox="1"/>
          <p:nvPr>
            <p:ph idx="2" type="ctrTitle"/>
          </p:nvPr>
        </p:nvSpPr>
        <p:spPr>
          <a:xfrm flipH="1">
            <a:off x="5154325" y="1275430"/>
            <a:ext cx="3188700" cy="56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s" u="sng">
                <a:solidFill>
                  <a:schemeClr val="hlink"/>
                </a:solidFill>
                <a:hlinkClick r:id="rId4"/>
              </a:rPr>
              <a:t>Moderna</a:t>
            </a:r>
            <a:r>
              <a:rPr lang="es" u="sng">
                <a:solidFill>
                  <a:schemeClr val="hlink"/>
                </a:solidFill>
                <a:hlinkClick r:id="rId5"/>
              </a:rPr>
              <a:t> </a:t>
            </a:r>
            <a:r>
              <a:rPr b="1" lang="es" u="sng">
                <a:solidFill>
                  <a:schemeClr val="hlink"/>
                </a:solidFill>
                <a:hlinkClick r:id="rId6"/>
              </a:rPr>
              <a:t>Vacuna</a:t>
            </a:r>
            <a:r>
              <a:rPr b="1" lang="es">
                <a:solidFill>
                  <a:srgbClr val="1C4587"/>
                </a:solidFill>
              </a:rPr>
              <a:t> </a:t>
            </a:r>
            <a:endParaRPr b="1">
              <a:solidFill>
                <a:srgbClr val="1C4587"/>
              </a:solidFill>
            </a:endParaRPr>
          </a:p>
          <a:p>
            <a:pPr indent="0" lvl="0" marL="0" rtl="0" algn="ctr">
              <a:lnSpc>
                <a:spcPct val="100000"/>
              </a:lnSpc>
              <a:spcBef>
                <a:spcPts val="0"/>
              </a:spcBef>
              <a:spcAft>
                <a:spcPts val="0"/>
              </a:spcAft>
              <a:buClr>
                <a:schemeClr val="dk1"/>
              </a:buClr>
              <a:buSzPts val="1100"/>
              <a:buFont typeface="Arial"/>
              <a:buNone/>
            </a:pPr>
            <a:r>
              <a:rPr lang="es">
                <a:solidFill>
                  <a:schemeClr val="dk2"/>
                </a:solidFill>
              </a:rPr>
              <a:t>Mayores de 18 años</a:t>
            </a:r>
            <a:endParaRPr>
              <a:solidFill>
                <a:schemeClr val="dk2"/>
              </a:solidFill>
            </a:endParaRPr>
          </a:p>
          <a:p>
            <a:pPr indent="0" lvl="0" marL="0" rtl="0" algn="ctr">
              <a:lnSpc>
                <a:spcPct val="100000"/>
              </a:lnSpc>
              <a:spcBef>
                <a:spcPts val="0"/>
              </a:spcBef>
              <a:spcAft>
                <a:spcPts val="0"/>
              </a:spcAft>
              <a:buClr>
                <a:schemeClr val="dk1"/>
              </a:buClr>
              <a:buSzPts val="1100"/>
              <a:buFont typeface="Arial"/>
              <a:buNone/>
            </a:pPr>
            <a:r>
              <a:rPr lang="es">
                <a:solidFill>
                  <a:schemeClr val="dk2"/>
                </a:solidFill>
              </a:rPr>
              <a:t>Dosis: 28 días aparte</a:t>
            </a:r>
            <a:endParaRPr>
              <a:solidFill>
                <a:schemeClr val="dk2"/>
              </a:solidFill>
            </a:endParaRPr>
          </a:p>
        </p:txBody>
      </p:sp>
      <p:sp>
        <p:nvSpPr>
          <p:cNvPr id="975" name="Google Shape;975;p43"/>
          <p:cNvSpPr/>
          <p:nvPr/>
        </p:nvSpPr>
        <p:spPr>
          <a:xfrm>
            <a:off x="4342113" y="-951000"/>
            <a:ext cx="785400" cy="785400"/>
          </a:xfrm>
          <a:prstGeom prst="ellipse">
            <a:avLst/>
          </a:prstGeom>
          <a:solidFill>
            <a:srgbClr val="E76A2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976" name="Google Shape;976;p43"/>
          <p:cNvGraphicFramePr/>
          <p:nvPr/>
        </p:nvGraphicFramePr>
        <p:xfrm>
          <a:off x="224163" y="2334707"/>
          <a:ext cx="3000000" cy="3000000"/>
        </p:xfrm>
        <a:graphic>
          <a:graphicData uri="http://schemas.openxmlformats.org/drawingml/2006/table">
            <a:tbl>
              <a:tblPr>
                <a:noFill/>
                <a:tableStyleId>{3E8B152D-59AB-4831-84BF-AEC6F66E8681}</a:tableStyleId>
              </a:tblPr>
              <a:tblGrid>
                <a:gridCol w="600875"/>
                <a:gridCol w="795875"/>
                <a:gridCol w="405875"/>
                <a:gridCol w="600875"/>
                <a:gridCol w="600875"/>
                <a:gridCol w="600875"/>
                <a:gridCol w="600875"/>
              </a:tblGrid>
              <a:tr h="6705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s" sz="1600" u="none" cap="none" strike="noStrike"/>
                        <a:t>1st Dosis</a:t>
                      </a:r>
                      <a:endParaRPr sz="1600" u="none" cap="none" strike="noStrike"/>
                    </a:p>
                  </a:txBody>
                  <a:tcPr marT="91425" marB="91425" marR="91425" marL="91425">
                    <a:solidFill>
                      <a:srgbClr val="ABB2FC"/>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r>
              <a:tr h="6705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AC8D3"/>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s" sz="1600" u="none" cap="none" strike="noStrike"/>
                        <a:t>2nd Dosis</a:t>
                      </a:r>
                      <a:endParaRPr sz="1600" u="none" cap="none" strike="noStrike"/>
                    </a:p>
                  </a:txBody>
                  <a:tcPr marT="91425" marB="91425" marR="91425" marL="91425">
                    <a:solidFill>
                      <a:srgbClr val="ABB2FC"/>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graphicFrame>
        <p:nvGraphicFramePr>
          <p:cNvPr id="977" name="Google Shape;977;p43"/>
          <p:cNvGraphicFramePr/>
          <p:nvPr/>
        </p:nvGraphicFramePr>
        <p:xfrm>
          <a:off x="5051325" y="2334700"/>
          <a:ext cx="3000000" cy="3000000"/>
        </p:xfrm>
        <a:graphic>
          <a:graphicData uri="http://schemas.openxmlformats.org/drawingml/2006/table">
            <a:tbl>
              <a:tblPr>
                <a:noFill/>
                <a:tableStyleId>{3E8B152D-59AB-4831-84BF-AEC6F66E8681}</a:tableStyleId>
              </a:tblPr>
              <a:tblGrid>
                <a:gridCol w="559325"/>
                <a:gridCol w="709800"/>
                <a:gridCol w="408800"/>
                <a:gridCol w="559325"/>
                <a:gridCol w="559325"/>
                <a:gridCol w="559325"/>
                <a:gridCol w="559325"/>
              </a:tblGrid>
              <a:tr h="6705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600"/>
                        <a:buFont typeface="Arial"/>
                        <a:buNone/>
                      </a:pPr>
                      <a:r>
                        <a:rPr lang="es" sz="1600" u="none" cap="none" strike="noStrike"/>
                        <a:t>1st Dosis</a:t>
                      </a:r>
                      <a:endParaRPr sz="1600" u="none" cap="none" strike="noStrike"/>
                    </a:p>
                  </a:txBody>
                  <a:tcPr marT="91425" marB="91425" marR="91425" marL="91425">
                    <a:solidFill>
                      <a:srgbClr val="FA7E5C"/>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r>
              <a:tr h="39620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r>
              <a:tr h="670525">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EBA878"/>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s" sz="1600" u="none" cap="none" strike="noStrike"/>
                        <a:t>2nd Dosis</a:t>
                      </a:r>
                      <a:endParaRPr sz="1600" u="none" cap="none" strike="noStrike"/>
                    </a:p>
                  </a:txBody>
                  <a:tcPr marT="91425" marB="91425" marR="91425" marL="91425">
                    <a:solidFill>
                      <a:srgbClr val="FA7E5C"/>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pic>
        <p:nvPicPr>
          <p:cNvPr id="982" name="Google Shape;982;p44"/>
          <p:cNvPicPr preferRelativeResize="0"/>
          <p:nvPr/>
        </p:nvPicPr>
        <p:blipFill rotWithShape="1">
          <a:blip r:embed="rId3">
            <a:alphaModFix/>
          </a:blip>
          <a:srcRect b="0" l="0" r="0" t="0"/>
          <a:stretch/>
        </p:blipFill>
        <p:spPr>
          <a:xfrm>
            <a:off x="115075" y="85300"/>
            <a:ext cx="8847200" cy="4980125"/>
          </a:xfrm>
          <a:prstGeom prst="rect">
            <a:avLst/>
          </a:prstGeom>
          <a:noFill/>
          <a:ln>
            <a:noFill/>
          </a:ln>
        </p:spPr>
      </p:pic>
      <p:sp>
        <p:nvSpPr>
          <p:cNvPr id="983" name="Google Shape;983;p44"/>
          <p:cNvSpPr txBox="1"/>
          <p:nvPr/>
        </p:nvSpPr>
        <p:spPr>
          <a:xfrm>
            <a:off x="569625" y="266950"/>
            <a:ext cx="51189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i="0" lang="es" sz="2500" u="none" cap="none" strike="noStrike">
                <a:solidFill>
                  <a:srgbClr val="FF00FF"/>
                </a:solidFill>
                <a:latin typeface="Roboto"/>
                <a:ea typeface="Roboto"/>
                <a:cs typeface="Roboto"/>
                <a:sym typeface="Roboto"/>
              </a:rPr>
              <a:t>Estudios de la Vacuna de Moderna</a:t>
            </a:r>
            <a:endParaRPr b="1" i="0" sz="2500" u="none" cap="none" strike="noStrike">
              <a:solidFill>
                <a:srgbClr val="FF00FF"/>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45"/>
          <p:cNvSpPr txBox="1"/>
          <p:nvPr>
            <p:ph type="ctrTitle"/>
          </p:nvPr>
        </p:nvSpPr>
        <p:spPr>
          <a:xfrm flipH="1">
            <a:off x="1136781" y="2656963"/>
            <a:ext cx="3188700" cy="577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800"/>
              <a:buNone/>
            </a:pPr>
            <a:r>
              <a:rPr lang="es">
                <a:solidFill>
                  <a:schemeClr val="accent2"/>
                </a:solidFill>
              </a:rPr>
              <a:t>Pfizer</a:t>
            </a:r>
            <a:endParaRPr>
              <a:solidFill>
                <a:schemeClr val="accent2"/>
              </a:solidFill>
            </a:endParaRPr>
          </a:p>
        </p:txBody>
      </p:sp>
      <p:sp>
        <p:nvSpPr>
          <p:cNvPr id="989" name="Google Shape;989;p45"/>
          <p:cNvSpPr txBox="1"/>
          <p:nvPr>
            <p:ph idx="1" type="subTitle"/>
          </p:nvPr>
        </p:nvSpPr>
        <p:spPr>
          <a:xfrm flipH="1">
            <a:off x="1445781" y="3137475"/>
            <a:ext cx="2570700" cy="577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s">
                <a:solidFill>
                  <a:schemeClr val="accent2"/>
                </a:solidFill>
              </a:rPr>
              <a:t>2nd dose: 3 weeks after 1st dose</a:t>
            </a:r>
            <a:endParaRPr>
              <a:solidFill>
                <a:schemeClr val="accent2"/>
              </a:solidFill>
            </a:endParaRPr>
          </a:p>
          <a:p>
            <a:pPr indent="0" lvl="0" marL="0" rtl="0" algn="ctr">
              <a:lnSpc>
                <a:spcPct val="100000"/>
              </a:lnSpc>
              <a:spcBef>
                <a:spcPts val="0"/>
              </a:spcBef>
              <a:spcAft>
                <a:spcPts val="0"/>
              </a:spcAft>
              <a:buSzPts val="1000"/>
              <a:buNone/>
            </a:pPr>
            <a:r>
              <a:t/>
            </a:r>
            <a:endParaRPr>
              <a:solidFill>
                <a:schemeClr val="accent2"/>
              </a:solidFill>
            </a:endParaRPr>
          </a:p>
        </p:txBody>
      </p:sp>
      <p:pic>
        <p:nvPicPr>
          <p:cNvPr id="990" name="Google Shape;990;p45"/>
          <p:cNvPicPr preferRelativeResize="0"/>
          <p:nvPr/>
        </p:nvPicPr>
        <p:blipFill rotWithShape="1">
          <a:blip r:embed="rId3">
            <a:alphaModFix/>
          </a:blip>
          <a:srcRect b="0" l="0" r="0" t="0"/>
          <a:stretch/>
        </p:blipFill>
        <p:spPr>
          <a:xfrm>
            <a:off x="122900" y="90325"/>
            <a:ext cx="8839376" cy="4975725"/>
          </a:xfrm>
          <a:prstGeom prst="rect">
            <a:avLst/>
          </a:prstGeom>
          <a:noFill/>
          <a:ln>
            <a:noFill/>
          </a:ln>
        </p:spPr>
      </p:pic>
      <p:sp>
        <p:nvSpPr>
          <p:cNvPr id="991" name="Google Shape;991;p45"/>
          <p:cNvSpPr txBox="1"/>
          <p:nvPr/>
        </p:nvSpPr>
        <p:spPr>
          <a:xfrm>
            <a:off x="672425" y="232625"/>
            <a:ext cx="54348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s" sz="2400" u="none" cap="none" strike="noStrike">
                <a:solidFill>
                  <a:srgbClr val="FF00FF"/>
                </a:solidFill>
                <a:latin typeface="Roboto"/>
                <a:ea typeface="Roboto"/>
                <a:cs typeface="Roboto"/>
                <a:sym typeface="Roboto"/>
              </a:rPr>
              <a:t>Los estudios de la Vacuna de Pfizer</a:t>
            </a:r>
            <a:endParaRPr b="1" i="0" sz="2400" u="none" cap="none" strike="noStrike">
              <a:solidFill>
                <a:srgbClr val="FF00FF"/>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46"/>
          <p:cNvSpPr txBox="1"/>
          <p:nvPr/>
        </p:nvSpPr>
        <p:spPr>
          <a:xfrm>
            <a:off x="276325" y="336725"/>
            <a:ext cx="7211100" cy="5694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es" sz="2500" u="none" cap="none" strike="noStrike">
                <a:solidFill>
                  <a:srgbClr val="FF00FF"/>
                </a:solidFill>
                <a:latin typeface="Arvo"/>
                <a:ea typeface="Arvo"/>
                <a:cs typeface="Arvo"/>
                <a:sym typeface="Arvo"/>
              </a:rPr>
              <a:t>Folletos</a:t>
            </a:r>
            <a:r>
              <a:rPr b="1" i="0" lang="es" sz="1300" u="none" cap="none" strike="noStrike">
                <a:solidFill>
                  <a:srgbClr val="FF00FF"/>
                </a:solidFill>
                <a:latin typeface="Roboto"/>
                <a:ea typeface="Roboto"/>
                <a:cs typeface="Roboto"/>
                <a:sym typeface="Roboto"/>
              </a:rPr>
              <a:t> </a:t>
            </a:r>
            <a:r>
              <a:rPr b="1" i="0" lang="es" sz="2500" u="none" cap="none" strike="noStrike">
                <a:solidFill>
                  <a:srgbClr val="FF00FF"/>
                </a:solidFill>
                <a:latin typeface="Arvo"/>
                <a:ea typeface="Arvo"/>
                <a:cs typeface="Arvo"/>
                <a:sym typeface="Arvo"/>
              </a:rPr>
              <a:t>de Información sobre la Vacuna</a:t>
            </a:r>
            <a:endParaRPr b="1" i="0" sz="2500" u="none" cap="none" strike="noStrike">
              <a:solidFill>
                <a:srgbClr val="FF00FF"/>
              </a:solidFill>
              <a:latin typeface="Arvo"/>
              <a:ea typeface="Arvo"/>
              <a:cs typeface="Arvo"/>
              <a:sym typeface="Arvo"/>
            </a:endParaRPr>
          </a:p>
        </p:txBody>
      </p:sp>
      <p:sp>
        <p:nvSpPr>
          <p:cNvPr id="997" name="Google Shape;997;p46"/>
          <p:cNvSpPr txBox="1"/>
          <p:nvPr>
            <p:ph idx="4294967295" type="subTitle"/>
          </p:nvPr>
        </p:nvSpPr>
        <p:spPr>
          <a:xfrm flipH="1">
            <a:off x="340775" y="1025875"/>
            <a:ext cx="6282000" cy="3576300"/>
          </a:xfrm>
          <a:prstGeom prst="rect">
            <a:avLst/>
          </a:prstGeom>
          <a:noFill/>
          <a:ln>
            <a:noFill/>
          </a:ln>
        </p:spPr>
        <p:txBody>
          <a:bodyPr anchorCtr="0" anchor="t" bIns="91425" lIns="91425" spcFirstLastPara="1" rIns="91425" wrap="square" tIns="91425">
            <a:noAutofit/>
          </a:bodyPr>
          <a:lstStyle/>
          <a:p>
            <a:pPr indent="-269999" lvl="0" marL="269999" marR="0" rtl="0" algn="l">
              <a:lnSpc>
                <a:spcPct val="115000"/>
              </a:lnSpc>
              <a:spcBef>
                <a:spcPts val="0"/>
              </a:spcBef>
              <a:spcAft>
                <a:spcPts val="0"/>
              </a:spcAft>
              <a:buClr>
                <a:srgbClr val="000000"/>
              </a:buClr>
              <a:buSzPts val="1900"/>
              <a:buFont typeface="Arial"/>
              <a:buChar char="❖"/>
            </a:pPr>
            <a:r>
              <a:rPr b="0" i="0" lang="es" sz="1900" u="sng" cap="none" strike="noStrike">
                <a:solidFill>
                  <a:schemeClr val="hlink"/>
                </a:solidFill>
                <a:latin typeface="Arial"/>
                <a:ea typeface="Arial"/>
                <a:cs typeface="Arial"/>
                <a:sym typeface="Arial"/>
                <a:hlinkClick r:id="rId3"/>
              </a:rPr>
              <a:t>Cómo Se Desarrollaron Las Vacunas Contra El Covid-19</a:t>
            </a:r>
            <a:r>
              <a:rPr b="0" i="0" lang="es" sz="1900" u="sng" cap="none" strike="noStrike">
                <a:solidFill>
                  <a:srgbClr val="000000"/>
                </a:solidFill>
                <a:latin typeface="Arial"/>
                <a:ea typeface="Arial"/>
                <a:cs typeface="Arial"/>
                <a:sym typeface="Arial"/>
              </a:rPr>
              <a:t> </a:t>
            </a:r>
            <a:endParaRPr b="0" i="0" sz="1900" u="sng" cap="none" strike="noStrike">
              <a:solidFill>
                <a:srgbClr val="000000"/>
              </a:solidFill>
              <a:latin typeface="Arial"/>
              <a:ea typeface="Arial"/>
              <a:cs typeface="Arial"/>
              <a:sym typeface="Arial"/>
            </a:endParaRPr>
          </a:p>
          <a:p>
            <a:pPr indent="-275249" lvl="2" marL="540000" marR="0" rtl="0" algn="l">
              <a:lnSpc>
                <a:spcPct val="115000"/>
              </a:lnSpc>
              <a:spcBef>
                <a:spcPts val="0"/>
              </a:spcBef>
              <a:spcAft>
                <a:spcPts val="0"/>
              </a:spcAft>
              <a:buClr>
                <a:srgbClr val="000000"/>
              </a:buClr>
              <a:buSzPts val="1500"/>
              <a:buFont typeface="Arial"/>
              <a:buChar char="■"/>
            </a:pPr>
            <a:r>
              <a:rPr b="0" i="0" lang="es" sz="1500" u="sng" cap="none" strike="noStrike">
                <a:solidFill>
                  <a:schemeClr val="hlink"/>
                </a:solidFill>
                <a:latin typeface="Arial"/>
                <a:ea typeface="Arial"/>
                <a:cs typeface="Arial"/>
                <a:sym typeface="Arial"/>
                <a:hlinkClick r:id="rId4"/>
              </a:rPr>
              <a:t>Cómo Se Desarrollaron Las Vacunas Contra El Covid-19 - Letra grande</a:t>
            </a:r>
            <a:endParaRPr b="0" i="0" sz="1500" u="sng" cap="none" strike="noStrike">
              <a:solidFill>
                <a:srgbClr val="000000"/>
              </a:solidFill>
              <a:latin typeface="Arial"/>
              <a:ea typeface="Arial"/>
              <a:cs typeface="Arial"/>
              <a:sym typeface="Arial"/>
            </a:endParaRPr>
          </a:p>
          <a:p>
            <a:pPr indent="-269999" lvl="0" marL="269999" marR="0" rtl="0" algn="l">
              <a:lnSpc>
                <a:spcPct val="115000"/>
              </a:lnSpc>
              <a:spcBef>
                <a:spcPts val="1000"/>
              </a:spcBef>
              <a:spcAft>
                <a:spcPts val="0"/>
              </a:spcAft>
              <a:buClr>
                <a:srgbClr val="000000"/>
              </a:buClr>
              <a:buSzPts val="1900"/>
              <a:buFont typeface="Arial"/>
              <a:buChar char="❖"/>
            </a:pPr>
            <a:r>
              <a:rPr b="0" i="0" lang="es" sz="1900" u="sng" cap="none" strike="noStrike">
                <a:solidFill>
                  <a:schemeClr val="hlink"/>
                </a:solidFill>
                <a:latin typeface="Arial"/>
                <a:ea typeface="Arial"/>
                <a:cs typeface="Arial"/>
                <a:sym typeface="Arial"/>
                <a:hlinkClick r:id="rId5"/>
              </a:rPr>
              <a:t>Cómo Funcionan Las Vacunas Contra El Covid-19</a:t>
            </a:r>
            <a:endParaRPr b="0" i="0" sz="1900" u="sng" cap="none" strike="noStrike">
              <a:solidFill>
                <a:srgbClr val="000000"/>
              </a:solidFill>
              <a:latin typeface="Arial"/>
              <a:ea typeface="Arial"/>
              <a:cs typeface="Arial"/>
              <a:sym typeface="Arial"/>
            </a:endParaRPr>
          </a:p>
          <a:p>
            <a:pPr indent="-275249" lvl="2" marL="540000" marR="0" rtl="0" algn="l">
              <a:lnSpc>
                <a:spcPct val="115000"/>
              </a:lnSpc>
              <a:spcBef>
                <a:spcPts val="0"/>
              </a:spcBef>
              <a:spcAft>
                <a:spcPts val="0"/>
              </a:spcAft>
              <a:buClr>
                <a:srgbClr val="000000"/>
              </a:buClr>
              <a:buSzPts val="1500"/>
              <a:buFont typeface="Arial"/>
              <a:buChar char="■"/>
            </a:pPr>
            <a:r>
              <a:rPr b="0" i="0" lang="es" sz="1500" u="sng" cap="none" strike="noStrike">
                <a:solidFill>
                  <a:schemeClr val="hlink"/>
                </a:solidFill>
                <a:latin typeface="Arial"/>
                <a:ea typeface="Arial"/>
                <a:cs typeface="Arial"/>
                <a:sym typeface="Arial"/>
                <a:hlinkClick r:id="rId6"/>
              </a:rPr>
              <a:t>Cómo Funcionan Las Vacunas Contra El Covid-19 - Letra grande</a:t>
            </a:r>
            <a:endParaRPr b="0" i="0" sz="1500" u="sng" cap="none" strike="noStrike">
              <a:solidFill>
                <a:srgbClr val="1155CC"/>
              </a:solidFill>
              <a:latin typeface="Arial"/>
              <a:ea typeface="Arial"/>
              <a:cs typeface="Arial"/>
              <a:sym typeface="Arial"/>
            </a:endParaRPr>
          </a:p>
          <a:p>
            <a:pPr indent="-269999" lvl="0" marL="269999" marR="0" rtl="0" algn="l">
              <a:lnSpc>
                <a:spcPct val="115000"/>
              </a:lnSpc>
              <a:spcBef>
                <a:spcPts val="1000"/>
              </a:spcBef>
              <a:spcAft>
                <a:spcPts val="0"/>
              </a:spcAft>
              <a:buClr>
                <a:srgbClr val="000000"/>
              </a:buClr>
              <a:buSzPts val="1900"/>
              <a:buFont typeface="Arial"/>
              <a:buChar char="❖"/>
            </a:pPr>
            <a:r>
              <a:rPr b="0" i="0" lang="es" sz="1900" u="sng" cap="none" strike="noStrike">
                <a:solidFill>
                  <a:schemeClr val="hlink"/>
                </a:solidFill>
                <a:latin typeface="Arial"/>
                <a:ea typeface="Arial"/>
                <a:cs typeface="Arial"/>
                <a:sym typeface="Arial"/>
                <a:hlinkClick r:id="rId7"/>
              </a:rPr>
              <a:t>La Diversidad En Los Estudios De Las Vacunas Contra El Covid-19</a:t>
            </a:r>
            <a:r>
              <a:rPr b="0" i="0" lang="es" sz="1900" u="sng" cap="none" strike="noStrike">
                <a:solidFill>
                  <a:srgbClr val="000000"/>
                </a:solidFill>
                <a:latin typeface="Arial"/>
                <a:ea typeface="Arial"/>
                <a:cs typeface="Arial"/>
                <a:sym typeface="Arial"/>
              </a:rPr>
              <a:t> </a:t>
            </a:r>
            <a:endParaRPr b="0" i="0" sz="1900" u="sng" cap="none" strike="noStrike">
              <a:solidFill>
                <a:srgbClr val="000000"/>
              </a:solidFill>
              <a:latin typeface="Arial"/>
              <a:ea typeface="Arial"/>
              <a:cs typeface="Arial"/>
              <a:sym typeface="Arial"/>
            </a:endParaRPr>
          </a:p>
          <a:p>
            <a:pPr indent="-275249" lvl="2" marL="540000" marR="0" rtl="0" algn="l">
              <a:lnSpc>
                <a:spcPct val="115000"/>
              </a:lnSpc>
              <a:spcBef>
                <a:spcPts val="0"/>
              </a:spcBef>
              <a:spcAft>
                <a:spcPts val="0"/>
              </a:spcAft>
              <a:buClr>
                <a:srgbClr val="000000"/>
              </a:buClr>
              <a:buSzPts val="1500"/>
              <a:buFont typeface="Arial"/>
              <a:buChar char="■"/>
            </a:pPr>
            <a:r>
              <a:rPr b="0" i="0" lang="es" sz="1500" u="sng" cap="none" strike="noStrike">
                <a:solidFill>
                  <a:schemeClr val="hlink"/>
                </a:solidFill>
                <a:latin typeface="Arial"/>
                <a:ea typeface="Arial"/>
                <a:cs typeface="Arial"/>
                <a:sym typeface="Arial"/>
                <a:hlinkClick r:id="rId8"/>
              </a:rPr>
              <a:t>La Diversidad En Los Estudios De Las Vacunas Contra El Covid-19 - Letra grande</a:t>
            </a:r>
            <a:r>
              <a:rPr b="0" i="0" lang="es" sz="1500" u="sng" cap="none" strike="noStrike">
                <a:solidFill>
                  <a:srgbClr val="1155CC"/>
                </a:solidFill>
                <a:latin typeface="Arial"/>
                <a:ea typeface="Arial"/>
                <a:cs typeface="Arial"/>
                <a:sym typeface="Arial"/>
              </a:rPr>
              <a:t> </a:t>
            </a:r>
            <a:endParaRPr b="0" i="0" sz="1500" u="sng" cap="none" strike="noStrike">
              <a:solidFill>
                <a:srgbClr val="1155CC"/>
              </a:solidFill>
              <a:latin typeface="Arial"/>
              <a:ea typeface="Arial"/>
              <a:cs typeface="Arial"/>
              <a:sym typeface="Arial"/>
            </a:endParaRPr>
          </a:p>
          <a:p>
            <a:pPr indent="-269999" lvl="0" marL="269999" marR="0" rtl="0" algn="l">
              <a:lnSpc>
                <a:spcPct val="115000"/>
              </a:lnSpc>
              <a:spcBef>
                <a:spcPts val="1000"/>
              </a:spcBef>
              <a:spcAft>
                <a:spcPts val="0"/>
              </a:spcAft>
              <a:buClr>
                <a:srgbClr val="000000"/>
              </a:buClr>
              <a:buSzPts val="1900"/>
              <a:buFont typeface="Arial"/>
              <a:buChar char="❖"/>
            </a:pPr>
            <a:r>
              <a:rPr b="0" i="0" lang="es" sz="1900" u="sng" cap="none" strike="noStrike">
                <a:solidFill>
                  <a:schemeClr val="hlink"/>
                </a:solidFill>
                <a:latin typeface="Arial"/>
                <a:ea typeface="Arial"/>
                <a:cs typeface="Arial"/>
                <a:sym typeface="Arial"/>
                <a:hlinkClick r:id="rId9"/>
              </a:rPr>
              <a:t>Recibió La Vacuna Contra El Covid-19. ¿Ahora Qué?</a:t>
            </a:r>
            <a:endParaRPr b="0" i="0" sz="1900" u="sng" cap="none" strike="noStrike">
              <a:solidFill>
                <a:schemeClr val="accent2"/>
              </a:solidFill>
              <a:latin typeface="Arial"/>
              <a:ea typeface="Arial"/>
              <a:cs typeface="Arial"/>
              <a:sym typeface="Arial"/>
            </a:endParaRPr>
          </a:p>
        </p:txBody>
      </p:sp>
      <p:pic>
        <p:nvPicPr>
          <p:cNvPr id="998" name="Google Shape;998;p46"/>
          <p:cNvPicPr preferRelativeResize="0"/>
          <p:nvPr/>
        </p:nvPicPr>
        <p:blipFill rotWithShape="1">
          <a:blip r:embed="rId10">
            <a:alphaModFix/>
          </a:blip>
          <a:srcRect b="0" l="0" r="0" t="0"/>
          <a:stretch/>
        </p:blipFill>
        <p:spPr>
          <a:xfrm>
            <a:off x="6622775" y="1058525"/>
            <a:ext cx="2368825" cy="3104479"/>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47"/>
          <p:cNvSpPr txBox="1"/>
          <p:nvPr>
            <p:ph idx="1" type="subTitle"/>
          </p:nvPr>
        </p:nvSpPr>
        <p:spPr>
          <a:xfrm flipH="1">
            <a:off x="340550" y="909900"/>
            <a:ext cx="8376000" cy="3692100"/>
          </a:xfrm>
          <a:prstGeom prst="rect">
            <a:avLst/>
          </a:prstGeom>
          <a:noFill/>
          <a:ln>
            <a:noFill/>
          </a:ln>
        </p:spPr>
        <p:txBody>
          <a:bodyPr anchorCtr="0" anchor="t" bIns="91425" lIns="91425" spcFirstLastPara="1" rIns="91425" wrap="square" tIns="91425">
            <a:noAutofit/>
          </a:bodyPr>
          <a:lstStyle/>
          <a:p>
            <a:pPr indent="-355600" lvl="0" marL="457200" rtl="0" algn="l">
              <a:lnSpc>
                <a:spcPct val="100000"/>
              </a:lnSpc>
              <a:spcBef>
                <a:spcPts val="0"/>
              </a:spcBef>
              <a:spcAft>
                <a:spcPts val="0"/>
              </a:spcAft>
              <a:buClr>
                <a:schemeClr val="dk1"/>
              </a:buClr>
              <a:buSzPts val="2000"/>
              <a:buFont typeface="Roboto"/>
              <a:buChar char="●"/>
            </a:pPr>
            <a:r>
              <a:rPr lang="es" sz="2000">
                <a:solidFill>
                  <a:schemeClr val="dk1"/>
                </a:solidFill>
              </a:rPr>
              <a:t>Sitio Web De OHA: </a:t>
            </a:r>
            <a:r>
              <a:rPr lang="es" sz="2000" u="sng">
                <a:solidFill>
                  <a:schemeClr val="hlink"/>
                </a:solidFill>
                <a:hlinkClick r:id="rId3"/>
              </a:rPr>
              <a:t>https://covidvaccine.oregon.gov/</a:t>
            </a:r>
            <a:r>
              <a:rPr lang="es" sz="2000">
                <a:solidFill>
                  <a:schemeClr val="dk1"/>
                </a:solidFill>
              </a:rPr>
              <a:t>  o </a:t>
            </a:r>
            <a:endParaRPr sz="2000">
              <a:solidFill>
                <a:schemeClr val="dk1"/>
              </a:solidFill>
            </a:endParaRPr>
          </a:p>
          <a:p>
            <a:pPr indent="-355600" lvl="0" marL="457200" rtl="0" algn="l">
              <a:lnSpc>
                <a:spcPct val="100000"/>
              </a:lnSpc>
              <a:spcBef>
                <a:spcPts val="800"/>
              </a:spcBef>
              <a:spcAft>
                <a:spcPts val="0"/>
              </a:spcAft>
              <a:buClr>
                <a:schemeClr val="dk1"/>
              </a:buClr>
              <a:buSzPts val="2000"/>
              <a:buFont typeface="Roboto"/>
              <a:buChar char="●"/>
            </a:pPr>
            <a:r>
              <a:rPr lang="es" sz="2000">
                <a:solidFill>
                  <a:schemeClr val="dk1"/>
                </a:solidFill>
              </a:rPr>
              <a:t>En Español: </a:t>
            </a:r>
            <a:r>
              <a:rPr lang="es" sz="2000" u="sng">
                <a:solidFill>
                  <a:schemeClr val="hlink"/>
                </a:solidFill>
                <a:hlinkClick r:id="rId4"/>
              </a:rPr>
              <a:t>https://vacunacovid.oregon.gov/</a:t>
            </a:r>
            <a:r>
              <a:rPr lang="es" sz="2000">
                <a:solidFill>
                  <a:schemeClr val="dk1"/>
                </a:solidFill>
              </a:rPr>
              <a:t> Vaya a “Buscar una cita para vacunas” para inscribirse en línea.</a:t>
            </a:r>
            <a:endParaRPr sz="2000">
              <a:solidFill>
                <a:schemeClr val="dk1"/>
              </a:solidFill>
            </a:endParaRPr>
          </a:p>
          <a:p>
            <a:pPr indent="-355600" lvl="0" marL="457200" rtl="0" algn="l">
              <a:lnSpc>
                <a:spcPct val="100000"/>
              </a:lnSpc>
              <a:spcBef>
                <a:spcPts val="800"/>
              </a:spcBef>
              <a:spcAft>
                <a:spcPts val="0"/>
              </a:spcAft>
              <a:buClr>
                <a:schemeClr val="dk1"/>
              </a:buClr>
              <a:buSzPts val="2000"/>
              <a:buFont typeface="Roboto"/>
              <a:buChar char="●"/>
            </a:pPr>
            <a:r>
              <a:rPr lang="es" sz="2000">
                <a:solidFill>
                  <a:schemeClr val="dk1"/>
                </a:solidFill>
              </a:rPr>
              <a:t>Asistencia: </a:t>
            </a:r>
            <a:endParaRPr sz="2000">
              <a:solidFill>
                <a:schemeClr val="dk1"/>
              </a:solidFill>
            </a:endParaRPr>
          </a:p>
          <a:p>
            <a:pPr indent="-349250" lvl="1" marL="914400" rtl="0" algn="l">
              <a:lnSpc>
                <a:spcPct val="100000"/>
              </a:lnSpc>
              <a:spcBef>
                <a:spcPts val="800"/>
              </a:spcBef>
              <a:spcAft>
                <a:spcPts val="0"/>
              </a:spcAft>
              <a:buClr>
                <a:schemeClr val="dk1"/>
              </a:buClr>
              <a:buSzPts val="1900"/>
              <a:buFont typeface="Roboto"/>
              <a:buAutoNum type="alphaLcPeriod"/>
            </a:pPr>
            <a:r>
              <a:rPr lang="es" sz="1900">
                <a:solidFill>
                  <a:schemeClr val="dk1"/>
                </a:solidFill>
              </a:rPr>
              <a:t>Envie un mensaje de texto con ORCOVID al 898211 (solo en inglés y español) </a:t>
            </a:r>
            <a:endParaRPr sz="1900">
              <a:solidFill>
                <a:schemeClr val="dk1"/>
              </a:solidFill>
            </a:endParaRPr>
          </a:p>
          <a:p>
            <a:pPr indent="-349250" lvl="1" marL="914400" rtl="0" algn="l">
              <a:lnSpc>
                <a:spcPct val="100000"/>
              </a:lnSpc>
              <a:spcBef>
                <a:spcPts val="800"/>
              </a:spcBef>
              <a:spcAft>
                <a:spcPts val="0"/>
              </a:spcAft>
              <a:buClr>
                <a:schemeClr val="dk1"/>
              </a:buClr>
              <a:buSzPts val="1900"/>
              <a:buFont typeface="Roboto"/>
              <a:buAutoNum type="alphaLcPeriod"/>
            </a:pPr>
            <a:r>
              <a:rPr lang="es" sz="1900">
                <a:solidFill>
                  <a:schemeClr val="dk1"/>
                </a:solidFill>
              </a:rPr>
              <a:t>Correo </a:t>
            </a:r>
            <a:r>
              <a:rPr lang="es" sz="1900" u="sng">
                <a:solidFill>
                  <a:schemeClr val="hlink"/>
                </a:solidFill>
                <a:hlinkClick r:id="rId5"/>
              </a:rPr>
              <a:t>ORCOVID@211info.org</a:t>
            </a:r>
            <a:r>
              <a:rPr lang="es" sz="1900">
                <a:solidFill>
                  <a:schemeClr val="dk1"/>
                </a:solidFill>
              </a:rPr>
              <a:t> (asistencia lingüística disponible).</a:t>
            </a:r>
            <a:endParaRPr sz="1900">
              <a:solidFill>
                <a:schemeClr val="dk1"/>
              </a:solidFill>
            </a:endParaRPr>
          </a:p>
          <a:p>
            <a:pPr indent="-349250" lvl="1" marL="914400" rtl="0" algn="l">
              <a:lnSpc>
                <a:spcPct val="100000"/>
              </a:lnSpc>
              <a:spcBef>
                <a:spcPts val="800"/>
              </a:spcBef>
              <a:spcAft>
                <a:spcPts val="0"/>
              </a:spcAft>
              <a:buClr>
                <a:schemeClr val="dk1"/>
              </a:buClr>
              <a:buSzPts val="1900"/>
              <a:buFont typeface="Roboto"/>
              <a:buAutoNum type="alphaLcPeriod"/>
            </a:pPr>
            <a:r>
              <a:rPr lang="es" sz="1900">
                <a:solidFill>
                  <a:schemeClr val="dk1"/>
                </a:solidFill>
              </a:rPr>
              <a:t>Llame 211 o 1-866-698-6155, que está abierto de 6 AM a 7 PM todos los dias, incluidos festivos. Los volúmenes de llamadas pueden ser más altos de lo normal. </a:t>
            </a:r>
            <a:endParaRPr sz="1900">
              <a:solidFill>
                <a:schemeClr val="dk1"/>
              </a:solidFill>
            </a:endParaRPr>
          </a:p>
          <a:p>
            <a:pPr indent="-349250" lvl="1" marL="914400" rtl="0" algn="l">
              <a:lnSpc>
                <a:spcPct val="100000"/>
              </a:lnSpc>
              <a:spcBef>
                <a:spcPts val="800"/>
              </a:spcBef>
              <a:spcAft>
                <a:spcPts val="0"/>
              </a:spcAft>
              <a:buClr>
                <a:schemeClr val="dk1"/>
              </a:buClr>
              <a:buSzPts val="1900"/>
              <a:buFont typeface="Arial"/>
              <a:buAutoNum type="alphaLcPeriod"/>
            </a:pPr>
            <a:r>
              <a:rPr lang="es" sz="1900">
                <a:solidFill>
                  <a:schemeClr val="dk1"/>
                </a:solidFill>
              </a:rPr>
              <a:t>Call Center de Multnomah County: 503-988-8939</a:t>
            </a:r>
            <a:endParaRPr sz="2000">
              <a:solidFill>
                <a:srgbClr val="000000"/>
              </a:solidFill>
              <a:latin typeface="Twentieth Century"/>
              <a:ea typeface="Twentieth Century"/>
              <a:cs typeface="Twentieth Century"/>
              <a:sym typeface="Twentieth Century"/>
            </a:endParaRPr>
          </a:p>
          <a:p>
            <a:pPr indent="0" lvl="0" marL="0" rtl="0" algn="l">
              <a:lnSpc>
                <a:spcPct val="100000"/>
              </a:lnSpc>
              <a:spcBef>
                <a:spcPts val="800"/>
              </a:spcBef>
              <a:spcAft>
                <a:spcPts val="0"/>
              </a:spcAft>
              <a:buSzPts val="1200"/>
              <a:buNone/>
            </a:pPr>
            <a:r>
              <a:t/>
            </a:r>
            <a:endParaRPr/>
          </a:p>
        </p:txBody>
      </p:sp>
      <p:sp>
        <p:nvSpPr>
          <p:cNvPr id="1004" name="Google Shape;1004;p47"/>
          <p:cNvSpPr txBox="1"/>
          <p:nvPr>
            <p:ph type="ctrTitle"/>
          </p:nvPr>
        </p:nvSpPr>
        <p:spPr>
          <a:xfrm flipH="1">
            <a:off x="398750" y="79325"/>
            <a:ext cx="8193900" cy="766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b="1" lang="es" sz="3200">
                <a:solidFill>
                  <a:srgbClr val="FF00FF"/>
                </a:solidFill>
              </a:rPr>
              <a:t>COVID19 Distribución De Vacuna</a:t>
            </a:r>
            <a:endParaRPr b="1" sz="3200">
              <a:solidFill>
                <a:srgbClr val="FF00FF"/>
              </a:solidFill>
            </a:endParaRPr>
          </a:p>
        </p:txBody>
      </p:sp>
      <p:grpSp>
        <p:nvGrpSpPr>
          <p:cNvPr id="1005" name="Google Shape;1005;p47"/>
          <p:cNvGrpSpPr/>
          <p:nvPr/>
        </p:nvGrpSpPr>
        <p:grpSpPr>
          <a:xfrm rot="3758011">
            <a:off x="-874051" y="4125250"/>
            <a:ext cx="1746380" cy="1083355"/>
            <a:chOff x="235075" y="777725"/>
            <a:chExt cx="7186900" cy="4132775"/>
          </a:xfrm>
        </p:grpSpPr>
        <p:sp>
          <p:nvSpPr>
            <p:cNvPr id="1006" name="Google Shape;1006;p47"/>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47"/>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8" name="Google Shape;1008;p47"/>
          <p:cNvGrpSpPr/>
          <p:nvPr/>
        </p:nvGrpSpPr>
        <p:grpSpPr>
          <a:xfrm>
            <a:off x="-658439" y="4226945"/>
            <a:ext cx="1235990" cy="1227266"/>
            <a:chOff x="1173550" y="238600"/>
            <a:chExt cx="5252825" cy="5215750"/>
          </a:xfrm>
        </p:grpSpPr>
        <p:sp>
          <p:nvSpPr>
            <p:cNvPr id="1009" name="Google Shape;1009;p47"/>
            <p:cNvSpPr/>
            <p:nvPr/>
          </p:nvSpPr>
          <p:spPr>
            <a:xfrm>
              <a:off x="1903800" y="968225"/>
              <a:ext cx="138375" cy="104400"/>
            </a:xfrm>
            <a:custGeom>
              <a:rect b="b" l="l" r="r" t="t"/>
              <a:pathLst>
                <a:path extrusionOk="0" h="4176" w="5535">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47"/>
            <p:cNvSpPr/>
            <p:nvPr/>
          </p:nvSpPr>
          <p:spPr>
            <a:xfrm>
              <a:off x="2268975" y="968425"/>
              <a:ext cx="138375" cy="104200"/>
            </a:xfrm>
            <a:custGeom>
              <a:rect b="b" l="l" r="r" t="t"/>
              <a:pathLst>
                <a:path extrusionOk="0" h="4168" w="5535">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47"/>
            <p:cNvSpPr/>
            <p:nvPr/>
          </p:nvSpPr>
          <p:spPr>
            <a:xfrm>
              <a:off x="2634075" y="603900"/>
              <a:ext cx="138225" cy="104375"/>
            </a:xfrm>
            <a:custGeom>
              <a:rect b="b" l="l" r="r" t="t"/>
              <a:pathLst>
                <a:path extrusionOk="0" h="4175" w="5529">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47"/>
            <p:cNvSpPr/>
            <p:nvPr/>
          </p:nvSpPr>
          <p:spPr>
            <a:xfrm>
              <a:off x="2999575" y="239125"/>
              <a:ext cx="137875" cy="103900"/>
            </a:xfrm>
            <a:custGeom>
              <a:rect b="b" l="l" r="r" t="t"/>
              <a:pathLst>
                <a:path extrusionOk="0" h="4156" w="5515">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47"/>
            <p:cNvSpPr/>
            <p:nvPr/>
          </p:nvSpPr>
          <p:spPr>
            <a:xfrm>
              <a:off x="2634275" y="968475"/>
              <a:ext cx="138025" cy="104150"/>
            </a:xfrm>
            <a:custGeom>
              <a:rect b="b" l="l" r="r" t="t"/>
              <a:pathLst>
                <a:path extrusionOk="0" h="4166" w="5521">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47"/>
            <p:cNvSpPr/>
            <p:nvPr/>
          </p:nvSpPr>
          <p:spPr>
            <a:xfrm>
              <a:off x="2999575" y="603275"/>
              <a:ext cx="137575" cy="104200"/>
            </a:xfrm>
            <a:custGeom>
              <a:rect b="b" l="l" r="r" t="t"/>
              <a:pathLst>
                <a:path extrusionOk="0" h="4168" w="5503">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47"/>
            <p:cNvSpPr/>
            <p:nvPr/>
          </p:nvSpPr>
          <p:spPr>
            <a:xfrm>
              <a:off x="3364950" y="239050"/>
              <a:ext cx="137975" cy="104075"/>
            </a:xfrm>
            <a:custGeom>
              <a:rect b="b" l="l" r="r" t="t"/>
              <a:pathLst>
                <a:path extrusionOk="0" h="4163" w="5519">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47"/>
            <p:cNvSpPr/>
            <p:nvPr/>
          </p:nvSpPr>
          <p:spPr>
            <a:xfrm>
              <a:off x="2999575" y="968475"/>
              <a:ext cx="138025" cy="104150"/>
            </a:xfrm>
            <a:custGeom>
              <a:rect b="b" l="l" r="r" t="t"/>
              <a:pathLst>
                <a:path extrusionOk="0" h="4166" w="5521">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47"/>
            <p:cNvSpPr/>
            <p:nvPr/>
          </p:nvSpPr>
          <p:spPr>
            <a:xfrm>
              <a:off x="3364675" y="603400"/>
              <a:ext cx="137725" cy="103925"/>
            </a:xfrm>
            <a:custGeom>
              <a:rect b="b" l="l" r="r" t="t"/>
              <a:pathLst>
                <a:path extrusionOk="0" h="4157" w="5509">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47"/>
            <p:cNvSpPr/>
            <p:nvPr/>
          </p:nvSpPr>
          <p:spPr>
            <a:xfrm>
              <a:off x="3729350" y="238600"/>
              <a:ext cx="138375" cy="104425"/>
            </a:xfrm>
            <a:custGeom>
              <a:rect b="b" l="l" r="r" t="t"/>
              <a:pathLst>
                <a:path extrusionOk="0" h="4177" w="5535">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47"/>
            <p:cNvSpPr/>
            <p:nvPr/>
          </p:nvSpPr>
          <p:spPr>
            <a:xfrm>
              <a:off x="3364450" y="968675"/>
              <a:ext cx="138475" cy="104425"/>
            </a:xfrm>
            <a:custGeom>
              <a:rect b="b" l="l" r="r" t="t"/>
              <a:pathLst>
                <a:path extrusionOk="0" h="4177" w="5539">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47"/>
            <p:cNvSpPr/>
            <p:nvPr/>
          </p:nvSpPr>
          <p:spPr>
            <a:xfrm>
              <a:off x="3729200" y="603150"/>
              <a:ext cx="138225" cy="104675"/>
            </a:xfrm>
            <a:custGeom>
              <a:rect b="b" l="l" r="r" t="t"/>
              <a:pathLst>
                <a:path extrusionOk="0" h="4187" w="5529">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47"/>
            <p:cNvSpPr/>
            <p:nvPr/>
          </p:nvSpPr>
          <p:spPr>
            <a:xfrm>
              <a:off x="3729850" y="968225"/>
              <a:ext cx="137875" cy="104400"/>
            </a:xfrm>
            <a:custGeom>
              <a:rect b="b" l="l" r="r" t="t"/>
              <a:pathLst>
                <a:path extrusionOk="0" h="4176" w="5515">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47"/>
            <p:cNvSpPr/>
            <p:nvPr/>
          </p:nvSpPr>
          <p:spPr>
            <a:xfrm>
              <a:off x="2269525" y="603875"/>
              <a:ext cx="137975" cy="104425"/>
            </a:xfrm>
            <a:custGeom>
              <a:rect b="b" l="l" r="r" t="t"/>
              <a:pathLst>
                <a:path extrusionOk="0" h="4177" w="5519">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47"/>
            <p:cNvSpPr/>
            <p:nvPr/>
          </p:nvSpPr>
          <p:spPr>
            <a:xfrm>
              <a:off x="2675425" y="300325"/>
              <a:ext cx="79300" cy="42550"/>
            </a:xfrm>
            <a:custGeom>
              <a:rect b="b" l="l" r="r" t="t"/>
              <a:pathLst>
                <a:path extrusionOk="0" h="1702" w="3172">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47"/>
            <p:cNvSpPr/>
            <p:nvPr/>
          </p:nvSpPr>
          <p:spPr>
            <a:xfrm>
              <a:off x="1252825" y="1724425"/>
              <a:ext cx="48200" cy="79325"/>
            </a:xfrm>
            <a:custGeom>
              <a:rect b="b" l="l" r="r" t="t"/>
              <a:pathLst>
                <a:path extrusionOk="0" h="3173" w="1928">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47"/>
            <p:cNvSpPr/>
            <p:nvPr/>
          </p:nvSpPr>
          <p:spPr>
            <a:xfrm>
              <a:off x="1539150" y="1335525"/>
              <a:ext cx="138225" cy="104425"/>
            </a:xfrm>
            <a:custGeom>
              <a:rect b="b" l="l" r="r" t="t"/>
              <a:pathLst>
                <a:path extrusionOk="0" h="4177" w="5529">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47"/>
            <p:cNvSpPr/>
            <p:nvPr/>
          </p:nvSpPr>
          <p:spPr>
            <a:xfrm>
              <a:off x="1174050" y="2065650"/>
              <a:ext cx="138375" cy="104350"/>
            </a:xfrm>
            <a:custGeom>
              <a:rect b="b" l="l" r="r" t="t"/>
              <a:pathLst>
                <a:path extrusionOk="0" h="4174" w="5535">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47"/>
            <p:cNvSpPr/>
            <p:nvPr/>
          </p:nvSpPr>
          <p:spPr>
            <a:xfrm>
              <a:off x="1550400" y="1700625"/>
              <a:ext cx="114925" cy="103350"/>
            </a:xfrm>
            <a:custGeom>
              <a:rect b="b" l="l" r="r" t="t"/>
              <a:pathLst>
                <a:path extrusionOk="0" h="4134" w="4597">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47"/>
            <p:cNvSpPr/>
            <p:nvPr/>
          </p:nvSpPr>
          <p:spPr>
            <a:xfrm>
              <a:off x="1903950" y="1335525"/>
              <a:ext cx="138725" cy="104350"/>
            </a:xfrm>
            <a:custGeom>
              <a:rect b="b" l="l" r="r" t="t"/>
              <a:pathLst>
                <a:path extrusionOk="0" h="4174" w="5549">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47"/>
            <p:cNvSpPr/>
            <p:nvPr/>
          </p:nvSpPr>
          <p:spPr>
            <a:xfrm>
              <a:off x="1174050" y="2430100"/>
              <a:ext cx="137575" cy="104425"/>
            </a:xfrm>
            <a:custGeom>
              <a:rect b="b" l="l" r="r" t="t"/>
              <a:pathLst>
                <a:path extrusionOk="0" h="4177" w="5503">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47"/>
            <p:cNvSpPr/>
            <p:nvPr/>
          </p:nvSpPr>
          <p:spPr>
            <a:xfrm>
              <a:off x="1538850" y="2065050"/>
              <a:ext cx="138100" cy="104525"/>
            </a:xfrm>
            <a:custGeom>
              <a:rect b="b" l="l" r="r" t="t"/>
              <a:pathLst>
                <a:path extrusionOk="0" h="4181" w="5524">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47"/>
            <p:cNvSpPr/>
            <p:nvPr/>
          </p:nvSpPr>
          <p:spPr>
            <a:xfrm>
              <a:off x="1903800" y="1699900"/>
              <a:ext cx="138375" cy="104350"/>
            </a:xfrm>
            <a:custGeom>
              <a:rect b="b" l="l" r="r" t="t"/>
              <a:pathLst>
                <a:path extrusionOk="0" h="4174" w="5535">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47"/>
            <p:cNvSpPr/>
            <p:nvPr/>
          </p:nvSpPr>
          <p:spPr>
            <a:xfrm>
              <a:off x="1174050" y="2795025"/>
              <a:ext cx="138525" cy="104125"/>
            </a:xfrm>
            <a:custGeom>
              <a:rect b="b" l="l" r="r" t="t"/>
              <a:pathLst>
                <a:path extrusionOk="0" h="4165" w="5541">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47"/>
            <p:cNvSpPr/>
            <p:nvPr/>
          </p:nvSpPr>
          <p:spPr>
            <a:xfrm>
              <a:off x="1539150" y="2429950"/>
              <a:ext cx="138225" cy="104425"/>
            </a:xfrm>
            <a:custGeom>
              <a:rect b="b" l="l" r="r" t="t"/>
              <a:pathLst>
                <a:path extrusionOk="0" h="4177" w="5529">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47"/>
            <p:cNvSpPr/>
            <p:nvPr/>
          </p:nvSpPr>
          <p:spPr>
            <a:xfrm>
              <a:off x="1903675" y="2065150"/>
              <a:ext cx="138875" cy="104400"/>
            </a:xfrm>
            <a:custGeom>
              <a:rect b="b" l="l" r="r" t="t"/>
              <a:pathLst>
                <a:path extrusionOk="0" h="4176" w="5555">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47"/>
            <p:cNvSpPr/>
            <p:nvPr/>
          </p:nvSpPr>
          <p:spPr>
            <a:xfrm>
              <a:off x="1539425" y="2795725"/>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47"/>
            <p:cNvSpPr/>
            <p:nvPr/>
          </p:nvSpPr>
          <p:spPr>
            <a:xfrm>
              <a:off x="1903675" y="2429950"/>
              <a:ext cx="138725" cy="104425"/>
            </a:xfrm>
            <a:custGeom>
              <a:rect b="b" l="l" r="r" t="t"/>
              <a:pathLst>
                <a:path extrusionOk="0" h="4177" w="5549">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47"/>
            <p:cNvSpPr/>
            <p:nvPr/>
          </p:nvSpPr>
          <p:spPr>
            <a:xfrm>
              <a:off x="1903950" y="2795200"/>
              <a:ext cx="138225" cy="103975"/>
            </a:xfrm>
            <a:custGeom>
              <a:rect b="b" l="l" r="r" t="t"/>
              <a:pathLst>
                <a:path extrusionOk="0" h="4159" w="5529">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47"/>
            <p:cNvSpPr/>
            <p:nvPr/>
          </p:nvSpPr>
          <p:spPr>
            <a:xfrm>
              <a:off x="2999075" y="1700850"/>
              <a:ext cx="138525" cy="104150"/>
            </a:xfrm>
            <a:custGeom>
              <a:rect b="b" l="l" r="r" t="t"/>
              <a:pathLst>
                <a:path extrusionOk="0" h="4166" w="5541">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47"/>
            <p:cNvSpPr/>
            <p:nvPr/>
          </p:nvSpPr>
          <p:spPr>
            <a:xfrm>
              <a:off x="3375425" y="1335525"/>
              <a:ext cx="110625" cy="103700"/>
            </a:xfrm>
            <a:custGeom>
              <a:rect b="b" l="l" r="r" t="t"/>
              <a:pathLst>
                <a:path extrusionOk="0" h="4148" w="4425">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47"/>
            <p:cNvSpPr/>
            <p:nvPr/>
          </p:nvSpPr>
          <p:spPr>
            <a:xfrm>
              <a:off x="2268975" y="2795075"/>
              <a:ext cx="138525" cy="104600"/>
            </a:xfrm>
            <a:custGeom>
              <a:rect b="b" l="l" r="r" t="t"/>
              <a:pathLst>
                <a:path extrusionOk="0" h="4184" w="5541">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47"/>
            <p:cNvSpPr/>
            <p:nvPr/>
          </p:nvSpPr>
          <p:spPr>
            <a:xfrm>
              <a:off x="2634275" y="2429950"/>
              <a:ext cx="138250" cy="104425"/>
            </a:xfrm>
            <a:custGeom>
              <a:rect b="b" l="l" r="r" t="t"/>
              <a:pathLst>
                <a:path extrusionOk="0" h="4177" w="553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47"/>
            <p:cNvSpPr/>
            <p:nvPr/>
          </p:nvSpPr>
          <p:spPr>
            <a:xfrm>
              <a:off x="3016300" y="2065900"/>
              <a:ext cx="110275" cy="103350"/>
            </a:xfrm>
            <a:custGeom>
              <a:rect b="b" l="l" r="r" t="t"/>
              <a:pathLst>
                <a:path extrusionOk="0" h="4134" w="4411">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47"/>
            <p:cNvSpPr/>
            <p:nvPr/>
          </p:nvSpPr>
          <p:spPr>
            <a:xfrm>
              <a:off x="3375925" y="1700625"/>
              <a:ext cx="114950" cy="103350"/>
            </a:xfrm>
            <a:custGeom>
              <a:rect b="b" l="l" r="r" t="t"/>
              <a:pathLst>
                <a:path extrusionOk="0" h="4134" w="4598">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47"/>
            <p:cNvSpPr/>
            <p:nvPr/>
          </p:nvSpPr>
          <p:spPr>
            <a:xfrm>
              <a:off x="3729475" y="1335525"/>
              <a:ext cx="138250" cy="104350"/>
            </a:xfrm>
            <a:custGeom>
              <a:rect b="b" l="l" r="r" t="t"/>
              <a:pathLst>
                <a:path extrusionOk="0" h="4174" w="553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47"/>
            <p:cNvSpPr/>
            <p:nvPr/>
          </p:nvSpPr>
          <p:spPr>
            <a:xfrm>
              <a:off x="2634275" y="2795525"/>
              <a:ext cx="138025" cy="104150"/>
            </a:xfrm>
            <a:custGeom>
              <a:rect b="b" l="l" r="r" t="t"/>
              <a:pathLst>
                <a:path extrusionOk="0" h="4166" w="5521">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47"/>
            <p:cNvSpPr/>
            <p:nvPr/>
          </p:nvSpPr>
          <p:spPr>
            <a:xfrm>
              <a:off x="2999575" y="2430100"/>
              <a:ext cx="137575" cy="104425"/>
            </a:xfrm>
            <a:custGeom>
              <a:rect b="b" l="l" r="r" t="t"/>
              <a:pathLst>
                <a:path extrusionOk="0" h="4177" w="5503">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47"/>
            <p:cNvSpPr/>
            <p:nvPr/>
          </p:nvSpPr>
          <p:spPr>
            <a:xfrm>
              <a:off x="3364400" y="2065050"/>
              <a:ext cx="138100" cy="104525"/>
            </a:xfrm>
            <a:custGeom>
              <a:rect b="b" l="l" r="r" t="t"/>
              <a:pathLst>
                <a:path extrusionOk="0" h="4181" w="5524">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47"/>
            <p:cNvSpPr/>
            <p:nvPr/>
          </p:nvSpPr>
          <p:spPr>
            <a:xfrm>
              <a:off x="3729850" y="1699900"/>
              <a:ext cx="137875" cy="104350"/>
            </a:xfrm>
            <a:custGeom>
              <a:rect b="b" l="l" r="r" t="t"/>
              <a:pathLst>
                <a:path extrusionOk="0" h="4174" w="5515">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47"/>
            <p:cNvSpPr/>
            <p:nvPr/>
          </p:nvSpPr>
          <p:spPr>
            <a:xfrm>
              <a:off x="2999575" y="2795025"/>
              <a:ext cx="138025" cy="104125"/>
            </a:xfrm>
            <a:custGeom>
              <a:rect b="b" l="l" r="r" t="t"/>
              <a:pathLst>
                <a:path extrusionOk="0" h="4165" w="5521">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47"/>
            <p:cNvSpPr/>
            <p:nvPr/>
          </p:nvSpPr>
          <p:spPr>
            <a:xfrm>
              <a:off x="3364675" y="2429950"/>
              <a:ext cx="137725" cy="104425"/>
            </a:xfrm>
            <a:custGeom>
              <a:rect b="b" l="l" r="r" t="t"/>
              <a:pathLst>
                <a:path extrusionOk="0" h="4177" w="5509">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47"/>
            <p:cNvSpPr/>
            <p:nvPr/>
          </p:nvSpPr>
          <p:spPr>
            <a:xfrm>
              <a:off x="3729200" y="2065150"/>
              <a:ext cx="138375" cy="104400"/>
            </a:xfrm>
            <a:custGeom>
              <a:rect b="b" l="l" r="r" t="t"/>
              <a:pathLst>
                <a:path extrusionOk="0" h="4176" w="5535">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47"/>
            <p:cNvSpPr/>
            <p:nvPr/>
          </p:nvSpPr>
          <p:spPr>
            <a:xfrm>
              <a:off x="3364450" y="2795725"/>
              <a:ext cx="138475" cy="104425"/>
            </a:xfrm>
            <a:custGeom>
              <a:rect b="b" l="l" r="r" t="t"/>
              <a:pathLst>
                <a:path extrusionOk="0" h="4177" w="5539">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47"/>
            <p:cNvSpPr/>
            <p:nvPr/>
          </p:nvSpPr>
          <p:spPr>
            <a:xfrm>
              <a:off x="3729200" y="2429950"/>
              <a:ext cx="138225" cy="104425"/>
            </a:xfrm>
            <a:custGeom>
              <a:rect b="b" l="l" r="r" t="t"/>
              <a:pathLst>
                <a:path extrusionOk="0" h="4177" w="5529">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47"/>
            <p:cNvSpPr/>
            <p:nvPr/>
          </p:nvSpPr>
          <p:spPr>
            <a:xfrm>
              <a:off x="3729975" y="2795200"/>
              <a:ext cx="137750" cy="103975"/>
            </a:xfrm>
            <a:custGeom>
              <a:rect b="b" l="l" r="r" t="t"/>
              <a:pathLst>
                <a:path extrusionOk="0" h="4159" w="551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47"/>
            <p:cNvSpPr/>
            <p:nvPr/>
          </p:nvSpPr>
          <p:spPr>
            <a:xfrm>
              <a:off x="2279000" y="1334900"/>
              <a:ext cx="118450" cy="105375"/>
            </a:xfrm>
            <a:custGeom>
              <a:rect b="b" l="l" r="r" t="t"/>
              <a:pathLst>
                <a:path extrusionOk="0" h="4215" w="4738">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47"/>
            <p:cNvSpPr/>
            <p:nvPr/>
          </p:nvSpPr>
          <p:spPr>
            <a:xfrm>
              <a:off x="2280525" y="1700525"/>
              <a:ext cx="110100" cy="103525"/>
            </a:xfrm>
            <a:custGeom>
              <a:rect b="b" l="l" r="r" t="t"/>
              <a:pathLst>
                <a:path extrusionOk="0" h="4141" w="4404">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47"/>
            <p:cNvSpPr/>
            <p:nvPr/>
          </p:nvSpPr>
          <p:spPr>
            <a:xfrm>
              <a:off x="2651500" y="1335700"/>
              <a:ext cx="109750" cy="103600"/>
            </a:xfrm>
            <a:custGeom>
              <a:rect b="b" l="l" r="r" t="t"/>
              <a:pathLst>
                <a:path extrusionOk="0" h="4144" w="439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47"/>
            <p:cNvSpPr/>
            <p:nvPr/>
          </p:nvSpPr>
          <p:spPr>
            <a:xfrm>
              <a:off x="2280525" y="2065500"/>
              <a:ext cx="109750" cy="103725"/>
            </a:xfrm>
            <a:custGeom>
              <a:rect b="b" l="l" r="r" t="t"/>
              <a:pathLst>
                <a:path extrusionOk="0" h="4149" w="439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47"/>
            <p:cNvSpPr/>
            <p:nvPr/>
          </p:nvSpPr>
          <p:spPr>
            <a:xfrm>
              <a:off x="2634825" y="1700800"/>
              <a:ext cx="137975" cy="104225"/>
            </a:xfrm>
            <a:custGeom>
              <a:rect b="b" l="l" r="r" t="t"/>
              <a:pathLst>
                <a:path extrusionOk="0" h="4169" w="5519">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47"/>
            <p:cNvSpPr/>
            <p:nvPr/>
          </p:nvSpPr>
          <p:spPr>
            <a:xfrm>
              <a:off x="2999075" y="1335550"/>
              <a:ext cx="138525" cy="104525"/>
            </a:xfrm>
            <a:custGeom>
              <a:rect b="b" l="l" r="r" t="t"/>
              <a:pathLst>
                <a:path extrusionOk="0" h="4181" w="5541">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47"/>
            <p:cNvSpPr/>
            <p:nvPr/>
          </p:nvSpPr>
          <p:spPr>
            <a:xfrm>
              <a:off x="2268975" y="2429975"/>
              <a:ext cx="138450" cy="104425"/>
            </a:xfrm>
            <a:custGeom>
              <a:rect b="b" l="l" r="r" t="t"/>
              <a:pathLst>
                <a:path extrusionOk="0" h="4177" w="5538">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47"/>
            <p:cNvSpPr/>
            <p:nvPr/>
          </p:nvSpPr>
          <p:spPr>
            <a:xfrm>
              <a:off x="2651500" y="2065850"/>
              <a:ext cx="110250" cy="103450"/>
            </a:xfrm>
            <a:custGeom>
              <a:rect b="b" l="l" r="r" t="t"/>
              <a:pathLst>
                <a:path extrusionOk="0" h="4138" w="441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47"/>
            <p:cNvSpPr/>
            <p:nvPr/>
          </p:nvSpPr>
          <p:spPr>
            <a:xfrm>
              <a:off x="4097025" y="968425"/>
              <a:ext cx="138875" cy="104200"/>
            </a:xfrm>
            <a:custGeom>
              <a:rect b="b" l="l" r="r" t="t"/>
              <a:pathLst>
                <a:path extrusionOk="0" h="4168" w="5555">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47"/>
            <p:cNvSpPr/>
            <p:nvPr/>
          </p:nvSpPr>
          <p:spPr>
            <a:xfrm>
              <a:off x="4462600" y="603900"/>
              <a:ext cx="138250" cy="104375"/>
            </a:xfrm>
            <a:custGeom>
              <a:rect b="b" l="l" r="r" t="t"/>
              <a:pathLst>
                <a:path extrusionOk="0" h="4175" w="553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47"/>
            <p:cNvSpPr/>
            <p:nvPr/>
          </p:nvSpPr>
          <p:spPr>
            <a:xfrm>
              <a:off x="4845200" y="300325"/>
              <a:ext cx="79300" cy="42625"/>
            </a:xfrm>
            <a:custGeom>
              <a:rect b="b" l="l" r="r" t="t"/>
              <a:pathLst>
                <a:path extrusionOk="0" h="1705" w="3172">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47"/>
            <p:cNvSpPr/>
            <p:nvPr/>
          </p:nvSpPr>
          <p:spPr>
            <a:xfrm>
              <a:off x="4462325" y="968475"/>
              <a:ext cx="138025" cy="104150"/>
            </a:xfrm>
            <a:custGeom>
              <a:rect b="b" l="l" r="r" t="t"/>
              <a:pathLst>
                <a:path extrusionOk="0" h="4166" w="5521">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47"/>
            <p:cNvSpPr/>
            <p:nvPr/>
          </p:nvSpPr>
          <p:spPr>
            <a:xfrm>
              <a:off x="4840175" y="602850"/>
              <a:ext cx="115450" cy="103525"/>
            </a:xfrm>
            <a:custGeom>
              <a:rect b="b" l="l" r="r" t="t"/>
              <a:pathLst>
                <a:path extrusionOk="0" h="4141" w="4618">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47"/>
            <p:cNvSpPr/>
            <p:nvPr/>
          </p:nvSpPr>
          <p:spPr>
            <a:xfrm>
              <a:off x="4827125" y="968475"/>
              <a:ext cx="139025" cy="104150"/>
            </a:xfrm>
            <a:custGeom>
              <a:rect b="b" l="l" r="r" t="t"/>
              <a:pathLst>
                <a:path extrusionOk="0" h="4166" w="5561">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47"/>
            <p:cNvSpPr/>
            <p:nvPr/>
          </p:nvSpPr>
          <p:spPr>
            <a:xfrm>
              <a:off x="5192725" y="603400"/>
              <a:ext cx="137725" cy="103925"/>
            </a:xfrm>
            <a:custGeom>
              <a:rect b="b" l="l" r="r" t="t"/>
              <a:pathLst>
                <a:path extrusionOk="0" h="4157" w="5509">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47"/>
            <p:cNvSpPr/>
            <p:nvPr/>
          </p:nvSpPr>
          <p:spPr>
            <a:xfrm>
              <a:off x="5193000" y="968675"/>
              <a:ext cx="137950" cy="104425"/>
            </a:xfrm>
            <a:custGeom>
              <a:rect b="b" l="l" r="r" t="t"/>
              <a:pathLst>
                <a:path extrusionOk="0" h="4177" w="5518">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47"/>
            <p:cNvSpPr/>
            <p:nvPr/>
          </p:nvSpPr>
          <p:spPr>
            <a:xfrm>
              <a:off x="5557375" y="968225"/>
              <a:ext cx="138375" cy="104400"/>
            </a:xfrm>
            <a:custGeom>
              <a:rect b="b" l="l" r="r" t="t"/>
              <a:pathLst>
                <a:path extrusionOk="0" h="4176" w="5535">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47"/>
            <p:cNvSpPr/>
            <p:nvPr/>
          </p:nvSpPr>
          <p:spPr>
            <a:xfrm>
              <a:off x="4097150" y="238600"/>
              <a:ext cx="138875" cy="104425"/>
            </a:xfrm>
            <a:custGeom>
              <a:rect b="b" l="l" r="r" t="t"/>
              <a:pathLst>
                <a:path extrusionOk="0" h="4177" w="5555">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47"/>
            <p:cNvSpPr/>
            <p:nvPr/>
          </p:nvSpPr>
          <p:spPr>
            <a:xfrm>
              <a:off x="4097525" y="603300"/>
              <a:ext cx="137950" cy="104575"/>
            </a:xfrm>
            <a:custGeom>
              <a:rect b="b" l="l" r="r" t="t"/>
              <a:pathLst>
                <a:path extrusionOk="0" h="4183" w="5518">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47"/>
            <p:cNvSpPr/>
            <p:nvPr/>
          </p:nvSpPr>
          <p:spPr>
            <a:xfrm>
              <a:off x="4462422" y="786093"/>
              <a:ext cx="138375" cy="104425"/>
            </a:xfrm>
            <a:custGeom>
              <a:rect b="b" l="l" r="r" t="t"/>
              <a:pathLst>
                <a:path extrusionOk="0" h="4177" w="5535">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47"/>
            <p:cNvSpPr/>
            <p:nvPr/>
          </p:nvSpPr>
          <p:spPr>
            <a:xfrm>
              <a:off x="4827625" y="1700850"/>
              <a:ext cx="138025" cy="104150"/>
            </a:xfrm>
            <a:custGeom>
              <a:rect b="b" l="l" r="r" t="t"/>
              <a:pathLst>
                <a:path extrusionOk="0" h="4166" w="5521">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47"/>
            <p:cNvSpPr/>
            <p:nvPr/>
          </p:nvSpPr>
          <p:spPr>
            <a:xfrm>
              <a:off x="5203475" y="1335525"/>
              <a:ext cx="110600" cy="103700"/>
            </a:xfrm>
            <a:custGeom>
              <a:rect b="b" l="l" r="r" t="t"/>
              <a:pathLst>
                <a:path extrusionOk="0" h="4148" w="4424">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47"/>
            <p:cNvSpPr/>
            <p:nvPr/>
          </p:nvSpPr>
          <p:spPr>
            <a:xfrm>
              <a:off x="4097025" y="2795075"/>
              <a:ext cx="139000" cy="104600"/>
            </a:xfrm>
            <a:custGeom>
              <a:rect b="b" l="l" r="r" t="t"/>
              <a:pathLst>
                <a:path extrusionOk="0" h="4184" w="556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47"/>
            <p:cNvSpPr/>
            <p:nvPr/>
          </p:nvSpPr>
          <p:spPr>
            <a:xfrm>
              <a:off x="4462325" y="2429950"/>
              <a:ext cx="138225" cy="104425"/>
            </a:xfrm>
            <a:custGeom>
              <a:rect b="b" l="l" r="r" t="t"/>
              <a:pathLst>
                <a:path extrusionOk="0" h="4177" w="5529">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47"/>
            <p:cNvSpPr/>
            <p:nvPr/>
          </p:nvSpPr>
          <p:spPr>
            <a:xfrm>
              <a:off x="4844500" y="2065900"/>
              <a:ext cx="110100" cy="103350"/>
            </a:xfrm>
            <a:custGeom>
              <a:rect b="b" l="l" r="r" t="t"/>
              <a:pathLst>
                <a:path extrusionOk="0" h="4134" w="4404">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47"/>
            <p:cNvSpPr/>
            <p:nvPr/>
          </p:nvSpPr>
          <p:spPr>
            <a:xfrm>
              <a:off x="5203975" y="1700625"/>
              <a:ext cx="114950" cy="103350"/>
            </a:xfrm>
            <a:custGeom>
              <a:rect b="b" l="l" r="r" t="t"/>
              <a:pathLst>
                <a:path extrusionOk="0" h="4134" w="4598">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47"/>
            <p:cNvSpPr/>
            <p:nvPr/>
          </p:nvSpPr>
          <p:spPr>
            <a:xfrm>
              <a:off x="5557525" y="1335525"/>
              <a:ext cx="138225" cy="104350"/>
            </a:xfrm>
            <a:custGeom>
              <a:rect b="b" l="l" r="r" t="t"/>
              <a:pathLst>
                <a:path extrusionOk="0" h="4174" w="5529">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47"/>
            <p:cNvSpPr/>
            <p:nvPr/>
          </p:nvSpPr>
          <p:spPr>
            <a:xfrm>
              <a:off x="4462325" y="2795525"/>
              <a:ext cx="138025" cy="104150"/>
            </a:xfrm>
            <a:custGeom>
              <a:rect b="b" l="l" r="r" t="t"/>
              <a:pathLst>
                <a:path extrusionOk="0" h="4166" w="5521">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47"/>
            <p:cNvSpPr/>
            <p:nvPr/>
          </p:nvSpPr>
          <p:spPr>
            <a:xfrm>
              <a:off x="4827625" y="2430100"/>
              <a:ext cx="137575" cy="104425"/>
            </a:xfrm>
            <a:custGeom>
              <a:rect b="b" l="l" r="r" t="t"/>
              <a:pathLst>
                <a:path extrusionOk="0" h="4177" w="5503">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47"/>
            <p:cNvSpPr/>
            <p:nvPr/>
          </p:nvSpPr>
          <p:spPr>
            <a:xfrm>
              <a:off x="5192425" y="2065050"/>
              <a:ext cx="138100" cy="104525"/>
            </a:xfrm>
            <a:custGeom>
              <a:rect b="b" l="l" r="r" t="t"/>
              <a:pathLst>
                <a:path extrusionOk="0" h="4181" w="5524">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47"/>
            <p:cNvSpPr/>
            <p:nvPr/>
          </p:nvSpPr>
          <p:spPr>
            <a:xfrm>
              <a:off x="5557375" y="1699900"/>
              <a:ext cx="138375" cy="104350"/>
            </a:xfrm>
            <a:custGeom>
              <a:rect b="b" l="l" r="r" t="t"/>
              <a:pathLst>
                <a:path extrusionOk="0" h="4174" w="5535">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47"/>
            <p:cNvSpPr/>
            <p:nvPr/>
          </p:nvSpPr>
          <p:spPr>
            <a:xfrm>
              <a:off x="4827125" y="2795025"/>
              <a:ext cx="139025" cy="104125"/>
            </a:xfrm>
            <a:custGeom>
              <a:rect b="b" l="l" r="r" t="t"/>
              <a:pathLst>
                <a:path extrusionOk="0" h="4165" w="5561">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47"/>
            <p:cNvSpPr/>
            <p:nvPr/>
          </p:nvSpPr>
          <p:spPr>
            <a:xfrm>
              <a:off x="5192725" y="2429950"/>
              <a:ext cx="137725" cy="104425"/>
            </a:xfrm>
            <a:custGeom>
              <a:rect b="b" l="l" r="r" t="t"/>
              <a:pathLst>
                <a:path extrusionOk="0" h="4177" w="5509">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47"/>
            <p:cNvSpPr/>
            <p:nvPr/>
          </p:nvSpPr>
          <p:spPr>
            <a:xfrm>
              <a:off x="5557250" y="2065150"/>
              <a:ext cx="138375" cy="104400"/>
            </a:xfrm>
            <a:custGeom>
              <a:rect b="b" l="l" r="r" t="t"/>
              <a:pathLst>
                <a:path extrusionOk="0" h="4176" w="5535">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47"/>
            <p:cNvSpPr/>
            <p:nvPr/>
          </p:nvSpPr>
          <p:spPr>
            <a:xfrm>
              <a:off x="5193000" y="2795725"/>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47"/>
            <p:cNvSpPr/>
            <p:nvPr/>
          </p:nvSpPr>
          <p:spPr>
            <a:xfrm>
              <a:off x="5557250" y="2429950"/>
              <a:ext cx="138725" cy="104425"/>
            </a:xfrm>
            <a:custGeom>
              <a:rect b="b" l="l" r="r" t="t"/>
              <a:pathLst>
                <a:path extrusionOk="0" h="4177" w="5549">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47"/>
            <p:cNvSpPr/>
            <p:nvPr/>
          </p:nvSpPr>
          <p:spPr>
            <a:xfrm>
              <a:off x="5557525" y="2795200"/>
              <a:ext cx="138225" cy="103975"/>
            </a:xfrm>
            <a:custGeom>
              <a:rect b="b" l="l" r="r" t="t"/>
              <a:pathLst>
                <a:path extrusionOk="0" h="4159" w="5529">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47"/>
            <p:cNvSpPr/>
            <p:nvPr/>
          </p:nvSpPr>
          <p:spPr>
            <a:xfrm>
              <a:off x="4107050" y="1334900"/>
              <a:ext cx="118450" cy="105375"/>
            </a:xfrm>
            <a:custGeom>
              <a:rect b="b" l="l" r="r" t="t"/>
              <a:pathLst>
                <a:path extrusionOk="0" h="4215" w="4738">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47"/>
            <p:cNvSpPr/>
            <p:nvPr/>
          </p:nvSpPr>
          <p:spPr>
            <a:xfrm>
              <a:off x="4108550" y="1700525"/>
              <a:ext cx="110100" cy="103525"/>
            </a:xfrm>
            <a:custGeom>
              <a:rect b="b" l="l" r="r" t="t"/>
              <a:pathLst>
                <a:path extrusionOk="0" h="4141" w="4404">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47"/>
            <p:cNvSpPr/>
            <p:nvPr/>
          </p:nvSpPr>
          <p:spPr>
            <a:xfrm>
              <a:off x="4479875" y="1335700"/>
              <a:ext cx="109925" cy="103600"/>
            </a:xfrm>
            <a:custGeom>
              <a:rect b="b" l="l" r="r" t="t"/>
              <a:pathLst>
                <a:path extrusionOk="0" h="4144" w="4397">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47"/>
            <p:cNvSpPr/>
            <p:nvPr/>
          </p:nvSpPr>
          <p:spPr>
            <a:xfrm>
              <a:off x="4108550" y="2065500"/>
              <a:ext cx="109775" cy="103725"/>
            </a:xfrm>
            <a:custGeom>
              <a:rect b="b" l="l" r="r" t="t"/>
              <a:pathLst>
                <a:path extrusionOk="0" h="4149" w="4391">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47"/>
            <p:cNvSpPr/>
            <p:nvPr/>
          </p:nvSpPr>
          <p:spPr>
            <a:xfrm>
              <a:off x="4462750" y="1700325"/>
              <a:ext cx="138100" cy="104700"/>
            </a:xfrm>
            <a:custGeom>
              <a:rect b="b" l="l" r="r" t="t"/>
              <a:pathLst>
                <a:path extrusionOk="0" h="4188" w="5524">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47"/>
            <p:cNvSpPr/>
            <p:nvPr/>
          </p:nvSpPr>
          <p:spPr>
            <a:xfrm>
              <a:off x="4827125" y="1335550"/>
              <a:ext cx="138525" cy="104525"/>
            </a:xfrm>
            <a:custGeom>
              <a:rect b="b" l="l" r="r" t="t"/>
              <a:pathLst>
                <a:path extrusionOk="0" h="4181" w="5541">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47"/>
            <p:cNvSpPr/>
            <p:nvPr/>
          </p:nvSpPr>
          <p:spPr>
            <a:xfrm>
              <a:off x="4097525" y="2429975"/>
              <a:ext cx="137950" cy="104425"/>
            </a:xfrm>
            <a:custGeom>
              <a:rect b="b" l="l" r="r" t="t"/>
              <a:pathLst>
                <a:path extrusionOk="0" h="4177" w="5518">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47"/>
            <p:cNvSpPr/>
            <p:nvPr/>
          </p:nvSpPr>
          <p:spPr>
            <a:xfrm>
              <a:off x="4479550" y="2065850"/>
              <a:ext cx="110250" cy="103450"/>
            </a:xfrm>
            <a:custGeom>
              <a:rect b="b" l="l" r="r" t="t"/>
              <a:pathLst>
                <a:path extrusionOk="0" h="4138" w="441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47"/>
            <p:cNvSpPr/>
            <p:nvPr/>
          </p:nvSpPr>
          <p:spPr>
            <a:xfrm>
              <a:off x="5922550" y="2795075"/>
              <a:ext cx="138525" cy="104600"/>
            </a:xfrm>
            <a:custGeom>
              <a:rect b="b" l="l" r="r" t="t"/>
              <a:pathLst>
                <a:path extrusionOk="0" h="4184" w="5541">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47"/>
            <p:cNvSpPr/>
            <p:nvPr/>
          </p:nvSpPr>
          <p:spPr>
            <a:xfrm>
              <a:off x="6288000" y="2430450"/>
              <a:ext cx="138375" cy="104425"/>
            </a:xfrm>
            <a:custGeom>
              <a:rect b="b" l="l" r="r" t="t"/>
              <a:pathLst>
                <a:path extrusionOk="0" h="4177" w="5535">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47"/>
            <p:cNvSpPr/>
            <p:nvPr/>
          </p:nvSpPr>
          <p:spPr>
            <a:xfrm>
              <a:off x="6287850" y="2795525"/>
              <a:ext cx="138025" cy="104150"/>
            </a:xfrm>
            <a:custGeom>
              <a:rect b="b" l="l" r="r" t="t"/>
              <a:pathLst>
                <a:path extrusionOk="0" h="4166" w="5521">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47"/>
            <p:cNvSpPr/>
            <p:nvPr/>
          </p:nvSpPr>
          <p:spPr>
            <a:xfrm>
              <a:off x="5932575" y="1334900"/>
              <a:ext cx="118450" cy="105375"/>
            </a:xfrm>
            <a:custGeom>
              <a:rect b="b" l="l" r="r" t="t"/>
              <a:pathLst>
                <a:path extrusionOk="0" h="4215" w="4738">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47"/>
            <p:cNvSpPr/>
            <p:nvPr/>
          </p:nvSpPr>
          <p:spPr>
            <a:xfrm>
              <a:off x="5922825" y="1700325"/>
              <a:ext cx="138250" cy="104425"/>
            </a:xfrm>
            <a:custGeom>
              <a:rect b="b" l="l" r="r" t="t"/>
              <a:pathLst>
                <a:path extrusionOk="0" h="4177" w="553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47"/>
            <p:cNvSpPr/>
            <p:nvPr/>
          </p:nvSpPr>
          <p:spPr>
            <a:xfrm>
              <a:off x="5922700" y="2065650"/>
              <a:ext cx="138375" cy="104350"/>
            </a:xfrm>
            <a:custGeom>
              <a:rect b="b" l="l" r="r" t="t"/>
              <a:pathLst>
                <a:path extrusionOk="0" h="4174" w="5535">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47"/>
            <p:cNvSpPr/>
            <p:nvPr/>
          </p:nvSpPr>
          <p:spPr>
            <a:xfrm>
              <a:off x="6299900" y="1724425"/>
              <a:ext cx="47700" cy="79325"/>
            </a:xfrm>
            <a:custGeom>
              <a:rect b="b" l="l" r="r" t="t"/>
              <a:pathLst>
                <a:path extrusionOk="0" h="3173" w="1908">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47"/>
            <p:cNvSpPr/>
            <p:nvPr/>
          </p:nvSpPr>
          <p:spPr>
            <a:xfrm>
              <a:off x="5923050" y="2429975"/>
              <a:ext cx="137950" cy="104425"/>
            </a:xfrm>
            <a:custGeom>
              <a:rect b="b" l="l" r="r" t="t"/>
              <a:pathLst>
                <a:path extrusionOk="0" h="4177" w="5518">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47"/>
            <p:cNvSpPr/>
            <p:nvPr/>
          </p:nvSpPr>
          <p:spPr>
            <a:xfrm>
              <a:off x="6287350" y="2065075"/>
              <a:ext cx="138375" cy="104475"/>
            </a:xfrm>
            <a:custGeom>
              <a:rect b="b" l="l" r="r" t="t"/>
              <a:pathLst>
                <a:path extrusionOk="0" h="4179" w="5535">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47"/>
            <p:cNvSpPr/>
            <p:nvPr/>
          </p:nvSpPr>
          <p:spPr>
            <a:xfrm>
              <a:off x="1174050" y="3523125"/>
              <a:ext cx="138525" cy="104150"/>
            </a:xfrm>
            <a:custGeom>
              <a:rect b="b" l="l" r="r" t="t"/>
              <a:pathLst>
                <a:path extrusionOk="0" h="4166" w="5541">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47"/>
            <p:cNvSpPr/>
            <p:nvPr/>
          </p:nvSpPr>
          <p:spPr>
            <a:xfrm>
              <a:off x="1539275" y="3159025"/>
              <a:ext cx="138100" cy="104200"/>
            </a:xfrm>
            <a:custGeom>
              <a:rect b="b" l="l" r="r" t="t"/>
              <a:pathLst>
                <a:path extrusionOk="0" h="4168" w="5524">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47"/>
            <p:cNvSpPr/>
            <p:nvPr/>
          </p:nvSpPr>
          <p:spPr>
            <a:xfrm>
              <a:off x="1252825" y="3889175"/>
              <a:ext cx="48200" cy="79825"/>
            </a:xfrm>
            <a:custGeom>
              <a:rect b="b" l="l" r="r" t="t"/>
              <a:pathLst>
                <a:path extrusionOk="0" h="3193" w="1928">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47"/>
            <p:cNvSpPr/>
            <p:nvPr/>
          </p:nvSpPr>
          <p:spPr>
            <a:xfrm>
              <a:off x="1550400" y="3523825"/>
              <a:ext cx="114925" cy="103675"/>
            </a:xfrm>
            <a:custGeom>
              <a:rect b="b" l="l" r="r" t="t"/>
              <a:pathLst>
                <a:path extrusionOk="0" h="4147" w="4597">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47"/>
            <p:cNvSpPr/>
            <p:nvPr/>
          </p:nvSpPr>
          <p:spPr>
            <a:xfrm>
              <a:off x="1903950" y="3158550"/>
              <a:ext cx="138725" cy="104425"/>
            </a:xfrm>
            <a:custGeom>
              <a:rect b="b" l="l" r="r" t="t"/>
              <a:pathLst>
                <a:path extrusionOk="0" h="4177" w="5549">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47"/>
            <p:cNvSpPr/>
            <p:nvPr/>
          </p:nvSpPr>
          <p:spPr>
            <a:xfrm>
              <a:off x="1538850" y="3888200"/>
              <a:ext cx="137975" cy="104425"/>
            </a:xfrm>
            <a:custGeom>
              <a:rect b="b" l="l" r="r" t="t"/>
              <a:pathLst>
                <a:path extrusionOk="0" h="4177" w="5519">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47"/>
            <p:cNvSpPr/>
            <p:nvPr/>
          </p:nvSpPr>
          <p:spPr>
            <a:xfrm>
              <a:off x="1903950" y="3523300"/>
              <a:ext cx="138225" cy="103975"/>
            </a:xfrm>
            <a:custGeom>
              <a:rect b="b" l="l" r="r" t="t"/>
              <a:pathLst>
                <a:path extrusionOk="0" h="4159" w="5529">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47"/>
            <p:cNvSpPr/>
            <p:nvPr/>
          </p:nvSpPr>
          <p:spPr>
            <a:xfrm>
              <a:off x="1539000" y="4253475"/>
              <a:ext cx="138375" cy="104400"/>
            </a:xfrm>
            <a:custGeom>
              <a:rect b="b" l="l" r="r" t="t"/>
              <a:pathLst>
                <a:path extrusionOk="0" h="4176" w="5535">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47"/>
            <p:cNvSpPr/>
            <p:nvPr/>
          </p:nvSpPr>
          <p:spPr>
            <a:xfrm>
              <a:off x="1903675" y="3888175"/>
              <a:ext cx="138725" cy="104425"/>
            </a:xfrm>
            <a:custGeom>
              <a:rect b="b" l="l" r="r" t="t"/>
              <a:pathLst>
                <a:path extrusionOk="0" h="4177" w="5549">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47"/>
            <p:cNvSpPr/>
            <p:nvPr/>
          </p:nvSpPr>
          <p:spPr>
            <a:xfrm>
              <a:off x="1903675" y="4253225"/>
              <a:ext cx="138725" cy="104675"/>
            </a:xfrm>
            <a:custGeom>
              <a:rect b="b" l="l" r="r" t="t"/>
              <a:pathLst>
                <a:path extrusionOk="0" h="4187" w="5549">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47"/>
            <p:cNvSpPr/>
            <p:nvPr/>
          </p:nvSpPr>
          <p:spPr>
            <a:xfrm>
              <a:off x="1903800" y="4618275"/>
              <a:ext cx="138375" cy="104425"/>
            </a:xfrm>
            <a:custGeom>
              <a:rect b="b" l="l" r="r" t="t"/>
              <a:pathLst>
                <a:path extrusionOk="0" h="4177" w="5535">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47"/>
            <p:cNvSpPr/>
            <p:nvPr/>
          </p:nvSpPr>
          <p:spPr>
            <a:xfrm>
              <a:off x="1173550" y="3158325"/>
              <a:ext cx="138875" cy="104150"/>
            </a:xfrm>
            <a:custGeom>
              <a:rect b="b" l="l" r="r" t="t"/>
              <a:pathLst>
                <a:path extrusionOk="0" h="4166" w="5555">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47"/>
            <p:cNvSpPr/>
            <p:nvPr/>
          </p:nvSpPr>
          <p:spPr>
            <a:xfrm>
              <a:off x="2999075" y="3523875"/>
              <a:ext cx="138525" cy="104150"/>
            </a:xfrm>
            <a:custGeom>
              <a:rect b="b" l="l" r="r" t="t"/>
              <a:pathLst>
                <a:path extrusionOk="0" h="4166" w="5541">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47"/>
            <p:cNvSpPr/>
            <p:nvPr/>
          </p:nvSpPr>
          <p:spPr>
            <a:xfrm>
              <a:off x="3364825" y="3159025"/>
              <a:ext cx="138100" cy="104200"/>
            </a:xfrm>
            <a:custGeom>
              <a:rect b="b" l="l" r="r" t="t"/>
              <a:pathLst>
                <a:path extrusionOk="0" h="4168" w="5524">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47"/>
            <p:cNvSpPr/>
            <p:nvPr/>
          </p:nvSpPr>
          <p:spPr>
            <a:xfrm>
              <a:off x="2268975" y="4618300"/>
              <a:ext cx="138525" cy="104400"/>
            </a:xfrm>
            <a:custGeom>
              <a:rect b="b" l="l" r="r" t="t"/>
              <a:pathLst>
                <a:path extrusionOk="0" h="4176" w="5541">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47"/>
            <p:cNvSpPr/>
            <p:nvPr/>
          </p:nvSpPr>
          <p:spPr>
            <a:xfrm>
              <a:off x="2634275" y="4253475"/>
              <a:ext cx="138375" cy="104400"/>
            </a:xfrm>
            <a:custGeom>
              <a:rect b="b" l="l" r="r" t="t"/>
              <a:pathLst>
                <a:path extrusionOk="0" h="4176" w="5535">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47"/>
            <p:cNvSpPr/>
            <p:nvPr/>
          </p:nvSpPr>
          <p:spPr>
            <a:xfrm>
              <a:off x="3016300" y="3888925"/>
              <a:ext cx="110275" cy="103625"/>
            </a:xfrm>
            <a:custGeom>
              <a:rect b="b" l="l" r="r" t="t"/>
              <a:pathLst>
                <a:path extrusionOk="0" h="4145" w="4411">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47"/>
            <p:cNvSpPr/>
            <p:nvPr/>
          </p:nvSpPr>
          <p:spPr>
            <a:xfrm>
              <a:off x="3375925" y="3523825"/>
              <a:ext cx="114950" cy="103675"/>
            </a:xfrm>
            <a:custGeom>
              <a:rect b="b" l="l" r="r" t="t"/>
              <a:pathLst>
                <a:path extrusionOk="0" h="4147" w="4598">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47"/>
            <p:cNvSpPr/>
            <p:nvPr/>
          </p:nvSpPr>
          <p:spPr>
            <a:xfrm>
              <a:off x="3729475" y="3158550"/>
              <a:ext cx="138250" cy="104425"/>
            </a:xfrm>
            <a:custGeom>
              <a:rect b="b" l="l" r="r" t="t"/>
              <a:pathLst>
                <a:path extrusionOk="0" h="4177" w="553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47"/>
            <p:cNvSpPr/>
            <p:nvPr/>
          </p:nvSpPr>
          <p:spPr>
            <a:xfrm>
              <a:off x="2634275" y="4618550"/>
              <a:ext cx="138025" cy="104150"/>
            </a:xfrm>
            <a:custGeom>
              <a:rect b="b" l="l" r="r" t="t"/>
              <a:pathLst>
                <a:path extrusionOk="0" h="4166" w="5521">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47"/>
            <p:cNvSpPr/>
            <p:nvPr/>
          </p:nvSpPr>
          <p:spPr>
            <a:xfrm>
              <a:off x="2999575" y="4253175"/>
              <a:ext cx="137575" cy="104375"/>
            </a:xfrm>
            <a:custGeom>
              <a:rect b="b" l="l" r="r" t="t"/>
              <a:pathLst>
                <a:path extrusionOk="0" h="4175" w="5503">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47"/>
            <p:cNvSpPr/>
            <p:nvPr/>
          </p:nvSpPr>
          <p:spPr>
            <a:xfrm>
              <a:off x="3364400" y="3888200"/>
              <a:ext cx="137950" cy="104425"/>
            </a:xfrm>
            <a:custGeom>
              <a:rect b="b" l="l" r="r" t="t"/>
              <a:pathLst>
                <a:path extrusionOk="0" h="4177" w="5518">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47"/>
            <p:cNvSpPr/>
            <p:nvPr/>
          </p:nvSpPr>
          <p:spPr>
            <a:xfrm>
              <a:off x="3729975" y="3523300"/>
              <a:ext cx="137750" cy="103975"/>
            </a:xfrm>
            <a:custGeom>
              <a:rect b="b" l="l" r="r" t="t"/>
              <a:pathLst>
                <a:path extrusionOk="0" h="4159" w="551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47"/>
            <p:cNvSpPr/>
            <p:nvPr/>
          </p:nvSpPr>
          <p:spPr>
            <a:xfrm>
              <a:off x="2999575" y="4618050"/>
              <a:ext cx="138025" cy="104125"/>
            </a:xfrm>
            <a:custGeom>
              <a:rect b="b" l="l" r="r" t="t"/>
              <a:pathLst>
                <a:path extrusionOk="0" h="4165" w="5521">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47"/>
            <p:cNvSpPr/>
            <p:nvPr/>
          </p:nvSpPr>
          <p:spPr>
            <a:xfrm>
              <a:off x="3364525" y="4253475"/>
              <a:ext cx="137875" cy="104400"/>
            </a:xfrm>
            <a:custGeom>
              <a:rect b="b" l="l" r="r" t="t"/>
              <a:pathLst>
                <a:path extrusionOk="0" h="4176" w="5515">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47"/>
            <p:cNvSpPr/>
            <p:nvPr/>
          </p:nvSpPr>
          <p:spPr>
            <a:xfrm>
              <a:off x="3729200" y="3888175"/>
              <a:ext cx="138225" cy="104425"/>
            </a:xfrm>
            <a:custGeom>
              <a:rect b="b" l="l" r="r" t="t"/>
              <a:pathLst>
                <a:path extrusionOk="0" h="4177" w="5529">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47"/>
            <p:cNvSpPr/>
            <p:nvPr/>
          </p:nvSpPr>
          <p:spPr>
            <a:xfrm>
              <a:off x="3364450" y="4619250"/>
              <a:ext cx="138475" cy="104425"/>
            </a:xfrm>
            <a:custGeom>
              <a:rect b="b" l="l" r="r" t="t"/>
              <a:pathLst>
                <a:path extrusionOk="0" h="4177" w="5539">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47"/>
            <p:cNvSpPr/>
            <p:nvPr/>
          </p:nvSpPr>
          <p:spPr>
            <a:xfrm>
              <a:off x="3729200" y="4253225"/>
              <a:ext cx="138225" cy="104675"/>
            </a:xfrm>
            <a:custGeom>
              <a:rect b="b" l="l" r="r" t="t"/>
              <a:pathLst>
                <a:path extrusionOk="0" h="4187" w="5529">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47"/>
            <p:cNvSpPr/>
            <p:nvPr/>
          </p:nvSpPr>
          <p:spPr>
            <a:xfrm>
              <a:off x="3729850" y="4618275"/>
              <a:ext cx="137875" cy="104425"/>
            </a:xfrm>
            <a:custGeom>
              <a:rect b="b" l="l" r="r" t="t"/>
              <a:pathLst>
                <a:path extrusionOk="0" h="4177" w="5515">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47"/>
            <p:cNvSpPr/>
            <p:nvPr/>
          </p:nvSpPr>
          <p:spPr>
            <a:xfrm>
              <a:off x="2279000" y="3158000"/>
              <a:ext cx="118450" cy="105600"/>
            </a:xfrm>
            <a:custGeom>
              <a:rect b="b" l="l" r="r" t="t"/>
              <a:pathLst>
                <a:path extrusionOk="0" h="4224" w="4738">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47"/>
            <p:cNvSpPr/>
            <p:nvPr/>
          </p:nvSpPr>
          <p:spPr>
            <a:xfrm>
              <a:off x="2280525" y="3523750"/>
              <a:ext cx="110100" cy="103350"/>
            </a:xfrm>
            <a:custGeom>
              <a:rect b="b" l="l" r="r" t="t"/>
              <a:pathLst>
                <a:path extrusionOk="0" h="4134" w="4404">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47"/>
            <p:cNvSpPr/>
            <p:nvPr/>
          </p:nvSpPr>
          <p:spPr>
            <a:xfrm>
              <a:off x="2651500" y="3158975"/>
              <a:ext cx="109750" cy="103575"/>
            </a:xfrm>
            <a:custGeom>
              <a:rect b="b" l="l" r="r" t="t"/>
              <a:pathLst>
                <a:path extrusionOk="0" h="4143" w="439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47"/>
            <p:cNvSpPr/>
            <p:nvPr/>
          </p:nvSpPr>
          <p:spPr>
            <a:xfrm>
              <a:off x="2280525" y="3888925"/>
              <a:ext cx="109750" cy="103625"/>
            </a:xfrm>
            <a:custGeom>
              <a:rect b="b" l="l" r="r" t="t"/>
              <a:pathLst>
                <a:path extrusionOk="0" h="4145" w="439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47"/>
            <p:cNvSpPr/>
            <p:nvPr/>
          </p:nvSpPr>
          <p:spPr>
            <a:xfrm>
              <a:off x="2634825" y="3523825"/>
              <a:ext cx="137975" cy="104425"/>
            </a:xfrm>
            <a:custGeom>
              <a:rect b="b" l="l" r="r" t="t"/>
              <a:pathLst>
                <a:path extrusionOk="0" h="4177" w="5519">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47"/>
            <p:cNvSpPr/>
            <p:nvPr/>
          </p:nvSpPr>
          <p:spPr>
            <a:xfrm>
              <a:off x="2999075" y="3159075"/>
              <a:ext cx="138525" cy="104650"/>
            </a:xfrm>
            <a:custGeom>
              <a:rect b="b" l="l" r="r" t="t"/>
              <a:pathLst>
                <a:path extrusionOk="0" h="4186" w="5541">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47"/>
            <p:cNvSpPr/>
            <p:nvPr/>
          </p:nvSpPr>
          <p:spPr>
            <a:xfrm>
              <a:off x="2269475" y="4253375"/>
              <a:ext cx="137950" cy="104050"/>
            </a:xfrm>
            <a:custGeom>
              <a:rect b="b" l="l" r="r" t="t"/>
              <a:pathLst>
                <a:path extrusionOk="0" h="4162" w="5518">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47"/>
            <p:cNvSpPr/>
            <p:nvPr/>
          </p:nvSpPr>
          <p:spPr>
            <a:xfrm>
              <a:off x="2651500" y="3889000"/>
              <a:ext cx="110250" cy="103725"/>
            </a:xfrm>
            <a:custGeom>
              <a:rect b="b" l="l" r="r" t="t"/>
              <a:pathLst>
                <a:path extrusionOk="0" h="4149" w="441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47"/>
            <p:cNvSpPr/>
            <p:nvPr/>
          </p:nvSpPr>
          <p:spPr>
            <a:xfrm>
              <a:off x="2999575" y="5350025"/>
              <a:ext cx="138025" cy="104275"/>
            </a:xfrm>
            <a:custGeom>
              <a:rect b="b" l="l" r="r" t="t"/>
              <a:pathLst>
                <a:path extrusionOk="0" h="4171" w="5521">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47"/>
            <p:cNvSpPr/>
            <p:nvPr/>
          </p:nvSpPr>
          <p:spPr>
            <a:xfrm>
              <a:off x="3364400" y="4985100"/>
              <a:ext cx="138225" cy="104425"/>
            </a:xfrm>
            <a:custGeom>
              <a:rect b="b" l="l" r="r" t="t"/>
              <a:pathLst>
                <a:path extrusionOk="0" h="4177" w="5529">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47"/>
            <p:cNvSpPr/>
            <p:nvPr/>
          </p:nvSpPr>
          <p:spPr>
            <a:xfrm>
              <a:off x="3364400" y="5349925"/>
              <a:ext cx="137950" cy="104425"/>
            </a:xfrm>
            <a:custGeom>
              <a:rect b="b" l="l" r="r" t="t"/>
              <a:pathLst>
                <a:path extrusionOk="0" h="4177" w="5518">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47"/>
            <p:cNvSpPr/>
            <p:nvPr/>
          </p:nvSpPr>
          <p:spPr>
            <a:xfrm>
              <a:off x="3729475" y="4985600"/>
              <a:ext cx="138250" cy="104350"/>
            </a:xfrm>
            <a:custGeom>
              <a:rect b="b" l="l" r="r" t="t"/>
              <a:pathLst>
                <a:path extrusionOk="0" h="4174" w="553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47"/>
            <p:cNvSpPr/>
            <p:nvPr/>
          </p:nvSpPr>
          <p:spPr>
            <a:xfrm>
              <a:off x="3729850" y="5349975"/>
              <a:ext cx="137875" cy="104325"/>
            </a:xfrm>
            <a:custGeom>
              <a:rect b="b" l="l" r="r" t="t"/>
              <a:pathLst>
                <a:path extrusionOk="0" h="4173" w="5515">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47"/>
            <p:cNvSpPr/>
            <p:nvPr/>
          </p:nvSpPr>
          <p:spPr>
            <a:xfrm>
              <a:off x="2269475" y="4985175"/>
              <a:ext cx="137700" cy="104450"/>
            </a:xfrm>
            <a:custGeom>
              <a:rect b="b" l="l" r="r" t="t"/>
              <a:pathLst>
                <a:path extrusionOk="0" h="4178" w="5508">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47"/>
            <p:cNvSpPr/>
            <p:nvPr/>
          </p:nvSpPr>
          <p:spPr>
            <a:xfrm>
              <a:off x="2634275" y="4985100"/>
              <a:ext cx="138375" cy="104400"/>
            </a:xfrm>
            <a:custGeom>
              <a:rect b="b" l="l" r="r" t="t"/>
              <a:pathLst>
                <a:path extrusionOk="0" h="4176" w="5535">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47"/>
            <p:cNvSpPr/>
            <p:nvPr/>
          </p:nvSpPr>
          <p:spPr>
            <a:xfrm>
              <a:off x="2675425" y="5350150"/>
              <a:ext cx="79300" cy="42425"/>
            </a:xfrm>
            <a:custGeom>
              <a:rect b="b" l="l" r="r" t="t"/>
              <a:pathLst>
                <a:path extrusionOk="0" h="1697" w="3172">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47"/>
            <p:cNvSpPr/>
            <p:nvPr/>
          </p:nvSpPr>
          <p:spPr>
            <a:xfrm>
              <a:off x="2999075" y="4985100"/>
              <a:ext cx="138525" cy="104400"/>
            </a:xfrm>
            <a:custGeom>
              <a:rect b="b" l="l" r="r" t="t"/>
              <a:pathLst>
                <a:path extrusionOk="0" h="4176" w="5541">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47"/>
            <p:cNvSpPr/>
            <p:nvPr/>
          </p:nvSpPr>
          <p:spPr>
            <a:xfrm>
              <a:off x="4827625" y="3523875"/>
              <a:ext cx="138025" cy="104150"/>
            </a:xfrm>
            <a:custGeom>
              <a:rect b="b" l="l" r="r" t="t"/>
              <a:pathLst>
                <a:path extrusionOk="0" h="4166" w="5521">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47"/>
            <p:cNvSpPr/>
            <p:nvPr/>
          </p:nvSpPr>
          <p:spPr>
            <a:xfrm>
              <a:off x="5192850" y="3159025"/>
              <a:ext cx="138100" cy="104200"/>
            </a:xfrm>
            <a:custGeom>
              <a:rect b="b" l="l" r="r" t="t"/>
              <a:pathLst>
                <a:path extrusionOk="0" h="4168" w="5524">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47"/>
            <p:cNvSpPr/>
            <p:nvPr/>
          </p:nvSpPr>
          <p:spPr>
            <a:xfrm>
              <a:off x="4097025" y="4618300"/>
              <a:ext cx="139000" cy="104400"/>
            </a:xfrm>
            <a:custGeom>
              <a:rect b="b" l="l" r="r" t="t"/>
              <a:pathLst>
                <a:path extrusionOk="0" h="4176" w="556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47"/>
            <p:cNvSpPr/>
            <p:nvPr/>
          </p:nvSpPr>
          <p:spPr>
            <a:xfrm>
              <a:off x="4462325" y="4253475"/>
              <a:ext cx="138375" cy="104400"/>
            </a:xfrm>
            <a:custGeom>
              <a:rect b="b" l="l" r="r" t="t"/>
              <a:pathLst>
                <a:path extrusionOk="0" h="4176" w="5535">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47"/>
            <p:cNvSpPr/>
            <p:nvPr/>
          </p:nvSpPr>
          <p:spPr>
            <a:xfrm>
              <a:off x="4844500" y="3888925"/>
              <a:ext cx="110100" cy="103625"/>
            </a:xfrm>
            <a:custGeom>
              <a:rect b="b" l="l" r="r" t="t"/>
              <a:pathLst>
                <a:path extrusionOk="0" h="4145" w="4404">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47"/>
            <p:cNvSpPr/>
            <p:nvPr/>
          </p:nvSpPr>
          <p:spPr>
            <a:xfrm>
              <a:off x="5203975" y="3523825"/>
              <a:ext cx="114950" cy="103675"/>
            </a:xfrm>
            <a:custGeom>
              <a:rect b="b" l="l" r="r" t="t"/>
              <a:pathLst>
                <a:path extrusionOk="0" h="4147" w="4598">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47"/>
            <p:cNvSpPr/>
            <p:nvPr/>
          </p:nvSpPr>
          <p:spPr>
            <a:xfrm>
              <a:off x="5557525" y="3158550"/>
              <a:ext cx="138225" cy="104425"/>
            </a:xfrm>
            <a:custGeom>
              <a:rect b="b" l="l" r="r" t="t"/>
              <a:pathLst>
                <a:path extrusionOk="0" h="4177" w="5529">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47"/>
            <p:cNvSpPr/>
            <p:nvPr/>
          </p:nvSpPr>
          <p:spPr>
            <a:xfrm>
              <a:off x="4462325" y="4618550"/>
              <a:ext cx="138025" cy="104150"/>
            </a:xfrm>
            <a:custGeom>
              <a:rect b="b" l="l" r="r" t="t"/>
              <a:pathLst>
                <a:path extrusionOk="0" h="4166" w="5521">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47"/>
            <p:cNvSpPr/>
            <p:nvPr/>
          </p:nvSpPr>
          <p:spPr>
            <a:xfrm>
              <a:off x="4827625" y="4253175"/>
              <a:ext cx="137575" cy="104375"/>
            </a:xfrm>
            <a:custGeom>
              <a:rect b="b" l="l" r="r" t="t"/>
              <a:pathLst>
                <a:path extrusionOk="0" h="4175" w="5503">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47"/>
            <p:cNvSpPr/>
            <p:nvPr/>
          </p:nvSpPr>
          <p:spPr>
            <a:xfrm>
              <a:off x="5192425" y="3888200"/>
              <a:ext cx="137975" cy="104425"/>
            </a:xfrm>
            <a:custGeom>
              <a:rect b="b" l="l" r="r" t="t"/>
              <a:pathLst>
                <a:path extrusionOk="0" h="4177" w="5519">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47"/>
            <p:cNvSpPr/>
            <p:nvPr/>
          </p:nvSpPr>
          <p:spPr>
            <a:xfrm>
              <a:off x="5557525" y="3523300"/>
              <a:ext cx="138225" cy="103975"/>
            </a:xfrm>
            <a:custGeom>
              <a:rect b="b" l="l" r="r" t="t"/>
              <a:pathLst>
                <a:path extrusionOk="0" h="4159" w="5529">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47"/>
            <p:cNvSpPr/>
            <p:nvPr/>
          </p:nvSpPr>
          <p:spPr>
            <a:xfrm>
              <a:off x="4827125" y="4618050"/>
              <a:ext cx="139025" cy="104125"/>
            </a:xfrm>
            <a:custGeom>
              <a:rect b="b" l="l" r="r" t="t"/>
              <a:pathLst>
                <a:path extrusionOk="0" h="4165" w="5561">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47"/>
            <p:cNvSpPr/>
            <p:nvPr/>
          </p:nvSpPr>
          <p:spPr>
            <a:xfrm>
              <a:off x="5192575" y="4253475"/>
              <a:ext cx="137875" cy="104400"/>
            </a:xfrm>
            <a:custGeom>
              <a:rect b="b" l="l" r="r" t="t"/>
              <a:pathLst>
                <a:path extrusionOk="0" h="4176" w="5515">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47"/>
            <p:cNvSpPr/>
            <p:nvPr/>
          </p:nvSpPr>
          <p:spPr>
            <a:xfrm>
              <a:off x="5557250" y="3888175"/>
              <a:ext cx="138225" cy="104425"/>
            </a:xfrm>
            <a:custGeom>
              <a:rect b="b" l="l" r="r" t="t"/>
              <a:pathLst>
                <a:path extrusionOk="0" h="4177" w="5529">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47"/>
            <p:cNvSpPr/>
            <p:nvPr/>
          </p:nvSpPr>
          <p:spPr>
            <a:xfrm>
              <a:off x="5193000" y="4619250"/>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47"/>
            <p:cNvSpPr/>
            <p:nvPr/>
          </p:nvSpPr>
          <p:spPr>
            <a:xfrm>
              <a:off x="5557250" y="4253225"/>
              <a:ext cx="138725" cy="104675"/>
            </a:xfrm>
            <a:custGeom>
              <a:rect b="b" l="l" r="r" t="t"/>
              <a:pathLst>
                <a:path extrusionOk="0" h="4187" w="5549">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47"/>
            <p:cNvSpPr/>
            <p:nvPr/>
          </p:nvSpPr>
          <p:spPr>
            <a:xfrm>
              <a:off x="5557375" y="4618275"/>
              <a:ext cx="138375" cy="104425"/>
            </a:xfrm>
            <a:custGeom>
              <a:rect b="b" l="l" r="r" t="t"/>
              <a:pathLst>
                <a:path extrusionOk="0" h="4177" w="5535">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47"/>
            <p:cNvSpPr/>
            <p:nvPr/>
          </p:nvSpPr>
          <p:spPr>
            <a:xfrm>
              <a:off x="4107050" y="3158000"/>
              <a:ext cx="118450" cy="105600"/>
            </a:xfrm>
            <a:custGeom>
              <a:rect b="b" l="l" r="r" t="t"/>
              <a:pathLst>
                <a:path extrusionOk="0" h="4224" w="4738">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47"/>
            <p:cNvSpPr/>
            <p:nvPr/>
          </p:nvSpPr>
          <p:spPr>
            <a:xfrm>
              <a:off x="4108550" y="3523750"/>
              <a:ext cx="110100" cy="103350"/>
            </a:xfrm>
            <a:custGeom>
              <a:rect b="b" l="l" r="r" t="t"/>
              <a:pathLst>
                <a:path extrusionOk="0" h="4134" w="4404">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47"/>
            <p:cNvSpPr/>
            <p:nvPr/>
          </p:nvSpPr>
          <p:spPr>
            <a:xfrm>
              <a:off x="4479875" y="3158975"/>
              <a:ext cx="109925" cy="103575"/>
            </a:xfrm>
            <a:custGeom>
              <a:rect b="b" l="l" r="r" t="t"/>
              <a:pathLst>
                <a:path extrusionOk="0" h="4143" w="4397">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47"/>
            <p:cNvSpPr/>
            <p:nvPr/>
          </p:nvSpPr>
          <p:spPr>
            <a:xfrm>
              <a:off x="4108550" y="3888925"/>
              <a:ext cx="109775" cy="103625"/>
            </a:xfrm>
            <a:custGeom>
              <a:rect b="b" l="l" r="r" t="t"/>
              <a:pathLst>
                <a:path extrusionOk="0" h="4145" w="4391">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47"/>
            <p:cNvSpPr/>
            <p:nvPr/>
          </p:nvSpPr>
          <p:spPr>
            <a:xfrm>
              <a:off x="4462875" y="3523825"/>
              <a:ext cx="137975" cy="104425"/>
            </a:xfrm>
            <a:custGeom>
              <a:rect b="b" l="l" r="r" t="t"/>
              <a:pathLst>
                <a:path extrusionOk="0" h="4177" w="5519">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47"/>
            <p:cNvSpPr/>
            <p:nvPr/>
          </p:nvSpPr>
          <p:spPr>
            <a:xfrm>
              <a:off x="4827125" y="3159575"/>
              <a:ext cx="138525" cy="104150"/>
            </a:xfrm>
            <a:custGeom>
              <a:rect b="b" l="l" r="r" t="t"/>
              <a:pathLst>
                <a:path extrusionOk="0" h="4166" w="5541">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47"/>
            <p:cNvSpPr/>
            <p:nvPr/>
          </p:nvSpPr>
          <p:spPr>
            <a:xfrm>
              <a:off x="4097525" y="4253375"/>
              <a:ext cx="137950" cy="104550"/>
            </a:xfrm>
            <a:custGeom>
              <a:rect b="b" l="l" r="r" t="t"/>
              <a:pathLst>
                <a:path extrusionOk="0" h="4182" w="5518">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47"/>
            <p:cNvSpPr/>
            <p:nvPr/>
          </p:nvSpPr>
          <p:spPr>
            <a:xfrm>
              <a:off x="4474375" y="3888975"/>
              <a:ext cx="114425" cy="103425"/>
            </a:xfrm>
            <a:custGeom>
              <a:rect b="b" l="l" r="r" t="t"/>
              <a:pathLst>
                <a:path extrusionOk="0" h="4137" w="4577">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47"/>
            <p:cNvSpPr/>
            <p:nvPr/>
          </p:nvSpPr>
          <p:spPr>
            <a:xfrm>
              <a:off x="5932575" y="3158000"/>
              <a:ext cx="118450" cy="105600"/>
            </a:xfrm>
            <a:custGeom>
              <a:rect b="b" l="l" r="r" t="t"/>
              <a:pathLst>
                <a:path extrusionOk="0" h="4224" w="4738">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47"/>
            <p:cNvSpPr/>
            <p:nvPr/>
          </p:nvSpPr>
          <p:spPr>
            <a:xfrm>
              <a:off x="5934100" y="3523750"/>
              <a:ext cx="110100" cy="103350"/>
            </a:xfrm>
            <a:custGeom>
              <a:rect b="b" l="l" r="r" t="t"/>
              <a:pathLst>
                <a:path extrusionOk="0" h="4134" w="4404">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47"/>
            <p:cNvSpPr/>
            <p:nvPr/>
          </p:nvSpPr>
          <p:spPr>
            <a:xfrm>
              <a:off x="6287850" y="3158300"/>
              <a:ext cx="138375" cy="104175"/>
            </a:xfrm>
            <a:custGeom>
              <a:rect b="b" l="l" r="r" t="t"/>
              <a:pathLst>
                <a:path extrusionOk="0" h="4167" w="5535">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47"/>
            <p:cNvSpPr/>
            <p:nvPr/>
          </p:nvSpPr>
          <p:spPr>
            <a:xfrm>
              <a:off x="5922550" y="3888225"/>
              <a:ext cx="138375" cy="104350"/>
            </a:xfrm>
            <a:custGeom>
              <a:rect b="b" l="l" r="r" t="t"/>
              <a:pathLst>
                <a:path extrusionOk="0" h="4174" w="5535">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47"/>
            <p:cNvSpPr/>
            <p:nvPr/>
          </p:nvSpPr>
          <p:spPr>
            <a:xfrm>
              <a:off x="6287850" y="3523250"/>
              <a:ext cx="137975" cy="104575"/>
            </a:xfrm>
            <a:custGeom>
              <a:rect b="b" l="l" r="r" t="t"/>
              <a:pathLst>
                <a:path extrusionOk="0" h="4183" w="5519">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47"/>
            <p:cNvSpPr/>
            <p:nvPr/>
          </p:nvSpPr>
          <p:spPr>
            <a:xfrm>
              <a:off x="5923050" y="4253375"/>
              <a:ext cx="137950" cy="104550"/>
            </a:xfrm>
            <a:custGeom>
              <a:rect b="b" l="l" r="r" t="t"/>
              <a:pathLst>
                <a:path extrusionOk="0" h="4182" w="5518">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47"/>
            <p:cNvSpPr/>
            <p:nvPr/>
          </p:nvSpPr>
          <p:spPr>
            <a:xfrm>
              <a:off x="6299400" y="3889675"/>
              <a:ext cx="47700" cy="79325"/>
            </a:xfrm>
            <a:custGeom>
              <a:rect b="b" l="l" r="r" t="t"/>
              <a:pathLst>
                <a:path extrusionOk="0" h="3173" w="1908">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47"/>
            <p:cNvSpPr/>
            <p:nvPr/>
          </p:nvSpPr>
          <p:spPr>
            <a:xfrm>
              <a:off x="4845200" y="5350075"/>
              <a:ext cx="79300" cy="43000"/>
            </a:xfrm>
            <a:custGeom>
              <a:rect b="b" l="l" r="r" t="t"/>
              <a:pathLst>
                <a:path extrusionOk="0" h="1720" w="3172">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47"/>
            <p:cNvSpPr/>
            <p:nvPr/>
          </p:nvSpPr>
          <p:spPr>
            <a:xfrm>
              <a:off x="5192425" y="4985100"/>
              <a:ext cx="138250" cy="104425"/>
            </a:xfrm>
            <a:custGeom>
              <a:rect b="b" l="l" r="r" t="t"/>
              <a:pathLst>
                <a:path extrusionOk="0" h="4177" w="553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47"/>
            <p:cNvSpPr/>
            <p:nvPr/>
          </p:nvSpPr>
          <p:spPr>
            <a:xfrm>
              <a:off x="4107050" y="4984950"/>
              <a:ext cx="118450" cy="105375"/>
            </a:xfrm>
            <a:custGeom>
              <a:rect b="b" l="l" r="r" t="t"/>
              <a:pathLst>
                <a:path extrusionOk="0" h="4215" w="4738">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47"/>
            <p:cNvSpPr/>
            <p:nvPr/>
          </p:nvSpPr>
          <p:spPr>
            <a:xfrm>
              <a:off x="4097025" y="5349900"/>
              <a:ext cx="138725" cy="104425"/>
            </a:xfrm>
            <a:custGeom>
              <a:rect b="b" l="l" r="r" t="t"/>
              <a:pathLst>
                <a:path extrusionOk="0" h="4177" w="5549">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47"/>
            <p:cNvSpPr/>
            <p:nvPr/>
          </p:nvSpPr>
          <p:spPr>
            <a:xfrm>
              <a:off x="4462325" y="4985100"/>
              <a:ext cx="138375" cy="104400"/>
            </a:xfrm>
            <a:custGeom>
              <a:rect b="b" l="l" r="r" t="t"/>
              <a:pathLst>
                <a:path extrusionOk="0" h="4176" w="5535">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47"/>
            <p:cNvSpPr/>
            <p:nvPr/>
          </p:nvSpPr>
          <p:spPr>
            <a:xfrm>
              <a:off x="4462325" y="5349925"/>
              <a:ext cx="137975" cy="104425"/>
            </a:xfrm>
            <a:custGeom>
              <a:rect b="b" l="l" r="r" t="t"/>
              <a:pathLst>
                <a:path extrusionOk="0" h="4177" w="5519">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47"/>
            <p:cNvSpPr/>
            <p:nvPr/>
          </p:nvSpPr>
          <p:spPr>
            <a:xfrm>
              <a:off x="4827125" y="4985100"/>
              <a:ext cx="138375" cy="103900"/>
            </a:xfrm>
            <a:custGeom>
              <a:rect b="b" l="l" r="r" t="t"/>
              <a:pathLst>
                <a:path extrusionOk="0" h="4156" w="5535">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94" name="Google Shape;1194;p47"/>
          <p:cNvPicPr preferRelativeResize="0"/>
          <p:nvPr/>
        </p:nvPicPr>
        <p:blipFill rotWithShape="1">
          <a:blip r:embed="rId6">
            <a:alphaModFix/>
          </a:blip>
          <a:srcRect b="0" l="0" r="0" t="0"/>
          <a:stretch/>
        </p:blipFill>
        <p:spPr>
          <a:xfrm>
            <a:off x="8274172" y="1734575"/>
            <a:ext cx="581700" cy="4683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0"/>
          <p:cNvSpPr/>
          <p:nvPr/>
        </p:nvSpPr>
        <p:spPr>
          <a:xfrm>
            <a:off x="0" y="0"/>
            <a:ext cx="9143962" cy="2686768"/>
          </a:xfrm>
          <a:custGeom>
            <a:rect b="b" l="l" r="r" t="t"/>
            <a:pathLst>
              <a:path extrusionOk="0" h="38239" w="130140">
                <a:moveTo>
                  <a:pt x="1" y="0"/>
                </a:moveTo>
                <a:lnTo>
                  <a:pt x="1" y="6753"/>
                </a:lnTo>
                <a:cubicBezTo>
                  <a:pt x="1085" y="6741"/>
                  <a:pt x="2172" y="6740"/>
                  <a:pt x="3255" y="6584"/>
                </a:cubicBezTo>
                <a:cubicBezTo>
                  <a:pt x="5753" y="6227"/>
                  <a:pt x="8191" y="5556"/>
                  <a:pt x="10668" y="5092"/>
                </a:cubicBezTo>
                <a:cubicBezTo>
                  <a:pt x="13073" y="4641"/>
                  <a:pt x="15536" y="4411"/>
                  <a:pt x="18001" y="4411"/>
                </a:cubicBezTo>
                <a:cubicBezTo>
                  <a:pt x="26508" y="4411"/>
                  <a:pt x="35022" y="7151"/>
                  <a:pt x="41117" y="12997"/>
                </a:cubicBezTo>
                <a:cubicBezTo>
                  <a:pt x="42974" y="14780"/>
                  <a:pt x="44579" y="16806"/>
                  <a:pt x="46175" y="18826"/>
                </a:cubicBezTo>
                <a:lnTo>
                  <a:pt x="54739" y="29654"/>
                </a:lnTo>
                <a:cubicBezTo>
                  <a:pt x="55829" y="31033"/>
                  <a:pt x="56942" y="32453"/>
                  <a:pt x="57470" y="34128"/>
                </a:cubicBezTo>
                <a:cubicBezTo>
                  <a:pt x="57900" y="35492"/>
                  <a:pt x="57912" y="36863"/>
                  <a:pt x="57691" y="38238"/>
                </a:cubicBezTo>
                <a:lnTo>
                  <a:pt x="130139" y="38238"/>
                </a:lnTo>
                <a:lnTo>
                  <a:pt x="130139" y="0"/>
                </a:lnTo>
                <a:close/>
              </a:path>
            </a:pathLst>
          </a:custGeom>
          <a:solidFill>
            <a:srgbClr val="FAE1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30"/>
          <p:cNvSpPr txBox="1"/>
          <p:nvPr>
            <p:ph type="ctrTitle"/>
          </p:nvPr>
        </p:nvSpPr>
        <p:spPr>
          <a:xfrm flipH="1">
            <a:off x="563325" y="141375"/>
            <a:ext cx="8131500" cy="199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s" sz="5700">
                <a:solidFill>
                  <a:srgbClr val="FF00FF"/>
                </a:solidFill>
              </a:rPr>
              <a:t>Reconocimiento de la Tierras y Trabajo</a:t>
            </a:r>
            <a:endParaRPr sz="5700">
              <a:solidFill>
                <a:srgbClr val="FF00FF"/>
              </a:solidFill>
            </a:endParaRPr>
          </a:p>
        </p:txBody>
      </p:sp>
      <p:grpSp>
        <p:nvGrpSpPr>
          <p:cNvPr id="290" name="Google Shape;290;p30"/>
          <p:cNvGrpSpPr/>
          <p:nvPr/>
        </p:nvGrpSpPr>
        <p:grpSpPr>
          <a:xfrm rot="-8100000">
            <a:off x="7278251" y="3784947"/>
            <a:ext cx="6199498" cy="4254726"/>
            <a:chOff x="236700" y="391800"/>
            <a:chExt cx="7184050" cy="4930425"/>
          </a:xfrm>
        </p:grpSpPr>
        <p:sp>
          <p:nvSpPr>
            <p:cNvPr id="291" name="Google Shape;291;p30"/>
            <p:cNvSpPr/>
            <p:nvPr/>
          </p:nvSpPr>
          <p:spPr>
            <a:xfrm>
              <a:off x="309275" y="518025"/>
              <a:ext cx="7059975" cy="4687775"/>
            </a:xfrm>
            <a:custGeom>
              <a:rect b="b" l="l" r="r" t="t"/>
              <a:pathLst>
                <a:path extrusionOk="0" h="187511" w="282399">
                  <a:moveTo>
                    <a:pt x="146637" y="1"/>
                  </a:moveTo>
                  <a:cubicBezTo>
                    <a:pt x="118086" y="1"/>
                    <a:pt x="89551" y="1375"/>
                    <a:pt x="61124" y="4122"/>
                  </a:cubicBezTo>
                  <a:cubicBezTo>
                    <a:pt x="60422" y="4190"/>
                    <a:pt x="59797" y="4211"/>
                    <a:pt x="59244" y="4211"/>
                  </a:cubicBezTo>
                  <a:cubicBezTo>
                    <a:pt x="58290" y="4211"/>
                    <a:pt x="57550" y="4147"/>
                    <a:pt x="57000" y="4147"/>
                  </a:cubicBezTo>
                  <a:cubicBezTo>
                    <a:pt x="55571" y="4147"/>
                    <a:pt x="55419" y="4576"/>
                    <a:pt x="56106" y="7661"/>
                  </a:cubicBezTo>
                  <a:lnTo>
                    <a:pt x="55993" y="7643"/>
                  </a:lnTo>
                  <a:lnTo>
                    <a:pt x="55993" y="7643"/>
                  </a:lnTo>
                  <a:cubicBezTo>
                    <a:pt x="56911" y="14665"/>
                    <a:pt x="62398" y="21107"/>
                    <a:pt x="60918" y="28036"/>
                  </a:cubicBezTo>
                  <a:cubicBezTo>
                    <a:pt x="60225" y="31201"/>
                    <a:pt x="58147" y="33860"/>
                    <a:pt x="56012" y="36294"/>
                  </a:cubicBezTo>
                  <a:cubicBezTo>
                    <a:pt x="47379" y="46088"/>
                    <a:pt x="36892" y="54010"/>
                    <a:pt x="27266" y="62830"/>
                  </a:cubicBezTo>
                  <a:cubicBezTo>
                    <a:pt x="17641" y="71631"/>
                    <a:pt x="8652" y="81725"/>
                    <a:pt x="4326" y="94028"/>
                  </a:cubicBezTo>
                  <a:cubicBezTo>
                    <a:pt x="0" y="106332"/>
                    <a:pt x="1199" y="121276"/>
                    <a:pt x="10132" y="130789"/>
                  </a:cubicBezTo>
                  <a:cubicBezTo>
                    <a:pt x="16517" y="137605"/>
                    <a:pt x="26012" y="140957"/>
                    <a:pt x="32042" y="148111"/>
                  </a:cubicBezTo>
                  <a:cubicBezTo>
                    <a:pt x="36686" y="153616"/>
                    <a:pt x="38821" y="160864"/>
                    <a:pt x="43465" y="166388"/>
                  </a:cubicBezTo>
                  <a:cubicBezTo>
                    <a:pt x="48016" y="171837"/>
                    <a:pt x="54607" y="175152"/>
                    <a:pt x="61180" y="177793"/>
                  </a:cubicBezTo>
                  <a:cubicBezTo>
                    <a:pt x="77375" y="184249"/>
                    <a:pt x="94558" y="187511"/>
                    <a:pt x="111805" y="187511"/>
                  </a:cubicBezTo>
                  <a:cubicBezTo>
                    <a:pt x="121621" y="187511"/>
                    <a:pt x="131457" y="186454"/>
                    <a:pt x="141143" y="184328"/>
                  </a:cubicBezTo>
                  <a:cubicBezTo>
                    <a:pt x="163353" y="179422"/>
                    <a:pt x="184589" y="168879"/>
                    <a:pt x="207323" y="168598"/>
                  </a:cubicBezTo>
                  <a:cubicBezTo>
                    <a:pt x="207648" y="168594"/>
                    <a:pt x="207974" y="168592"/>
                    <a:pt x="208300" y="168592"/>
                  </a:cubicBezTo>
                  <a:cubicBezTo>
                    <a:pt x="212694" y="168592"/>
                    <a:pt x="217158" y="168916"/>
                    <a:pt x="221563" y="168916"/>
                  </a:cubicBezTo>
                  <a:cubicBezTo>
                    <a:pt x="226409" y="168916"/>
                    <a:pt x="231183" y="168524"/>
                    <a:pt x="235713" y="166875"/>
                  </a:cubicBezTo>
                  <a:cubicBezTo>
                    <a:pt x="244327" y="163729"/>
                    <a:pt x="250750" y="156444"/>
                    <a:pt x="255956" y="148897"/>
                  </a:cubicBezTo>
                  <a:cubicBezTo>
                    <a:pt x="275020" y="121238"/>
                    <a:pt x="282398" y="85807"/>
                    <a:pt x="276013" y="52830"/>
                  </a:cubicBezTo>
                  <a:cubicBezTo>
                    <a:pt x="273953" y="42287"/>
                    <a:pt x="270395" y="31688"/>
                    <a:pt x="263147" y="23748"/>
                  </a:cubicBezTo>
                  <a:cubicBezTo>
                    <a:pt x="254402" y="14159"/>
                    <a:pt x="241443" y="9646"/>
                    <a:pt x="228803" y="6762"/>
                  </a:cubicBezTo>
                  <a:cubicBezTo>
                    <a:pt x="206930" y="1762"/>
                    <a:pt x="184402" y="508"/>
                    <a:pt x="161986" y="133"/>
                  </a:cubicBezTo>
                  <a:cubicBezTo>
                    <a:pt x="156869" y="45"/>
                    <a:pt x="151753" y="1"/>
                    <a:pt x="1466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30"/>
            <p:cNvSpPr/>
            <p:nvPr/>
          </p:nvSpPr>
          <p:spPr>
            <a:xfrm>
              <a:off x="236700" y="391800"/>
              <a:ext cx="7184050" cy="4930425"/>
            </a:xfrm>
            <a:custGeom>
              <a:rect b="b" l="l" r="r" t="t"/>
              <a:pathLst>
                <a:path extrusionOk="0" h="197217" w="287362">
                  <a:moveTo>
                    <a:pt x="241144" y="9433"/>
                  </a:moveTo>
                  <a:lnTo>
                    <a:pt x="241144" y="9433"/>
                  </a:lnTo>
                  <a:cubicBezTo>
                    <a:pt x="241268" y="9471"/>
                    <a:pt x="241392" y="9508"/>
                    <a:pt x="241515" y="9544"/>
                  </a:cubicBezTo>
                  <a:lnTo>
                    <a:pt x="241515" y="9544"/>
                  </a:lnTo>
                  <a:cubicBezTo>
                    <a:pt x="241391" y="9507"/>
                    <a:pt x="241268" y="9470"/>
                    <a:pt x="241144" y="9433"/>
                  </a:cubicBezTo>
                  <a:close/>
                  <a:moveTo>
                    <a:pt x="241515" y="9544"/>
                  </a:moveTo>
                  <a:cubicBezTo>
                    <a:pt x="241983" y="9686"/>
                    <a:pt x="242450" y="9831"/>
                    <a:pt x="242916" y="9980"/>
                  </a:cubicBezTo>
                  <a:lnTo>
                    <a:pt x="242916" y="9980"/>
                  </a:lnTo>
                  <a:cubicBezTo>
                    <a:pt x="242452" y="9822"/>
                    <a:pt x="241988" y="9685"/>
                    <a:pt x="241515" y="9544"/>
                  </a:cubicBezTo>
                  <a:close/>
                  <a:moveTo>
                    <a:pt x="242916" y="9980"/>
                  </a:moveTo>
                  <a:lnTo>
                    <a:pt x="242916" y="9980"/>
                  </a:lnTo>
                  <a:cubicBezTo>
                    <a:pt x="242931" y="9985"/>
                    <a:pt x="242946" y="9990"/>
                    <a:pt x="242960" y="9995"/>
                  </a:cubicBezTo>
                  <a:lnTo>
                    <a:pt x="243328" y="10112"/>
                  </a:lnTo>
                  <a:lnTo>
                    <a:pt x="243328" y="10112"/>
                  </a:lnTo>
                  <a:cubicBezTo>
                    <a:pt x="243191" y="10068"/>
                    <a:pt x="243054" y="10024"/>
                    <a:pt x="242916" y="9980"/>
                  </a:cubicBezTo>
                  <a:close/>
                  <a:moveTo>
                    <a:pt x="229165" y="13744"/>
                  </a:moveTo>
                  <a:lnTo>
                    <a:pt x="229402" y="13797"/>
                  </a:lnTo>
                  <a:cubicBezTo>
                    <a:pt x="231069" y="14152"/>
                    <a:pt x="232698" y="14527"/>
                    <a:pt x="234327" y="14958"/>
                  </a:cubicBezTo>
                  <a:cubicBezTo>
                    <a:pt x="237586" y="15782"/>
                    <a:pt x="240788" y="16718"/>
                    <a:pt x="243897" y="17860"/>
                  </a:cubicBezTo>
                  <a:cubicBezTo>
                    <a:pt x="247005" y="18965"/>
                    <a:pt x="250002" y="20295"/>
                    <a:pt x="252904" y="21849"/>
                  </a:cubicBezTo>
                  <a:cubicBezTo>
                    <a:pt x="255751" y="23385"/>
                    <a:pt x="258410" y="25201"/>
                    <a:pt x="260882" y="27298"/>
                  </a:cubicBezTo>
                  <a:cubicBezTo>
                    <a:pt x="265732" y="31456"/>
                    <a:pt x="269309" y="36886"/>
                    <a:pt x="271799" y="42860"/>
                  </a:cubicBezTo>
                  <a:cubicBezTo>
                    <a:pt x="273054" y="45856"/>
                    <a:pt x="274084" y="48946"/>
                    <a:pt x="274889" y="52111"/>
                  </a:cubicBezTo>
                  <a:cubicBezTo>
                    <a:pt x="275713" y="55276"/>
                    <a:pt x="276331" y="58516"/>
                    <a:pt x="276874" y="61755"/>
                  </a:cubicBezTo>
                  <a:cubicBezTo>
                    <a:pt x="280882" y="87692"/>
                    <a:pt x="276612" y="114227"/>
                    <a:pt x="264646" y="137579"/>
                  </a:cubicBezTo>
                  <a:cubicBezTo>
                    <a:pt x="270601" y="125856"/>
                    <a:pt x="274683" y="113272"/>
                    <a:pt x="276706" y="100276"/>
                  </a:cubicBezTo>
                  <a:cubicBezTo>
                    <a:pt x="278785" y="87261"/>
                    <a:pt x="278766" y="74003"/>
                    <a:pt x="276650" y="60988"/>
                  </a:cubicBezTo>
                  <a:cubicBezTo>
                    <a:pt x="276125" y="57748"/>
                    <a:pt x="275451" y="54546"/>
                    <a:pt x="274608" y="51400"/>
                  </a:cubicBezTo>
                  <a:cubicBezTo>
                    <a:pt x="273785" y="48272"/>
                    <a:pt x="272717" y="45201"/>
                    <a:pt x="271444" y="42242"/>
                  </a:cubicBezTo>
                  <a:cubicBezTo>
                    <a:pt x="270189" y="39302"/>
                    <a:pt x="268635" y="36531"/>
                    <a:pt x="266799" y="33928"/>
                  </a:cubicBezTo>
                  <a:cubicBezTo>
                    <a:pt x="266706" y="33759"/>
                    <a:pt x="266575" y="33591"/>
                    <a:pt x="266462" y="33441"/>
                  </a:cubicBezTo>
                  <a:lnTo>
                    <a:pt x="266107" y="32973"/>
                  </a:lnTo>
                  <a:lnTo>
                    <a:pt x="265376" y="32036"/>
                  </a:lnTo>
                  <a:lnTo>
                    <a:pt x="264627" y="31137"/>
                  </a:lnTo>
                  <a:cubicBezTo>
                    <a:pt x="264365" y="30838"/>
                    <a:pt x="264122" y="30538"/>
                    <a:pt x="263841" y="30257"/>
                  </a:cubicBezTo>
                  <a:cubicBezTo>
                    <a:pt x="262755" y="29096"/>
                    <a:pt x="261612" y="28010"/>
                    <a:pt x="260414" y="26999"/>
                  </a:cubicBezTo>
                  <a:cubicBezTo>
                    <a:pt x="257960" y="24958"/>
                    <a:pt x="255301" y="23179"/>
                    <a:pt x="252474" y="21680"/>
                  </a:cubicBezTo>
                  <a:cubicBezTo>
                    <a:pt x="249608" y="20164"/>
                    <a:pt x="246631" y="18853"/>
                    <a:pt x="243578" y="17767"/>
                  </a:cubicBezTo>
                  <a:cubicBezTo>
                    <a:pt x="240507" y="16662"/>
                    <a:pt x="237361" y="15725"/>
                    <a:pt x="234159" y="14920"/>
                  </a:cubicBezTo>
                  <a:cubicBezTo>
                    <a:pt x="232548" y="14508"/>
                    <a:pt x="230938" y="14134"/>
                    <a:pt x="229309" y="13778"/>
                  </a:cubicBezTo>
                  <a:cubicBezTo>
                    <a:pt x="229261" y="13767"/>
                    <a:pt x="229213" y="13755"/>
                    <a:pt x="229165" y="13744"/>
                  </a:cubicBezTo>
                  <a:close/>
                  <a:moveTo>
                    <a:pt x="246801" y="170526"/>
                  </a:moveTo>
                  <a:cubicBezTo>
                    <a:pt x="246563" y="170692"/>
                    <a:pt x="246324" y="170858"/>
                    <a:pt x="246088" y="171025"/>
                  </a:cubicBezTo>
                  <a:cubicBezTo>
                    <a:pt x="245264" y="171512"/>
                    <a:pt x="244477" y="172036"/>
                    <a:pt x="243635" y="172467"/>
                  </a:cubicBezTo>
                  <a:cubicBezTo>
                    <a:pt x="244721" y="171873"/>
                    <a:pt x="245774" y="171223"/>
                    <a:pt x="246801" y="170526"/>
                  </a:cubicBezTo>
                  <a:close/>
                  <a:moveTo>
                    <a:pt x="144350" y="0"/>
                  </a:moveTo>
                  <a:cubicBezTo>
                    <a:pt x="138908" y="0"/>
                    <a:pt x="133456" y="52"/>
                    <a:pt x="127998" y="164"/>
                  </a:cubicBezTo>
                  <a:cubicBezTo>
                    <a:pt x="120357" y="351"/>
                    <a:pt x="113278" y="707"/>
                    <a:pt x="106724" y="1175"/>
                  </a:cubicBezTo>
                  <a:cubicBezTo>
                    <a:pt x="100188" y="1643"/>
                    <a:pt x="94196" y="2242"/>
                    <a:pt x="88746" y="2860"/>
                  </a:cubicBezTo>
                  <a:cubicBezTo>
                    <a:pt x="106034" y="1916"/>
                    <a:pt x="123596" y="1422"/>
                    <a:pt x="141345" y="1422"/>
                  </a:cubicBezTo>
                  <a:cubicBezTo>
                    <a:pt x="151398" y="1422"/>
                    <a:pt x="161511" y="1580"/>
                    <a:pt x="171668" y="1905"/>
                  </a:cubicBezTo>
                  <a:cubicBezTo>
                    <a:pt x="178709" y="2130"/>
                    <a:pt x="185751" y="2486"/>
                    <a:pt x="192867" y="3029"/>
                  </a:cubicBezTo>
                  <a:cubicBezTo>
                    <a:pt x="199964" y="3553"/>
                    <a:pt x="207061" y="4321"/>
                    <a:pt x="214159" y="5370"/>
                  </a:cubicBezTo>
                  <a:cubicBezTo>
                    <a:pt x="221256" y="6381"/>
                    <a:pt x="228316" y="7767"/>
                    <a:pt x="235357" y="9508"/>
                  </a:cubicBezTo>
                  <a:cubicBezTo>
                    <a:pt x="238915" y="10407"/>
                    <a:pt x="242417" y="11456"/>
                    <a:pt x="245863" y="12710"/>
                  </a:cubicBezTo>
                  <a:cubicBezTo>
                    <a:pt x="249365" y="13965"/>
                    <a:pt x="252773" y="15482"/>
                    <a:pt x="256050" y="17280"/>
                  </a:cubicBezTo>
                  <a:cubicBezTo>
                    <a:pt x="259365" y="19115"/>
                    <a:pt x="262474" y="21325"/>
                    <a:pt x="265301" y="23871"/>
                  </a:cubicBezTo>
                  <a:cubicBezTo>
                    <a:pt x="268148" y="26437"/>
                    <a:pt x="270638" y="29396"/>
                    <a:pt x="272680" y="32635"/>
                  </a:cubicBezTo>
                  <a:cubicBezTo>
                    <a:pt x="273710" y="34227"/>
                    <a:pt x="274646" y="35875"/>
                    <a:pt x="275489" y="37579"/>
                  </a:cubicBezTo>
                  <a:cubicBezTo>
                    <a:pt x="275882" y="38441"/>
                    <a:pt x="276294" y="39302"/>
                    <a:pt x="276650" y="40164"/>
                  </a:cubicBezTo>
                  <a:cubicBezTo>
                    <a:pt x="276837" y="40594"/>
                    <a:pt x="277024" y="41025"/>
                    <a:pt x="277211" y="41456"/>
                  </a:cubicBezTo>
                  <a:lnTo>
                    <a:pt x="277717" y="42767"/>
                  </a:lnTo>
                  <a:cubicBezTo>
                    <a:pt x="277886" y="43197"/>
                    <a:pt x="278035" y="43628"/>
                    <a:pt x="278204" y="44077"/>
                  </a:cubicBezTo>
                  <a:cubicBezTo>
                    <a:pt x="278354" y="44508"/>
                    <a:pt x="278522" y="44958"/>
                    <a:pt x="278672" y="45388"/>
                  </a:cubicBezTo>
                  <a:cubicBezTo>
                    <a:pt x="278953" y="46287"/>
                    <a:pt x="279253" y="47167"/>
                    <a:pt x="279496" y="48047"/>
                  </a:cubicBezTo>
                  <a:cubicBezTo>
                    <a:pt x="280039" y="49826"/>
                    <a:pt x="280489" y="51624"/>
                    <a:pt x="280901" y="53422"/>
                  </a:cubicBezTo>
                  <a:cubicBezTo>
                    <a:pt x="281107" y="54302"/>
                    <a:pt x="281313" y="55201"/>
                    <a:pt x="281481" y="56100"/>
                  </a:cubicBezTo>
                  <a:lnTo>
                    <a:pt x="281762" y="57448"/>
                  </a:lnTo>
                  <a:lnTo>
                    <a:pt x="281987" y="58815"/>
                  </a:lnTo>
                  <a:cubicBezTo>
                    <a:pt x="282155" y="59714"/>
                    <a:pt x="282324" y="60613"/>
                    <a:pt x="282455" y="61512"/>
                  </a:cubicBezTo>
                  <a:cubicBezTo>
                    <a:pt x="282586" y="62411"/>
                    <a:pt x="282736" y="63328"/>
                    <a:pt x="282848" y="64227"/>
                  </a:cubicBezTo>
                  <a:cubicBezTo>
                    <a:pt x="283354" y="67860"/>
                    <a:pt x="283653" y="71493"/>
                    <a:pt x="283822" y="75145"/>
                  </a:cubicBezTo>
                  <a:cubicBezTo>
                    <a:pt x="284009" y="78797"/>
                    <a:pt x="284047" y="82448"/>
                    <a:pt x="283897" y="86100"/>
                  </a:cubicBezTo>
                  <a:cubicBezTo>
                    <a:pt x="283747" y="89752"/>
                    <a:pt x="283466" y="93385"/>
                    <a:pt x="283017" y="97018"/>
                  </a:cubicBezTo>
                  <a:cubicBezTo>
                    <a:pt x="282155" y="104246"/>
                    <a:pt x="280676" y="111400"/>
                    <a:pt x="278635" y="118385"/>
                  </a:cubicBezTo>
                  <a:cubicBezTo>
                    <a:pt x="277623" y="121886"/>
                    <a:pt x="276444" y="125313"/>
                    <a:pt x="275133" y="128703"/>
                  </a:cubicBezTo>
                  <a:cubicBezTo>
                    <a:pt x="273841" y="132092"/>
                    <a:pt x="272399" y="135426"/>
                    <a:pt x="270807" y="138684"/>
                  </a:cubicBezTo>
                  <a:cubicBezTo>
                    <a:pt x="269234" y="141943"/>
                    <a:pt x="267511" y="145145"/>
                    <a:pt x="265657" y="148253"/>
                  </a:cubicBezTo>
                  <a:cubicBezTo>
                    <a:pt x="265189" y="149021"/>
                    <a:pt x="264740" y="149808"/>
                    <a:pt x="264253" y="150557"/>
                  </a:cubicBezTo>
                  <a:lnTo>
                    <a:pt x="262792" y="152842"/>
                  </a:lnTo>
                  <a:lnTo>
                    <a:pt x="261275" y="155089"/>
                  </a:lnTo>
                  <a:cubicBezTo>
                    <a:pt x="261032" y="155463"/>
                    <a:pt x="260769" y="155838"/>
                    <a:pt x="260507" y="156212"/>
                  </a:cubicBezTo>
                  <a:cubicBezTo>
                    <a:pt x="260245" y="156568"/>
                    <a:pt x="259983" y="156943"/>
                    <a:pt x="259721" y="157317"/>
                  </a:cubicBezTo>
                  <a:cubicBezTo>
                    <a:pt x="258653" y="158778"/>
                    <a:pt x="257530" y="160220"/>
                    <a:pt x="256350" y="161624"/>
                  </a:cubicBezTo>
                  <a:cubicBezTo>
                    <a:pt x="255189" y="163048"/>
                    <a:pt x="253934" y="164396"/>
                    <a:pt x="252605" y="165707"/>
                  </a:cubicBezTo>
                  <a:cubicBezTo>
                    <a:pt x="252268" y="166025"/>
                    <a:pt x="251949" y="166362"/>
                    <a:pt x="251612" y="166680"/>
                  </a:cubicBezTo>
                  <a:lnTo>
                    <a:pt x="250563" y="167617"/>
                  </a:lnTo>
                  <a:cubicBezTo>
                    <a:pt x="250208" y="167916"/>
                    <a:pt x="249852" y="168216"/>
                    <a:pt x="249496" y="168516"/>
                  </a:cubicBezTo>
                  <a:cubicBezTo>
                    <a:pt x="249140" y="168815"/>
                    <a:pt x="248766" y="169096"/>
                    <a:pt x="248391" y="169377"/>
                  </a:cubicBezTo>
                  <a:cubicBezTo>
                    <a:pt x="248191" y="169532"/>
                    <a:pt x="247989" y="169683"/>
                    <a:pt x="247785" y="169831"/>
                  </a:cubicBezTo>
                  <a:lnTo>
                    <a:pt x="247785" y="169831"/>
                  </a:lnTo>
                  <a:cubicBezTo>
                    <a:pt x="248377" y="169352"/>
                    <a:pt x="249000" y="168903"/>
                    <a:pt x="249571" y="168403"/>
                  </a:cubicBezTo>
                  <a:cubicBezTo>
                    <a:pt x="249871" y="168160"/>
                    <a:pt x="250189" y="167898"/>
                    <a:pt x="250489" y="167636"/>
                  </a:cubicBezTo>
                  <a:lnTo>
                    <a:pt x="251369" y="166830"/>
                  </a:lnTo>
                  <a:lnTo>
                    <a:pt x="251818" y="166437"/>
                  </a:lnTo>
                  <a:lnTo>
                    <a:pt x="252230" y="166006"/>
                  </a:lnTo>
                  <a:lnTo>
                    <a:pt x="253092" y="165182"/>
                  </a:lnTo>
                  <a:lnTo>
                    <a:pt x="253916" y="164302"/>
                  </a:lnTo>
                  <a:lnTo>
                    <a:pt x="254309" y="163871"/>
                  </a:lnTo>
                  <a:lnTo>
                    <a:pt x="254721" y="163441"/>
                  </a:lnTo>
                  <a:lnTo>
                    <a:pt x="255507" y="162542"/>
                  </a:lnTo>
                  <a:lnTo>
                    <a:pt x="256275" y="161643"/>
                  </a:lnTo>
                  <a:cubicBezTo>
                    <a:pt x="256781" y="161025"/>
                    <a:pt x="257268" y="160407"/>
                    <a:pt x="257754" y="159789"/>
                  </a:cubicBezTo>
                  <a:cubicBezTo>
                    <a:pt x="258728" y="158534"/>
                    <a:pt x="259683" y="157280"/>
                    <a:pt x="260563" y="155988"/>
                  </a:cubicBezTo>
                  <a:cubicBezTo>
                    <a:pt x="261032" y="155332"/>
                    <a:pt x="261462" y="154677"/>
                    <a:pt x="261893" y="154021"/>
                  </a:cubicBezTo>
                  <a:cubicBezTo>
                    <a:pt x="262324" y="153366"/>
                    <a:pt x="262773" y="152710"/>
                    <a:pt x="263185" y="152055"/>
                  </a:cubicBezTo>
                  <a:lnTo>
                    <a:pt x="264459" y="150051"/>
                  </a:lnTo>
                  <a:lnTo>
                    <a:pt x="265676" y="148010"/>
                  </a:lnTo>
                  <a:cubicBezTo>
                    <a:pt x="266088" y="147336"/>
                    <a:pt x="266481" y="146624"/>
                    <a:pt x="266856" y="145931"/>
                  </a:cubicBezTo>
                  <a:cubicBezTo>
                    <a:pt x="267249" y="145257"/>
                    <a:pt x="267642" y="144546"/>
                    <a:pt x="268017" y="143853"/>
                  </a:cubicBezTo>
                  <a:cubicBezTo>
                    <a:pt x="280264" y="120988"/>
                    <a:pt x="285507" y="95032"/>
                    <a:pt x="283148" y="69209"/>
                  </a:cubicBezTo>
                  <a:lnTo>
                    <a:pt x="282904" y="66830"/>
                  </a:lnTo>
                  <a:lnTo>
                    <a:pt x="282623" y="64471"/>
                  </a:lnTo>
                  <a:cubicBezTo>
                    <a:pt x="282511" y="63684"/>
                    <a:pt x="282399" y="62898"/>
                    <a:pt x="282286" y="62111"/>
                  </a:cubicBezTo>
                  <a:cubicBezTo>
                    <a:pt x="282155" y="61343"/>
                    <a:pt x="282062" y="60557"/>
                    <a:pt x="281912" y="59770"/>
                  </a:cubicBezTo>
                  <a:cubicBezTo>
                    <a:pt x="281406" y="56662"/>
                    <a:pt x="280751" y="53572"/>
                    <a:pt x="279946" y="50538"/>
                  </a:cubicBezTo>
                  <a:cubicBezTo>
                    <a:pt x="279159" y="47486"/>
                    <a:pt x="278185" y="44489"/>
                    <a:pt x="277024" y="41549"/>
                  </a:cubicBezTo>
                  <a:cubicBezTo>
                    <a:pt x="275863" y="38628"/>
                    <a:pt x="274459" y="35800"/>
                    <a:pt x="272792" y="33122"/>
                  </a:cubicBezTo>
                  <a:cubicBezTo>
                    <a:pt x="272492" y="32654"/>
                    <a:pt x="272211" y="32186"/>
                    <a:pt x="271893" y="31718"/>
                  </a:cubicBezTo>
                  <a:lnTo>
                    <a:pt x="270919" y="30332"/>
                  </a:lnTo>
                  <a:cubicBezTo>
                    <a:pt x="270245" y="29433"/>
                    <a:pt x="269571" y="28534"/>
                    <a:pt x="268822" y="27673"/>
                  </a:cubicBezTo>
                  <a:lnTo>
                    <a:pt x="268260" y="27036"/>
                  </a:lnTo>
                  <a:cubicBezTo>
                    <a:pt x="268092" y="26830"/>
                    <a:pt x="267886" y="26624"/>
                    <a:pt x="267680" y="26418"/>
                  </a:cubicBezTo>
                  <a:lnTo>
                    <a:pt x="266519" y="25201"/>
                  </a:lnTo>
                  <a:cubicBezTo>
                    <a:pt x="266125" y="24808"/>
                    <a:pt x="265713" y="24433"/>
                    <a:pt x="265301" y="24059"/>
                  </a:cubicBezTo>
                  <a:cubicBezTo>
                    <a:pt x="264871" y="23684"/>
                    <a:pt x="264477" y="23291"/>
                    <a:pt x="264047" y="22935"/>
                  </a:cubicBezTo>
                  <a:cubicBezTo>
                    <a:pt x="260676" y="20107"/>
                    <a:pt x="256949" y="17729"/>
                    <a:pt x="252979" y="15819"/>
                  </a:cubicBezTo>
                  <a:lnTo>
                    <a:pt x="251519" y="15126"/>
                  </a:lnTo>
                  <a:lnTo>
                    <a:pt x="250039" y="14471"/>
                  </a:lnTo>
                  <a:lnTo>
                    <a:pt x="249309" y="14152"/>
                  </a:lnTo>
                  <a:cubicBezTo>
                    <a:pt x="249047" y="14040"/>
                    <a:pt x="248803" y="13946"/>
                    <a:pt x="248560" y="13853"/>
                  </a:cubicBezTo>
                  <a:lnTo>
                    <a:pt x="247062" y="13253"/>
                  </a:lnTo>
                  <a:cubicBezTo>
                    <a:pt x="246575" y="13066"/>
                    <a:pt x="246069" y="12898"/>
                    <a:pt x="245563" y="12710"/>
                  </a:cubicBezTo>
                  <a:cubicBezTo>
                    <a:pt x="245077" y="12542"/>
                    <a:pt x="244571" y="12336"/>
                    <a:pt x="244065" y="12186"/>
                  </a:cubicBezTo>
                  <a:cubicBezTo>
                    <a:pt x="243073" y="11849"/>
                    <a:pt x="242062" y="11512"/>
                    <a:pt x="241050" y="11212"/>
                  </a:cubicBezTo>
                  <a:cubicBezTo>
                    <a:pt x="237043" y="9976"/>
                    <a:pt x="233017" y="8984"/>
                    <a:pt x="228990" y="8141"/>
                  </a:cubicBezTo>
                  <a:cubicBezTo>
                    <a:pt x="224964" y="7298"/>
                    <a:pt x="220957" y="6531"/>
                    <a:pt x="216949" y="5931"/>
                  </a:cubicBezTo>
                  <a:lnTo>
                    <a:pt x="215432" y="5688"/>
                  </a:lnTo>
                  <a:lnTo>
                    <a:pt x="213934" y="5482"/>
                  </a:lnTo>
                  <a:cubicBezTo>
                    <a:pt x="212942" y="5332"/>
                    <a:pt x="211930" y="5182"/>
                    <a:pt x="210938" y="5051"/>
                  </a:cubicBezTo>
                  <a:cubicBezTo>
                    <a:pt x="208934" y="4789"/>
                    <a:pt x="206930" y="4564"/>
                    <a:pt x="204945" y="4321"/>
                  </a:cubicBezTo>
                  <a:cubicBezTo>
                    <a:pt x="202942" y="4096"/>
                    <a:pt x="200957" y="3909"/>
                    <a:pt x="198953" y="3722"/>
                  </a:cubicBezTo>
                  <a:lnTo>
                    <a:pt x="195975" y="3459"/>
                  </a:lnTo>
                  <a:lnTo>
                    <a:pt x="194496" y="3347"/>
                  </a:lnTo>
                  <a:lnTo>
                    <a:pt x="192998" y="3235"/>
                  </a:lnTo>
                  <a:cubicBezTo>
                    <a:pt x="189028" y="2935"/>
                    <a:pt x="185076" y="2710"/>
                    <a:pt x="181144" y="2542"/>
                  </a:cubicBezTo>
                  <a:cubicBezTo>
                    <a:pt x="177211" y="2355"/>
                    <a:pt x="173297" y="2223"/>
                    <a:pt x="169383" y="2130"/>
                  </a:cubicBezTo>
                  <a:cubicBezTo>
                    <a:pt x="165488" y="2036"/>
                    <a:pt x="161593" y="1961"/>
                    <a:pt x="157698" y="1905"/>
                  </a:cubicBezTo>
                  <a:cubicBezTo>
                    <a:pt x="153822" y="1858"/>
                    <a:pt x="149950" y="1835"/>
                    <a:pt x="146085" y="1835"/>
                  </a:cubicBezTo>
                  <a:cubicBezTo>
                    <a:pt x="142220" y="1835"/>
                    <a:pt x="138363" y="1858"/>
                    <a:pt x="134514" y="1905"/>
                  </a:cubicBezTo>
                  <a:cubicBezTo>
                    <a:pt x="119121" y="2092"/>
                    <a:pt x="103821" y="2635"/>
                    <a:pt x="88559" y="3516"/>
                  </a:cubicBezTo>
                  <a:lnTo>
                    <a:pt x="83578" y="3797"/>
                  </a:lnTo>
                  <a:cubicBezTo>
                    <a:pt x="81930" y="3890"/>
                    <a:pt x="80263" y="4021"/>
                    <a:pt x="78597" y="4115"/>
                  </a:cubicBezTo>
                  <a:cubicBezTo>
                    <a:pt x="76443" y="4414"/>
                    <a:pt x="74383" y="4714"/>
                    <a:pt x="72436" y="4976"/>
                  </a:cubicBezTo>
                  <a:cubicBezTo>
                    <a:pt x="70507" y="5257"/>
                    <a:pt x="68690" y="5538"/>
                    <a:pt x="66967" y="5819"/>
                  </a:cubicBezTo>
                  <a:lnTo>
                    <a:pt x="64552" y="6250"/>
                  </a:lnTo>
                  <a:lnTo>
                    <a:pt x="63447" y="6437"/>
                  </a:lnTo>
                  <a:cubicBezTo>
                    <a:pt x="63128" y="6512"/>
                    <a:pt x="62829" y="6549"/>
                    <a:pt x="62510" y="6605"/>
                  </a:cubicBezTo>
                  <a:cubicBezTo>
                    <a:pt x="61892" y="6680"/>
                    <a:pt x="61312" y="6737"/>
                    <a:pt x="60656" y="6774"/>
                  </a:cubicBezTo>
                  <a:cubicBezTo>
                    <a:pt x="60338" y="6811"/>
                    <a:pt x="60001" y="6830"/>
                    <a:pt x="59552" y="6886"/>
                  </a:cubicBezTo>
                  <a:cubicBezTo>
                    <a:pt x="59439" y="6905"/>
                    <a:pt x="59327" y="6905"/>
                    <a:pt x="59177" y="6943"/>
                  </a:cubicBezTo>
                  <a:lnTo>
                    <a:pt x="58971" y="6980"/>
                  </a:lnTo>
                  <a:lnTo>
                    <a:pt x="58709" y="7036"/>
                  </a:lnTo>
                  <a:lnTo>
                    <a:pt x="58597" y="7074"/>
                  </a:lnTo>
                  <a:lnTo>
                    <a:pt x="58447" y="7130"/>
                  </a:lnTo>
                  <a:cubicBezTo>
                    <a:pt x="58334" y="7167"/>
                    <a:pt x="58222" y="7223"/>
                    <a:pt x="58128" y="7261"/>
                  </a:cubicBezTo>
                  <a:cubicBezTo>
                    <a:pt x="58016" y="7336"/>
                    <a:pt x="57904" y="7392"/>
                    <a:pt x="57791" y="7467"/>
                  </a:cubicBezTo>
                  <a:cubicBezTo>
                    <a:pt x="57660" y="7542"/>
                    <a:pt x="57548" y="7635"/>
                    <a:pt x="57435" y="7729"/>
                  </a:cubicBezTo>
                  <a:cubicBezTo>
                    <a:pt x="57323" y="7823"/>
                    <a:pt x="57229" y="7935"/>
                    <a:pt x="57136" y="8047"/>
                  </a:cubicBezTo>
                  <a:cubicBezTo>
                    <a:pt x="57042" y="8160"/>
                    <a:pt x="56967" y="8291"/>
                    <a:pt x="56911" y="8403"/>
                  </a:cubicBezTo>
                  <a:cubicBezTo>
                    <a:pt x="56836" y="8516"/>
                    <a:pt x="56780" y="8647"/>
                    <a:pt x="56724" y="8759"/>
                  </a:cubicBezTo>
                  <a:cubicBezTo>
                    <a:pt x="56686" y="8853"/>
                    <a:pt x="56649" y="8965"/>
                    <a:pt x="56630" y="9059"/>
                  </a:cubicBezTo>
                  <a:lnTo>
                    <a:pt x="56593" y="9208"/>
                  </a:lnTo>
                  <a:lnTo>
                    <a:pt x="56555" y="9340"/>
                  </a:lnTo>
                  <a:cubicBezTo>
                    <a:pt x="56555" y="9414"/>
                    <a:pt x="56537" y="9489"/>
                    <a:pt x="56518" y="9564"/>
                  </a:cubicBezTo>
                  <a:cubicBezTo>
                    <a:pt x="56518" y="9695"/>
                    <a:pt x="56518" y="9826"/>
                    <a:pt x="56518" y="9958"/>
                  </a:cubicBezTo>
                  <a:cubicBezTo>
                    <a:pt x="56518" y="10089"/>
                    <a:pt x="56537" y="10182"/>
                    <a:pt x="56537" y="10276"/>
                  </a:cubicBezTo>
                  <a:cubicBezTo>
                    <a:pt x="56537" y="10370"/>
                    <a:pt x="56555" y="10463"/>
                    <a:pt x="56574" y="10538"/>
                  </a:cubicBezTo>
                  <a:cubicBezTo>
                    <a:pt x="56593" y="10688"/>
                    <a:pt x="56630" y="10838"/>
                    <a:pt x="56668" y="10988"/>
                  </a:cubicBezTo>
                  <a:cubicBezTo>
                    <a:pt x="56780" y="11381"/>
                    <a:pt x="56911" y="11774"/>
                    <a:pt x="57098" y="12149"/>
                  </a:cubicBezTo>
                  <a:cubicBezTo>
                    <a:pt x="57363" y="12695"/>
                    <a:pt x="57577" y="12976"/>
                    <a:pt x="57727" y="12976"/>
                  </a:cubicBezTo>
                  <a:cubicBezTo>
                    <a:pt x="57736" y="12976"/>
                    <a:pt x="57745" y="12975"/>
                    <a:pt x="57754" y="12973"/>
                  </a:cubicBezTo>
                  <a:cubicBezTo>
                    <a:pt x="57904" y="12935"/>
                    <a:pt x="57979" y="12598"/>
                    <a:pt x="57997" y="11868"/>
                  </a:cubicBezTo>
                  <a:cubicBezTo>
                    <a:pt x="58016" y="11493"/>
                    <a:pt x="57997" y="11044"/>
                    <a:pt x="58035" y="10426"/>
                  </a:cubicBezTo>
                  <a:cubicBezTo>
                    <a:pt x="58053" y="10257"/>
                    <a:pt x="58072" y="10089"/>
                    <a:pt x="58110" y="9920"/>
                  </a:cubicBezTo>
                  <a:cubicBezTo>
                    <a:pt x="58147" y="9695"/>
                    <a:pt x="58241" y="9489"/>
                    <a:pt x="58372" y="9302"/>
                  </a:cubicBezTo>
                  <a:cubicBezTo>
                    <a:pt x="58540" y="9096"/>
                    <a:pt x="58765" y="8946"/>
                    <a:pt x="59027" y="8890"/>
                  </a:cubicBezTo>
                  <a:cubicBezTo>
                    <a:pt x="59178" y="8863"/>
                    <a:pt x="59339" y="8845"/>
                    <a:pt x="59495" y="8845"/>
                  </a:cubicBezTo>
                  <a:cubicBezTo>
                    <a:pt x="59552" y="8845"/>
                    <a:pt x="59609" y="8848"/>
                    <a:pt x="59664" y="8853"/>
                  </a:cubicBezTo>
                  <a:cubicBezTo>
                    <a:pt x="60057" y="8871"/>
                    <a:pt x="60450" y="8928"/>
                    <a:pt x="60881" y="8984"/>
                  </a:cubicBezTo>
                  <a:cubicBezTo>
                    <a:pt x="61293" y="9040"/>
                    <a:pt x="61761" y="9096"/>
                    <a:pt x="62229" y="9134"/>
                  </a:cubicBezTo>
                  <a:cubicBezTo>
                    <a:pt x="62763" y="9162"/>
                    <a:pt x="63297" y="9176"/>
                    <a:pt x="63833" y="9176"/>
                  </a:cubicBezTo>
                  <a:cubicBezTo>
                    <a:pt x="64369" y="9176"/>
                    <a:pt x="64907" y="9162"/>
                    <a:pt x="65450" y="9134"/>
                  </a:cubicBezTo>
                  <a:cubicBezTo>
                    <a:pt x="67829" y="9059"/>
                    <a:pt x="70694" y="8928"/>
                    <a:pt x="74065" y="8778"/>
                  </a:cubicBezTo>
                  <a:lnTo>
                    <a:pt x="76874" y="8534"/>
                  </a:lnTo>
                  <a:lnTo>
                    <a:pt x="80076" y="8291"/>
                  </a:lnTo>
                  <a:cubicBezTo>
                    <a:pt x="82304" y="8122"/>
                    <a:pt x="84627" y="7954"/>
                    <a:pt x="86743" y="7804"/>
                  </a:cubicBezTo>
                  <a:cubicBezTo>
                    <a:pt x="88840" y="7654"/>
                    <a:pt x="90750" y="7523"/>
                    <a:pt x="92117" y="7429"/>
                  </a:cubicBezTo>
                  <a:lnTo>
                    <a:pt x="94346" y="7298"/>
                  </a:lnTo>
                  <a:lnTo>
                    <a:pt x="94346" y="7298"/>
                  </a:lnTo>
                  <a:cubicBezTo>
                    <a:pt x="97024" y="7542"/>
                    <a:pt x="95525" y="8085"/>
                    <a:pt x="93952" y="8609"/>
                  </a:cubicBezTo>
                  <a:cubicBezTo>
                    <a:pt x="104851" y="7991"/>
                    <a:pt x="115788" y="7561"/>
                    <a:pt x="126705" y="7336"/>
                  </a:cubicBezTo>
                  <a:cubicBezTo>
                    <a:pt x="133070" y="7205"/>
                    <a:pt x="139442" y="7137"/>
                    <a:pt x="145812" y="7137"/>
                  </a:cubicBezTo>
                  <a:cubicBezTo>
                    <a:pt x="150369" y="7137"/>
                    <a:pt x="154924" y="7172"/>
                    <a:pt x="159477" y="7242"/>
                  </a:cubicBezTo>
                  <a:cubicBezTo>
                    <a:pt x="170395" y="7411"/>
                    <a:pt x="181312" y="7748"/>
                    <a:pt x="192174" y="8553"/>
                  </a:cubicBezTo>
                  <a:cubicBezTo>
                    <a:pt x="203016" y="9358"/>
                    <a:pt x="213822" y="10650"/>
                    <a:pt x="224440" y="12748"/>
                  </a:cubicBezTo>
                  <a:lnTo>
                    <a:pt x="225259" y="12914"/>
                  </a:lnTo>
                  <a:lnTo>
                    <a:pt x="224421" y="12748"/>
                  </a:lnTo>
                  <a:cubicBezTo>
                    <a:pt x="213784" y="10669"/>
                    <a:pt x="202923" y="9396"/>
                    <a:pt x="191986" y="8609"/>
                  </a:cubicBezTo>
                  <a:cubicBezTo>
                    <a:pt x="181069" y="7841"/>
                    <a:pt x="170039" y="7542"/>
                    <a:pt x="159009" y="7411"/>
                  </a:cubicBezTo>
                  <a:cubicBezTo>
                    <a:pt x="155487" y="7369"/>
                    <a:pt x="151965" y="7348"/>
                    <a:pt x="148443" y="7348"/>
                  </a:cubicBezTo>
                  <a:cubicBezTo>
                    <a:pt x="129825" y="7348"/>
                    <a:pt x="111196" y="7931"/>
                    <a:pt x="92567" y="9096"/>
                  </a:cubicBezTo>
                  <a:cubicBezTo>
                    <a:pt x="91855" y="9414"/>
                    <a:pt x="91593" y="9658"/>
                    <a:pt x="92716" y="9808"/>
                  </a:cubicBezTo>
                  <a:cubicBezTo>
                    <a:pt x="93546" y="9873"/>
                    <a:pt x="94375" y="9924"/>
                    <a:pt x="95205" y="9924"/>
                  </a:cubicBezTo>
                  <a:cubicBezTo>
                    <a:pt x="95331" y="9924"/>
                    <a:pt x="95456" y="9923"/>
                    <a:pt x="95582" y="9920"/>
                  </a:cubicBezTo>
                  <a:cubicBezTo>
                    <a:pt x="95909" y="9925"/>
                    <a:pt x="96261" y="9927"/>
                    <a:pt x="96640" y="9927"/>
                  </a:cubicBezTo>
                  <a:cubicBezTo>
                    <a:pt x="97867" y="9927"/>
                    <a:pt x="99377" y="9902"/>
                    <a:pt x="101237" y="9845"/>
                  </a:cubicBezTo>
                  <a:cubicBezTo>
                    <a:pt x="107979" y="9789"/>
                    <a:pt x="123147" y="9077"/>
                    <a:pt x="140001" y="8853"/>
                  </a:cubicBezTo>
                  <a:cubicBezTo>
                    <a:pt x="144329" y="8790"/>
                    <a:pt x="148772" y="8756"/>
                    <a:pt x="153212" y="8756"/>
                  </a:cubicBezTo>
                  <a:cubicBezTo>
                    <a:pt x="166060" y="8756"/>
                    <a:pt x="178880" y="9042"/>
                    <a:pt x="188803" y="9752"/>
                  </a:cubicBezTo>
                  <a:cubicBezTo>
                    <a:pt x="193391" y="10070"/>
                    <a:pt x="198016" y="10501"/>
                    <a:pt x="202623" y="11006"/>
                  </a:cubicBezTo>
                  <a:cubicBezTo>
                    <a:pt x="207249" y="11531"/>
                    <a:pt x="211855" y="12167"/>
                    <a:pt x="216462" y="12935"/>
                  </a:cubicBezTo>
                  <a:cubicBezTo>
                    <a:pt x="221069" y="13703"/>
                    <a:pt x="225676" y="14564"/>
                    <a:pt x="230226" y="15650"/>
                  </a:cubicBezTo>
                  <a:cubicBezTo>
                    <a:pt x="234758" y="16662"/>
                    <a:pt x="239196" y="17954"/>
                    <a:pt x="243560" y="19527"/>
                  </a:cubicBezTo>
                  <a:cubicBezTo>
                    <a:pt x="245695" y="20295"/>
                    <a:pt x="247773" y="21194"/>
                    <a:pt x="249814" y="22186"/>
                  </a:cubicBezTo>
                  <a:lnTo>
                    <a:pt x="250582" y="22561"/>
                  </a:lnTo>
                  <a:cubicBezTo>
                    <a:pt x="250826" y="22692"/>
                    <a:pt x="251069" y="22823"/>
                    <a:pt x="251313" y="22954"/>
                  </a:cubicBezTo>
                  <a:cubicBezTo>
                    <a:pt x="251799" y="23216"/>
                    <a:pt x="252305" y="23478"/>
                    <a:pt x="252792" y="23740"/>
                  </a:cubicBezTo>
                  <a:lnTo>
                    <a:pt x="254234" y="24602"/>
                  </a:lnTo>
                  <a:cubicBezTo>
                    <a:pt x="254459" y="24733"/>
                    <a:pt x="254702" y="24883"/>
                    <a:pt x="254927" y="25051"/>
                  </a:cubicBezTo>
                  <a:lnTo>
                    <a:pt x="255638" y="25501"/>
                  </a:lnTo>
                  <a:lnTo>
                    <a:pt x="256331" y="25950"/>
                  </a:lnTo>
                  <a:cubicBezTo>
                    <a:pt x="256556" y="26119"/>
                    <a:pt x="256781" y="26287"/>
                    <a:pt x="257005" y="26437"/>
                  </a:cubicBezTo>
                  <a:cubicBezTo>
                    <a:pt x="257436" y="26774"/>
                    <a:pt x="257904" y="27074"/>
                    <a:pt x="258316" y="27429"/>
                  </a:cubicBezTo>
                  <a:lnTo>
                    <a:pt x="259590" y="28459"/>
                  </a:lnTo>
                  <a:cubicBezTo>
                    <a:pt x="259796" y="28628"/>
                    <a:pt x="260002" y="28815"/>
                    <a:pt x="260189" y="29003"/>
                  </a:cubicBezTo>
                  <a:lnTo>
                    <a:pt x="260788" y="29564"/>
                  </a:lnTo>
                  <a:lnTo>
                    <a:pt x="261387" y="30126"/>
                  </a:lnTo>
                  <a:lnTo>
                    <a:pt x="261949" y="30707"/>
                  </a:lnTo>
                  <a:lnTo>
                    <a:pt x="262511" y="31287"/>
                  </a:lnTo>
                  <a:cubicBezTo>
                    <a:pt x="262698" y="31493"/>
                    <a:pt x="262886" y="31680"/>
                    <a:pt x="263054" y="31886"/>
                  </a:cubicBezTo>
                  <a:cubicBezTo>
                    <a:pt x="263410" y="32298"/>
                    <a:pt x="263766" y="32710"/>
                    <a:pt x="264122" y="33122"/>
                  </a:cubicBezTo>
                  <a:lnTo>
                    <a:pt x="265114" y="34414"/>
                  </a:lnTo>
                  <a:cubicBezTo>
                    <a:pt x="267698" y="37916"/>
                    <a:pt x="269683" y="41924"/>
                    <a:pt x="271256" y="46194"/>
                  </a:cubicBezTo>
                  <a:cubicBezTo>
                    <a:pt x="272829" y="50463"/>
                    <a:pt x="273934" y="54976"/>
                    <a:pt x="274758" y="59583"/>
                  </a:cubicBezTo>
                  <a:cubicBezTo>
                    <a:pt x="275601" y="64209"/>
                    <a:pt x="276163" y="68871"/>
                    <a:pt x="276462" y="73553"/>
                  </a:cubicBezTo>
                  <a:cubicBezTo>
                    <a:pt x="276762" y="78235"/>
                    <a:pt x="276781" y="82935"/>
                    <a:pt x="276519" y="87617"/>
                  </a:cubicBezTo>
                  <a:cubicBezTo>
                    <a:pt x="276050" y="96943"/>
                    <a:pt x="274515" y="106194"/>
                    <a:pt x="271968" y="115182"/>
                  </a:cubicBezTo>
                  <a:cubicBezTo>
                    <a:pt x="270695" y="119639"/>
                    <a:pt x="269178" y="124021"/>
                    <a:pt x="267417" y="128291"/>
                  </a:cubicBezTo>
                  <a:cubicBezTo>
                    <a:pt x="265676" y="132542"/>
                    <a:pt x="263691" y="136680"/>
                    <a:pt x="261481" y="140707"/>
                  </a:cubicBezTo>
                  <a:cubicBezTo>
                    <a:pt x="259271" y="144677"/>
                    <a:pt x="256856" y="148516"/>
                    <a:pt x="254215" y="152224"/>
                  </a:cubicBezTo>
                  <a:cubicBezTo>
                    <a:pt x="251612" y="155838"/>
                    <a:pt x="248803" y="159190"/>
                    <a:pt x="245695" y="161886"/>
                  </a:cubicBezTo>
                  <a:cubicBezTo>
                    <a:pt x="245414" y="162130"/>
                    <a:pt x="245133" y="162373"/>
                    <a:pt x="244852" y="162598"/>
                  </a:cubicBezTo>
                  <a:lnTo>
                    <a:pt x="244421" y="162954"/>
                  </a:lnTo>
                  <a:cubicBezTo>
                    <a:pt x="244271" y="163066"/>
                    <a:pt x="244121" y="163179"/>
                    <a:pt x="243972" y="163291"/>
                  </a:cubicBezTo>
                  <a:cubicBezTo>
                    <a:pt x="243691" y="163497"/>
                    <a:pt x="243391" y="163722"/>
                    <a:pt x="243092" y="163946"/>
                  </a:cubicBezTo>
                  <a:lnTo>
                    <a:pt x="242193" y="164546"/>
                  </a:lnTo>
                  <a:lnTo>
                    <a:pt x="241968" y="164695"/>
                  </a:lnTo>
                  <a:lnTo>
                    <a:pt x="241724" y="164845"/>
                  </a:lnTo>
                  <a:lnTo>
                    <a:pt x="241256" y="165126"/>
                  </a:lnTo>
                  <a:lnTo>
                    <a:pt x="240788" y="165407"/>
                  </a:lnTo>
                  <a:cubicBezTo>
                    <a:pt x="240638" y="165501"/>
                    <a:pt x="240489" y="165576"/>
                    <a:pt x="240320" y="165651"/>
                  </a:cubicBezTo>
                  <a:cubicBezTo>
                    <a:pt x="240020" y="165819"/>
                    <a:pt x="239702" y="165988"/>
                    <a:pt x="239384" y="166156"/>
                  </a:cubicBezTo>
                  <a:lnTo>
                    <a:pt x="238447" y="166587"/>
                  </a:lnTo>
                  <a:lnTo>
                    <a:pt x="238204" y="166699"/>
                  </a:lnTo>
                  <a:cubicBezTo>
                    <a:pt x="238129" y="166737"/>
                    <a:pt x="238054" y="166774"/>
                    <a:pt x="237979" y="166793"/>
                  </a:cubicBezTo>
                  <a:lnTo>
                    <a:pt x="237492" y="166980"/>
                  </a:lnTo>
                  <a:cubicBezTo>
                    <a:pt x="237155" y="167111"/>
                    <a:pt x="236837" y="167242"/>
                    <a:pt x="236500" y="167355"/>
                  </a:cubicBezTo>
                  <a:lnTo>
                    <a:pt x="235507" y="167673"/>
                  </a:lnTo>
                  <a:lnTo>
                    <a:pt x="234477" y="167935"/>
                  </a:lnTo>
                  <a:cubicBezTo>
                    <a:pt x="234309" y="167973"/>
                    <a:pt x="234140" y="168029"/>
                    <a:pt x="233972" y="168066"/>
                  </a:cubicBezTo>
                  <a:lnTo>
                    <a:pt x="233447" y="168160"/>
                  </a:lnTo>
                  <a:cubicBezTo>
                    <a:pt x="233073" y="168216"/>
                    <a:pt x="232736" y="168310"/>
                    <a:pt x="232380" y="168366"/>
                  </a:cubicBezTo>
                  <a:lnTo>
                    <a:pt x="231294" y="168516"/>
                  </a:lnTo>
                  <a:cubicBezTo>
                    <a:pt x="230938" y="168591"/>
                    <a:pt x="230545" y="168609"/>
                    <a:pt x="230189" y="168647"/>
                  </a:cubicBezTo>
                  <a:cubicBezTo>
                    <a:pt x="229440" y="168740"/>
                    <a:pt x="228672" y="168759"/>
                    <a:pt x="227923" y="168815"/>
                  </a:cubicBezTo>
                  <a:cubicBezTo>
                    <a:pt x="227136" y="168853"/>
                    <a:pt x="226369" y="168890"/>
                    <a:pt x="225582" y="168890"/>
                  </a:cubicBezTo>
                  <a:cubicBezTo>
                    <a:pt x="225303" y="168894"/>
                    <a:pt x="225022" y="168895"/>
                    <a:pt x="224740" y="168895"/>
                  </a:cubicBezTo>
                  <a:cubicBezTo>
                    <a:pt x="223426" y="168895"/>
                    <a:pt x="222073" y="168862"/>
                    <a:pt x="220732" y="168815"/>
                  </a:cubicBezTo>
                  <a:lnTo>
                    <a:pt x="215657" y="168628"/>
                  </a:lnTo>
                  <a:cubicBezTo>
                    <a:pt x="213934" y="168572"/>
                    <a:pt x="212174" y="168534"/>
                    <a:pt x="210376" y="168534"/>
                  </a:cubicBezTo>
                  <a:cubicBezTo>
                    <a:pt x="203129" y="168609"/>
                    <a:pt x="196031" y="169658"/>
                    <a:pt x="189177" y="171194"/>
                  </a:cubicBezTo>
                  <a:cubicBezTo>
                    <a:pt x="182324" y="172710"/>
                    <a:pt x="175694" y="174752"/>
                    <a:pt x="169215" y="176774"/>
                  </a:cubicBezTo>
                  <a:cubicBezTo>
                    <a:pt x="162717" y="178797"/>
                    <a:pt x="156331" y="180913"/>
                    <a:pt x="149983" y="182636"/>
                  </a:cubicBezTo>
                  <a:cubicBezTo>
                    <a:pt x="143672" y="184377"/>
                    <a:pt x="137267" y="185669"/>
                    <a:pt x="130788" y="186493"/>
                  </a:cubicBezTo>
                  <a:cubicBezTo>
                    <a:pt x="125296" y="187183"/>
                    <a:pt x="119773" y="187527"/>
                    <a:pt x="114254" y="187527"/>
                  </a:cubicBezTo>
                  <a:cubicBezTo>
                    <a:pt x="106730" y="187527"/>
                    <a:pt x="99212" y="186888"/>
                    <a:pt x="91780" y="185613"/>
                  </a:cubicBezTo>
                  <a:cubicBezTo>
                    <a:pt x="82848" y="184096"/>
                    <a:pt x="74083" y="181643"/>
                    <a:pt x="65675" y="178291"/>
                  </a:cubicBezTo>
                  <a:cubicBezTo>
                    <a:pt x="63578" y="177448"/>
                    <a:pt x="61518" y="176568"/>
                    <a:pt x="59589" y="175576"/>
                  </a:cubicBezTo>
                  <a:cubicBezTo>
                    <a:pt x="57716" y="174621"/>
                    <a:pt x="55919" y="173516"/>
                    <a:pt x="54214" y="172261"/>
                  </a:cubicBezTo>
                  <a:cubicBezTo>
                    <a:pt x="53409" y="171662"/>
                    <a:pt x="52623" y="171006"/>
                    <a:pt x="51892" y="170332"/>
                  </a:cubicBezTo>
                  <a:cubicBezTo>
                    <a:pt x="51518" y="169976"/>
                    <a:pt x="51199" y="169639"/>
                    <a:pt x="50844" y="169283"/>
                  </a:cubicBezTo>
                  <a:cubicBezTo>
                    <a:pt x="50675" y="169115"/>
                    <a:pt x="50507" y="168928"/>
                    <a:pt x="50357" y="168740"/>
                  </a:cubicBezTo>
                  <a:cubicBezTo>
                    <a:pt x="50207" y="168553"/>
                    <a:pt x="50038" y="168385"/>
                    <a:pt x="49889" y="168179"/>
                  </a:cubicBezTo>
                  <a:lnTo>
                    <a:pt x="49420" y="167598"/>
                  </a:lnTo>
                  <a:cubicBezTo>
                    <a:pt x="49271" y="167411"/>
                    <a:pt x="49121" y="167205"/>
                    <a:pt x="48971" y="166999"/>
                  </a:cubicBezTo>
                  <a:cubicBezTo>
                    <a:pt x="48671" y="166606"/>
                    <a:pt x="48390" y="166156"/>
                    <a:pt x="48110" y="165725"/>
                  </a:cubicBezTo>
                  <a:cubicBezTo>
                    <a:pt x="47548" y="164827"/>
                    <a:pt x="46986" y="163909"/>
                    <a:pt x="46443" y="162916"/>
                  </a:cubicBezTo>
                  <a:cubicBezTo>
                    <a:pt x="45357" y="160969"/>
                    <a:pt x="44271" y="158815"/>
                    <a:pt x="43035" y="156606"/>
                  </a:cubicBezTo>
                  <a:cubicBezTo>
                    <a:pt x="41743" y="154246"/>
                    <a:pt x="40226" y="152018"/>
                    <a:pt x="38522" y="149958"/>
                  </a:cubicBezTo>
                  <a:cubicBezTo>
                    <a:pt x="36743" y="147898"/>
                    <a:pt x="34757" y="146044"/>
                    <a:pt x="32585" y="144415"/>
                  </a:cubicBezTo>
                  <a:cubicBezTo>
                    <a:pt x="30525" y="142823"/>
                    <a:pt x="28447" y="141456"/>
                    <a:pt x="26462" y="140145"/>
                  </a:cubicBezTo>
                  <a:cubicBezTo>
                    <a:pt x="24495" y="138834"/>
                    <a:pt x="22585" y="137579"/>
                    <a:pt x="20862" y="136287"/>
                  </a:cubicBezTo>
                  <a:cubicBezTo>
                    <a:pt x="19214" y="135070"/>
                    <a:pt x="17698" y="133703"/>
                    <a:pt x="16293" y="132205"/>
                  </a:cubicBezTo>
                  <a:cubicBezTo>
                    <a:pt x="13709" y="129340"/>
                    <a:pt x="11874" y="125782"/>
                    <a:pt x="10825" y="121924"/>
                  </a:cubicBezTo>
                  <a:cubicBezTo>
                    <a:pt x="9795" y="118010"/>
                    <a:pt x="9458" y="113928"/>
                    <a:pt x="9851" y="109901"/>
                  </a:cubicBezTo>
                  <a:cubicBezTo>
                    <a:pt x="10038" y="107879"/>
                    <a:pt x="10375" y="105875"/>
                    <a:pt x="10881" y="103928"/>
                  </a:cubicBezTo>
                  <a:cubicBezTo>
                    <a:pt x="11143" y="102954"/>
                    <a:pt x="11405" y="101961"/>
                    <a:pt x="11742" y="101025"/>
                  </a:cubicBezTo>
                  <a:cubicBezTo>
                    <a:pt x="11817" y="100782"/>
                    <a:pt x="11911" y="100538"/>
                    <a:pt x="12005" y="100313"/>
                  </a:cubicBezTo>
                  <a:lnTo>
                    <a:pt x="12267" y="99583"/>
                  </a:lnTo>
                  <a:cubicBezTo>
                    <a:pt x="12454" y="99115"/>
                    <a:pt x="12623" y="98628"/>
                    <a:pt x="12847" y="98160"/>
                  </a:cubicBezTo>
                  <a:lnTo>
                    <a:pt x="13447" y="96755"/>
                  </a:lnTo>
                  <a:cubicBezTo>
                    <a:pt x="13653" y="96287"/>
                    <a:pt x="13896" y="95838"/>
                    <a:pt x="14121" y="95370"/>
                  </a:cubicBezTo>
                  <a:lnTo>
                    <a:pt x="14458" y="94677"/>
                  </a:lnTo>
                  <a:lnTo>
                    <a:pt x="14832" y="94003"/>
                  </a:lnTo>
                  <a:lnTo>
                    <a:pt x="15563" y="92635"/>
                  </a:lnTo>
                  <a:lnTo>
                    <a:pt x="16349" y="91306"/>
                  </a:lnTo>
                  <a:cubicBezTo>
                    <a:pt x="16480" y="91100"/>
                    <a:pt x="16611" y="90875"/>
                    <a:pt x="16761" y="90650"/>
                  </a:cubicBezTo>
                  <a:lnTo>
                    <a:pt x="17173" y="89995"/>
                  </a:lnTo>
                  <a:cubicBezTo>
                    <a:pt x="17454" y="89564"/>
                    <a:pt x="17735" y="89134"/>
                    <a:pt x="18016" y="88703"/>
                  </a:cubicBezTo>
                  <a:lnTo>
                    <a:pt x="18915" y="87429"/>
                  </a:lnTo>
                  <a:cubicBezTo>
                    <a:pt x="19196" y="86999"/>
                    <a:pt x="19514" y="86587"/>
                    <a:pt x="19832" y="86175"/>
                  </a:cubicBezTo>
                  <a:cubicBezTo>
                    <a:pt x="20132" y="85763"/>
                    <a:pt x="20432" y="85332"/>
                    <a:pt x="20769" y="84939"/>
                  </a:cubicBezTo>
                  <a:cubicBezTo>
                    <a:pt x="21405" y="84115"/>
                    <a:pt x="22042" y="83310"/>
                    <a:pt x="22716" y="82523"/>
                  </a:cubicBezTo>
                  <a:cubicBezTo>
                    <a:pt x="24046" y="80913"/>
                    <a:pt x="25450" y="79377"/>
                    <a:pt x="26874" y="77879"/>
                  </a:cubicBezTo>
                  <a:cubicBezTo>
                    <a:pt x="32623" y="71849"/>
                    <a:pt x="38990" y="66474"/>
                    <a:pt x="45188" y="61044"/>
                  </a:cubicBezTo>
                  <a:cubicBezTo>
                    <a:pt x="51405" y="55594"/>
                    <a:pt x="57435" y="50051"/>
                    <a:pt x="62604" y="43946"/>
                  </a:cubicBezTo>
                  <a:cubicBezTo>
                    <a:pt x="63840" y="42523"/>
                    <a:pt x="64945" y="41006"/>
                    <a:pt x="65919" y="39396"/>
                  </a:cubicBezTo>
                  <a:cubicBezTo>
                    <a:pt x="66930" y="37710"/>
                    <a:pt x="67641" y="35856"/>
                    <a:pt x="68035" y="33928"/>
                  </a:cubicBezTo>
                  <a:cubicBezTo>
                    <a:pt x="68372" y="32149"/>
                    <a:pt x="68409" y="30332"/>
                    <a:pt x="68147" y="28534"/>
                  </a:cubicBezTo>
                  <a:cubicBezTo>
                    <a:pt x="67922" y="27092"/>
                    <a:pt x="67585" y="25688"/>
                    <a:pt x="67098" y="24302"/>
                  </a:cubicBezTo>
                  <a:cubicBezTo>
                    <a:pt x="66668" y="23085"/>
                    <a:pt x="66218" y="22017"/>
                    <a:pt x="65806" y="21081"/>
                  </a:cubicBezTo>
                  <a:cubicBezTo>
                    <a:pt x="65376" y="20126"/>
                    <a:pt x="64982" y="19283"/>
                    <a:pt x="64627" y="18516"/>
                  </a:cubicBezTo>
                  <a:cubicBezTo>
                    <a:pt x="63915" y="16980"/>
                    <a:pt x="63372" y="15763"/>
                    <a:pt x="62979" y="14789"/>
                  </a:cubicBezTo>
                  <a:cubicBezTo>
                    <a:pt x="62585" y="13797"/>
                    <a:pt x="62323" y="13047"/>
                    <a:pt x="62136" y="12486"/>
                  </a:cubicBezTo>
                  <a:lnTo>
                    <a:pt x="62061" y="12280"/>
                  </a:lnTo>
                  <a:lnTo>
                    <a:pt x="61986" y="12036"/>
                  </a:lnTo>
                  <a:cubicBezTo>
                    <a:pt x="61930" y="11905"/>
                    <a:pt x="61892" y="11774"/>
                    <a:pt x="61855" y="11643"/>
                  </a:cubicBezTo>
                  <a:cubicBezTo>
                    <a:pt x="61780" y="11474"/>
                    <a:pt x="61705" y="11287"/>
                    <a:pt x="61612" y="11119"/>
                  </a:cubicBezTo>
                  <a:cubicBezTo>
                    <a:pt x="61535" y="10999"/>
                    <a:pt x="61466" y="10941"/>
                    <a:pt x="61405" y="10941"/>
                  </a:cubicBezTo>
                  <a:cubicBezTo>
                    <a:pt x="61224" y="10941"/>
                    <a:pt x="61106" y="11443"/>
                    <a:pt x="61050" y="12392"/>
                  </a:cubicBezTo>
                  <a:cubicBezTo>
                    <a:pt x="60994" y="13160"/>
                    <a:pt x="61031" y="13928"/>
                    <a:pt x="61143" y="14695"/>
                  </a:cubicBezTo>
                  <a:cubicBezTo>
                    <a:pt x="61331" y="15875"/>
                    <a:pt x="61593" y="17055"/>
                    <a:pt x="61930" y="18197"/>
                  </a:cubicBezTo>
                  <a:cubicBezTo>
                    <a:pt x="62323" y="19564"/>
                    <a:pt x="62866" y="21100"/>
                    <a:pt x="63409" y="22879"/>
                  </a:cubicBezTo>
                  <a:cubicBezTo>
                    <a:pt x="63952" y="24639"/>
                    <a:pt x="64533" y="26643"/>
                    <a:pt x="64701" y="28928"/>
                  </a:cubicBezTo>
                  <a:cubicBezTo>
                    <a:pt x="64795" y="30107"/>
                    <a:pt x="64739" y="31306"/>
                    <a:pt x="64514" y="32467"/>
                  </a:cubicBezTo>
                  <a:cubicBezTo>
                    <a:pt x="64271" y="33722"/>
                    <a:pt x="63821" y="34920"/>
                    <a:pt x="63222" y="36025"/>
                  </a:cubicBezTo>
                  <a:cubicBezTo>
                    <a:pt x="62904" y="36606"/>
                    <a:pt x="62567" y="37149"/>
                    <a:pt x="62192" y="37692"/>
                  </a:cubicBezTo>
                  <a:cubicBezTo>
                    <a:pt x="61818" y="38235"/>
                    <a:pt x="61424" y="38759"/>
                    <a:pt x="60994" y="39283"/>
                  </a:cubicBezTo>
                  <a:cubicBezTo>
                    <a:pt x="60132" y="40313"/>
                    <a:pt x="59196" y="41325"/>
                    <a:pt x="58203" y="42336"/>
                  </a:cubicBezTo>
                  <a:cubicBezTo>
                    <a:pt x="54289" y="46418"/>
                    <a:pt x="49645" y="50576"/>
                    <a:pt x="44458" y="54920"/>
                  </a:cubicBezTo>
                  <a:lnTo>
                    <a:pt x="43915" y="54283"/>
                  </a:lnTo>
                  <a:cubicBezTo>
                    <a:pt x="49027" y="49901"/>
                    <a:pt x="52997" y="46119"/>
                    <a:pt x="55975" y="42879"/>
                  </a:cubicBezTo>
                  <a:cubicBezTo>
                    <a:pt x="56368" y="42486"/>
                    <a:pt x="56724" y="42074"/>
                    <a:pt x="57061" y="41699"/>
                  </a:cubicBezTo>
                  <a:lnTo>
                    <a:pt x="58072" y="40557"/>
                  </a:lnTo>
                  <a:cubicBezTo>
                    <a:pt x="58709" y="39826"/>
                    <a:pt x="59271" y="39115"/>
                    <a:pt x="59776" y="38459"/>
                  </a:cubicBezTo>
                  <a:cubicBezTo>
                    <a:pt x="60638" y="37336"/>
                    <a:pt x="61349" y="36100"/>
                    <a:pt x="61892" y="34808"/>
                  </a:cubicBezTo>
                  <a:cubicBezTo>
                    <a:pt x="62080" y="34302"/>
                    <a:pt x="62248" y="33797"/>
                    <a:pt x="62361" y="33272"/>
                  </a:cubicBezTo>
                  <a:cubicBezTo>
                    <a:pt x="62454" y="32841"/>
                    <a:pt x="62510" y="32411"/>
                    <a:pt x="62548" y="31961"/>
                  </a:cubicBezTo>
                  <a:cubicBezTo>
                    <a:pt x="62585" y="31306"/>
                    <a:pt x="62567" y="30650"/>
                    <a:pt x="62454" y="29995"/>
                  </a:cubicBezTo>
                  <a:cubicBezTo>
                    <a:pt x="62267" y="28965"/>
                    <a:pt x="62005" y="28478"/>
                    <a:pt x="61836" y="28328"/>
                  </a:cubicBezTo>
                  <a:cubicBezTo>
                    <a:pt x="61786" y="28286"/>
                    <a:pt x="61740" y="28267"/>
                    <a:pt x="61697" y="28267"/>
                  </a:cubicBezTo>
                  <a:cubicBezTo>
                    <a:pt x="61415" y="28267"/>
                    <a:pt x="61256" y="29082"/>
                    <a:pt x="61012" y="29602"/>
                  </a:cubicBezTo>
                  <a:cubicBezTo>
                    <a:pt x="60862" y="29901"/>
                    <a:pt x="60713" y="30145"/>
                    <a:pt x="60563" y="30145"/>
                  </a:cubicBezTo>
                  <a:cubicBezTo>
                    <a:pt x="60488" y="30145"/>
                    <a:pt x="60413" y="30089"/>
                    <a:pt x="60319" y="29958"/>
                  </a:cubicBezTo>
                  <a:cubicBezTo>
                    <a:pt x="60207" y="29752"/>
                    <a:pt x="60113" y="29546"/>
                    <a:pt x="60038" y="29321"/>
                  </a:cubicBezTo>
                  <a:lnTo>
                    <a:pt x="60038" y="29321"/>
                  </a:lnTo>
                  <a:cubicBezTo>
                    <a:pt x="60226" y="30463"/>
                    <a:pt x="60151" y="31624"/>
                    <a:pt x="59832" y="32729"/>
                  </a:cubicBezTo>
                  <a:cubicBezTo>
                    <a:pt x="59458" y="33928"/>
                    <a:pt x="58877" y="35051"/>
                    <a:pt x="58110" y="36062"/>
                  </a:cubicBezTo>
                  <a:cubicBezTo>
                    <a:pt x="57192" y="37298"/>
                    <a:pt x="56218" y="38497"/>
                    <a:pt x="55151" y="39602"/>
                  </a:cubicBezTo>
                  <a:lnTo>
                    <a:pt x="54327" y="40519"/>
                  </a:lnTo>
                  <a:lnTo>
                    <a:pt x="53484" y="41400"/>
                  </a:lnTo>
                  <a:lnTo>
                    <a:pt x="52641" y="42280"/>
                  </a:lnTo>
                  <a:lnTo>
                    <a:pt x="51780" y="43160"/>
                  </a:lnTo>
                  <a:cubicBezTo>
                    <a:pt x="47155" y="47804"/>
                    <a:pt x="42061" y="52130"/>
                    <a:pt x="36892" y="56493"/>
                  </a:cubicBezTo>
                  <a:cubicBezTo>
                    <a:pt x="31724" y="60875"/>
                    <a:pt x="26424" y="65295"/>
                    <a:pt x="21443" y="70220"/>
                  </a:cubicBezTo>
                  <a:cubicBezTo>
                    <a:pt x="16462" y="75126"/>
                    <a:pt x="11742" y="80519"/>
                    <a:pt x="7866" y="86699"/>
                  </a:cubicBezTo>
                  <a:lnTo>
                    <a:pt x="7136" y="87954"/>
                  </a:lnTo>
                  <a:lnTo>
                    <a:pt x="6368" y="89358"/>
                  </a:lnTo>
                  <a:lnTo>
                    <a:pt x="5956" y="90107"/>
                  </a:lnTo>
                  <a:cubicBezTo>
                    <a:pt x="5825" y="90370"/>
                    <a:pt x="5694" y="90632"/>
                    <a:pt x="5563" y="90894"/>
                  </a:cubicBezTo>
                  <a:lnTo>
                    <a:pt x="4757" y="92561"/>
                  </a:lnTo>
                  <a:cubicBezTo>
                    <a:pt x="4252" y="93722"/>
                    <a:pt x="3709" y="94920"/>
                    <a:pt x="3241" y="96212"/>
                  </a:cubicBezTo>
                  <a:cubicBezTo>
                    <a:pt x="2735" y="97467"/>
                    <a:pt x="2285" y="98815"/>
                    <a:pt x="1892" y="100164"/>
                  </a:cubicBezTo>
                  <a:cubicBezTo>
                    <a:pt x="1518" y="101531"/>
                    <a:pt x="1181" y="102898"/>
                    <a:pt x="918" y="104246"/>
                  </a:cubicBezTo>
                  <a:cubicBezTo>
                    <a:pt x="656" y="105613"/>
                    <a:pt x="469" y="106943"/>
                    <a:pt x="319" y="108235"/>
                  </a:cubicBezTo>
                  <a:cubicBezTo>
                    <a:pt x="76" y="110501"/>
                    <a:pt x="1" y="112785"/>
                    <a:pt x="94" y="115051"/>
                  </a:cubicBezTo>
                  <a:cubicBezTo>
                    <a:pt x="151" y="116437"/>
                    <a:pt x="263" y="117823"/>
                    <a:pt x="469" y="119209"/>
                  </a:cubicBezTo>
                  <a:cubicBezTo>
                    <a:pt x="656" y="120594"/>
                    <a:pt x="918" y="121980"/>
                    <a:pt x="1256" y="123347"/>
                  </a:cubicBezTo>
                  <a:cubicBezTo>
                    <a:pt x="1911" y="126100"/>
                    <a:pt x="2903" y="128778"/>
                    <a:pt x="4177" y="131325"/>
                  </a:cubicBezTo>
                  <a:cubicBezTo>
                    <a:pt x="4814" y="132598"/>
                    <a:pt x="5544" y="133853"/>
                    <a:pt x="6349" y="135033"/>
                  </a:cubicBezTo>
                  <a:cubicBezTo>
                    <a:pt x="7154" y="136231"/>
                    <a:pt x="8035" y="137373"/>
                    <a:pt x="8990" y="138441"/>
                  </a:cubicBezTo>
                  <a:cubicBezTo>
                    <a:pt x="10881" y="140501"/>
                    <a:pt x="12960" y="142373"/>
                    <a:pt x="15207" y="144021"/>
                  </a:cubicBezTo>
                  <a:cubicBezTo>
                    <a:pt x="17342" y="145632"/>
                    <a:pt x="19514" y="147018"/>
                    <a:pt x="21555" y="148347"/>
                  </a:cubicBezTo>
                  <a:cubicBezTo>
                    <a:pt x="23596" y="149695"/>
                    <a:pt x="25525" y="150988"/>
                    <a:pt x="27248" y="152355"/>
                  </a:cubicBezTo>
                  <a:cubicBezTo>
                    <a:pt x="28091" y="153029"/>
                    <a:pt x="28896" y="153722"/>
                    <a:pt x="29683" y="154471"/>
                  </a:cubicBezTo>
                  <a:cubicBezTo>
                    <a:pt x="30057" y="154827"/>
                    <a:pt x="30432" y="155182"/>
                    <a:pt x="30750" y="155576"/>
                  </a:cubicBezTo>
                  <a:lnTo>
                    <a:pt x="31256" y="156137"/>
                  </a:lnTo>
                  <a:cubicBezTo>
                    <a:pt x="31424" y="156325"/>
                    <a:pt x="31574" y="156531"/>
                    <a:pt x="31724" y="156718"/>
                  </a:cubicBezTo>
                  <a:cubicBezTo>
                    <a:pt x="32997" y="158291"/>
                    <a:pt x="34102" y="160164"/>
                    <a:pt x="35244" y="162224"/>
                  </a:cubicBezTo>
                  <a:cubicBezTo>
                    <a:pt x="36368" y="164283"/>
                    <a:pt x="37473" y="166493"/>
                    <a:pt x="38802" y="168778"/>
                  </a:cubicBezTo>
                  <a:cubicBezTo>
                    <a:pt x="39458" y="169920"/>
                    <a:pt x="40188" y="171062"/>
                    <a:pt x="40993" y="172205"/>
                  </a:cubicBezTo>
                  <a:lnTo>
                    <a:pt x="41611" y="173048"/>
                  </a:lnTo>
                  <a:cubicBezTo>
                    <a:pt x="41799" y="173347"/>
                    <a:pt x="42042" y="173609"/>
                    <a:pt x="42267" y="173890"/>
                  </a:cubicBezTo>
                  <a:cubicBezTo>
                    <a:pt x="42698" y="174471"/>
                    <a:pt x="43203" y="174995"/>
                    <a:pt x="43671" y="175538"/>
                  </a:cubicBezTo>
                  <a:cubicBezTo>
                    <a:pt x="44626" y="176587"/>
                    <a:pt x="45656" y="177561"/>
                    <a:pt x="46743" y="178478"/>
                  </a:cubicBezTo>
                  <a:lnTo>
                    <a:pt x="47136" y="178815"/>
                  </a:lnTo>
                  <a:lnTo>
                    <a:pt x="47548" y="179152"/>
                  </a:lnTo>
                  <a:cubicBezTo>
                    <a:pt x="47829" y="179358"/>
                    <a:pt x="48110" y="179583"/>
                    <a:pt x="48372" y="179789"/>
                  </a:cubicBezTo>
                  <a:cubicBezTo>
                    <a:pt x="48934" y="180201"/>
                    <a:pt x="49495" y="180613"/>
                    <a:pt x="50057" y="180988"/>
                  </a:cubicBezTo>
                  <a:cubicBezTo>
                    <a:pt x="52286" y="182467"/>
                    <a:pt x="54608" y="183797"/>
                    <a:pt x="57042" y="184920"/>
                  </a:cubicBezTo>
                  <a:cubicBezTo>
                    <a:pt x="58222" y="185482"/>
                    <a:pt x="59402" y="186006"/>
                    <a:pt x="60563" y="186512"/>
                  </a:cubicBezTo>
                  <a:cubicBezTo>
                    <a:pt x="61162" y="186755"/>
                    <a:pt x="61743" y="186999"/>
                    <a:pt x="62323" y="187224"/>
                  </a:cubicBezTo>
                  <a:lnTo>
                    <a:pt x="64102" y="187898"/>
                  </a:lnTo>
                  <a:cubicBezTo>
                    <a:pt x="65282" y="188347"/>
                    <a:pt x="66443" y="188797"/>
                    <a:pt x="67641" y="189227"/>
                  </a:cubicBezTo>
                  <a:lnTo>
                    <a:pt x="71218" y="190426"/>
                  </a:lnTo>
                  <a:lnTo>
                    <a:pt x="72098" y="190725"/>
                  </a:lnTo>
                  <a:cubicBezTo>
                    <a:pt x="72398" y="190819"/>
                    <a:pt x="72716" y="190894"/>
                    <a:pt x="73016" y="190988"/>
                  </a:cubicBezTo>
                  <a:lnTo>
                    <a:pt x="74814" y="191512"/>
                  </a:lnTo>
                  <a:cubicBezTo>
                    <a:pt x="76031" y="191868"/>
                    <a:pt x="77230" y="192242"/>
                    <a:pt x="78447" y="192542"/>
                  </a:cubicBezTo>
                  <a:lnTo>
                    <a:pt x="82080" y="193441"/>
                  </a:lnTo>
                  <a:cubicBezTo>
                    <a:pt x="83316" y="193740"/>
                    <a:pt x="84533" y="193984"/>
                    <a:pt x="85769" y="194246"/>
                  </a:cubicBezTo>
                  <a:cubicBezTo>
                    <a:pt x="95288" y="196228"/>
                    <a:pt x="104961" y="197217"/>
                    <a:pt x="114633" y="197217"/>
                  </a:cubicBezTo>
                  <a:cubicBezTo>
                    <a:pt x="124882" y="197217"/>
                    <a:pt x="135130" y="196106"/>
                    <a:pt x="145189" y="193890"/>
                  </a:cubicBezTo>
                  <a:cubicBezTo>
                    <a:pt x="154889" y="191699"/>
                    <a:pt x="164140" y="188609"/>
                    <a:pt x="173222" y="185763"/>
                  </a:cubicBezTo>
                  <a:cubicBezTo>
                    <a:pt x="177773" y="184340"/>
                    <a:pt x="182286" y="182973"/>
                    <a:pt x="186799" y="181793"/>
                  </a:cubicBezTo>
                  <a:cubicBezTo>
                    <a:pt x="191256" y="180613"/>
                    <a:pt x="195788" y="179695"/>
                    <a:pt x="200357" y="179040"/>
                  </a:cubicBezTo>
                  <a:lnTo>
                    <a:pt x="202043" y="178815"/>
                  </a:lnTo>
                  <a:cubicBezTo>
                    <a:pt x="202604" y="178740"/>
                    <a:pt x="203166" y="178703"/>
                    <a:pt x="203728" y="178647"/>
                  </a:cubicBezTo>
                  <a:lnTo>
                    <a:pt x="205432" y="178497"/>
                  </a:lnTo>
                  <a:lnTo>
                    <a:pt x="206275" y="178403"/>
                  </a:lnTo>
                  <a:lnTo>
                    <a:pt x="207118" y="178385"/>
                  </a:lnTo>
                  <a:cubicBezTo>
                    <a:pt x="208241" y="178328"/>
                    <a:pt x="209365" y="178272"/>
                    <a:pt x="210488" y="178254"/>
                  </a:cubicBezTo>
                  <a:lnTo>
                    <a:pt x="212193" y="178254"/>
                  </a:lnTo>
                  <a:lnTo>
                    <a:pt x="213934" y="178272"/>
                  </a:lnTo>
                  <a:cubicBezTo>
                    <a:pt x="217260" y="178353"/>
                    <a:pt x="220711" y="178558"/>
                    <a:pt x="224301" y="178558"/>
                  </a:cubicBezTo>
                  <a:cubicBezTo>
                    <a:pt x="225723" y="178558"/>
                    <a:pt x="227168" y="178526"/>
                    <a:pt x="228635" y="178441"/>
                  </a:cubicBezTo>
                  <a:cubicBezTo>
                    <a:pt x="231294" y="178291"/>
                    <a:pt x="233953" y="177916"/>
                    <a:pt x="236537" y="177317"/>
                  </a:cubicBezTo>
                  <a:lnTo>
                    <a:pt x="237530" y="177055"/>
                  </a:lnTo>
                  <a:cubicBezTo>
                    <a:pt x="237867" y="176961"/>
                    <a:pt x="238204" y="176886"/>
                    <a:pt x="238522" y="176774"/>
                  </a:cubicBezTo>
                  <a:lnTo>
                    <a:pt x="239515" y="176437"/>
                  </a:lnTo>
                  <a:cubicBezTo>
                    <a:pt x="239852" y="176325"/>
                    <a:pt x="240170" y="176231"/>
                    <a:pt x="240489" y="176100"/>
                  </a:cubicBezTo>
                  <a:cubicBezTo>
                    <a:pt x="241799" y="175594"/>
                    <a:pt x="243054" y="175033"/>
                    <a:pt x="244271" y="174396"/>
                  </a:cubicBezTo>
                  <a:cubicBezTo>
                    <a:pt x="246668" y="173104"/>
                    <a:pt x="248916" y="171587"/>
                    <a:pt x="250975" y="169827"/>
                  </a:cubicBezTo>
                  <a:cubicBezTo>
                    <a:pt x="252979" y="168141"/>
                    <a:pt x="254852" y="166306"/>
                    <a:pt x="256575" y="164340"/>
                  </a:cubicBezTo>
                  <a:cubicBezTo>
                    <a:pt x="258298" y="162411"/>
                    <a:pt x="259852" y="160407"/>
                    <a:pt x="261313" y="158385"/>
                  </a:cubicBezTo>
                  <a:cubicBezTo>
                    <a:pt x="262062" y="157355"/>
                    <a:pt x="262755" y="156325"/>
                    <a:pt x="263447" y="155295"/>
                  </a:cubicBezTo>
                  <a:lnTo>
                    <a:pt x="264477" y="153759"/>
                  </a:lnTo>
                  <a:lnTo>
                    <a:pt x="265470" y="152186"/>
                  </a:lnTo>
                  <a:cubicBezTo>
                    <a:pt x="268110" y="147991"/>
                    <a:pt x="270507" y="143647"/>
                    <a:pt x="272642" y="139171"/>
                  </a:cubicBezTo>
                  <a:cubicBezTo>
                    <a:pt x="274777" y="134714"/>
                    <a:pt x="276650" y="130126"/>
                    <a:pt x="278279" y="125444"/>
                  </a:cubicBezTo>
                  <a:lnTo>
                    <a:pt x="278597" y="124564"/>
                  </a:lnTo>
                  <a:lnTo>
                    <a:pt x="278878" y="123684"/>
                  </a:lnTo>
                  <a:lnTo>
                    <a:pt x="279459" y="121924"/>
                  </a:lnTo>
                  <a:cubicBezTo>
                    <a:pt x="279833" y="120744"/>
                    <a:pt x="280170" y="119546"/>
                    <a:pt x="280526" y="118366"/>
                  </a:cubicBezTo>
                  <a:cubicBezTo>
                    <a:pt x="280863" y="117167"/>
                    <a:pt x="281200" y="115988"/>
                    <a:pt x="281500" y="114789"/>
                  </a:cubicBezTo>
                  <a:lnTo>
                    <a:pt x="281949" y="112991"/>
                  </a:lnTo>
                  <a:lnTo>
                    <a:pt x="282174" y="112074"/>
                  </a:lnTo>
                  <a:lnTo>
                    <a:pt x="282380" y="111175"/>
                  </a:lnTo>
                  <a:cubicBezTo>
                    <a:pt x="284590" y="101493"/>
                    <a:pt x="285713" y="91606"/>
                    <a:pt x="285732" y="81680"/>
                  </a:cubicBezTo>
                  <a:cubicBezTo>
                    <a:pt x="285751" y="76699"/>
                    <a:pt x="285470" y="71737"/>
                    <a:pt x="284927" y="66793"/>
                  </a:cubicBezTo>
                  <a:cubicBezTo>
                    <a:pt x="284777" y="65557"/>
                    <a:pt x="284627" y="64321"/>
                    <a:pt x="284459" y="63085"/>
                  </a:cubicBezTo>
                  <a:lnTo>
                    <a:pt x="284178" y="61250"/>
                  </a:lnTo>
                  <a:lnTo>
                    <a:pt x="284028" y="60313"/>
                  </a:lnTo>
                  <a:lnTo>
                    <a:pt x="283878" y="59396"/>
                  </a:lnTo>
                  <a:cubicBezTo>
                    <a:pt x="283447" y="56961"/>
                    <a:pt x="282961" y="54489"/>
                    <a:pt x="282361" y="52036"/>
                  </a:cubicBezTo>
                  <a:cubicBezTo>
                    <a:pt x="281762" y="49583"/>
                    <a:pt x="281088" y="47149"/>
                    <a:pt x="280264" y="44714"/>
                  </a:cubicBezTo>
                  <a:cubicBezTo>
                    <a:pt x="279421" y="42261"/>
                    <a:pt x="278447" y="39864"/>
                    <a:pt x="277343" y="37523"/>
                  </a:cubicBezTo>
                  <a:cubicBezTo>
                    <a:pt x="276200" y="35126"/>
                    <a:pt x="274889" y="32823"/>
                    <a:pt x="273410" y="30632"/>
                  </a:cubicBezTo>
                  <a:cubicBezTo>
                    <a:pt x="271912" y="28403"/>
                    <a:pt x="270189" y="26325"/>
                    <a:pt x="268298" y="24414"/>
                  </a:cubicBezTo>
                  <a:cubicBezTo>
                    <a:pt x="266425" y="22504"/>
                    <a:pt x="264384" y="20763"/>
                    <a:pt x="262193" y="19208"/>
                  </a:cubicBezTo>
                  <a:cubicBezTo>
                    <a:pt x="260058" y="17673"/>
                    <a:pt x="257792" y="16306"/>
                    <a:pt x="255451" y="15107"/>
                  </a:cubicBezTo>
                  <a:cubicBezTo>
                    <a:pt x="253166" y="13909"/>
                    <a:pt x="250788" y="12841"/>
                    <a:pt x="248372" y="11905"/>
                  </a:cubicBezTo>
                  <a:lnTo>
                    <a:pt x="247492" y="11549"/>
                  </a:lnTo>
                  <a:lnTo>
                    <a:pt x="246575" y="11231"/>
                  </a:lnTo>
                  <a:cubicBezTo>
                    <a:pt x="245975" y="11006"/>
                    <a:pt x="245376" y="10782"/>
                    <a:pt x="244777" y="10576"/>
                  </a:cubicBezTo>
                  <a:lnTo>
                    <a:pt x="243328" y="10112"/>
                  </a:lnTo>
                  <a:lnTo>
                    <a:pt x="243328" y="10112"/>
                  </a:lnTo>
                  <a:cubicBezTo>
                    <a:pt x="245728" y="10892"/>
                    <a:pt x="248098" y="11770"/>
                    <a:pt x="250414" y="12748"/>
                  </a:cubicBezTo>
                  <a:cubicBezTo>
                    <a:pt x="253504" y="14059"/>
                    <a:pt x="256481" y="15594"/>
                    <a:pt x="259328" y="17355"/>
                  </a:cubicBezTo>
                  <a:cubicBezTo>
                    <a:pt x="262230" y="19152"/>
                    <a:pt x="264946" y="21250"/>
                    <a:pt x="267399" y="23628"/>
                  </a:cubicBezTo>
                  <a:cubicBezTo>
                    <a:pt x="268017" y="24208"/>
                    <a:pt x="268597" y="24845"/>
                    <a:pt x="269196" y="25463"/>
                  </a:cubicBezTo>
                  <a:cubicBezTo>
                    <a:pt x="269515" y="25763"/>
                    <a:pt x="269777" y="26119"/>
                    <a:pt x="270058" y="26437"/>
                  </a:cubicBezTo>
                  <a:lnTo>
                    <a:pt x="270901" y="27411"/>
                  </a:lnTo>
                  <a:lnTo>
                    <a:pt x="271687" y="28422"/>
                  </a:lnTo>
                  <a:cubicBezTo>
                    <a:pt x="271949" y="28778"/>
                    <a:pt x="272230" y="29096"/>
                    <a:pt x="272474" y="29452"/>
                  </a:cubicBezTo>
                  <a:lnTo>
                    <a:pt x="273204" y="30501"/>
                  </a:lnTo>
                  <a:lnTo>
                    <a:pt x="273560" y="31025"/>
                  </a:lnTo>
                  <a:lnTo>
                    <a:pt x="273916" y="31549"/>
                  </a:lnTo>
                  <a:cubicBezTo>
                    <a:pt x="275713" y="34377"/>
                    <a:pt x="277268" y="37355"/>
                    <a:pt x="278541" y="40444"/>
                  </a:cubicBezTo>
                  <a:cubicBezTo>
                    <a:pt x="279777" y="43478"/>
                    <a:pt x="280826" y="46568"/>
                    <a:pt x="281650" y="49714"/>
                  </a:cubicBezTo>
                  <a:cubicBezTo>
                    <a:pt x="282474" y="52823"/>
                    <a:pt x="283148" y="55950"/>
                    <a:pt x="283672" y="59059"/>
                  </a:cubicBezTo>
                  <a:lnTo>
                    <a:pt x="283878" y="60238"/>
                  </a:lnTo>
                  <a:lnTo>
                    <a:pt x="284065" y="61400"/>
                  </a:lnTo>
                  <a:cubicBezTo>
                    <a:pt x="284178" y="62186"/>
                    <a:pt x="284309" y="62973"/>
                    <a:pt x="284403" y="63740"/>
                  </a:cubicBezTo>
                  <a:cubicBezTo>
                    <a:pt x="284609" y="65313"/>
                    <a:pt x="284815" y="66886"/>
                    <a:pt x="284946" y="68459"/>
                  </a:cubicBezTo>
                  <a:cubicBezTo>
                    <a:pt x="287361" y="93553"/>
                    <a:pt x="282642" y="118834"/>
                    <a:pt x="271294" y="141343"/>
                  </a:cubicBezTo>
                  <a:lnTo>
                    <a:pt x="270770" y="142392"/>
                  </a:lnTo>
                  <a:lnTo>
                    <a:pt x="270226" y="143422"/>
                  </a:lnTo>
                  <a:cubicBezTo>
                    <a:pt x="269852" y="144115"/>
                    <a:pt x="269496" y="144808"/>
                    <a:pt x="269103" y="145501"/>
                  </a:cubicBezTo>
                  <a:cubicBezTo>
                    <a:pt x="268335" y="146849"/>
                    <a:pt x="267567" y="148197"/>
                    <a:pt x="266762" y="149546"/>
                  </a:cubicBezTo>
                  <a:cubicBezTo>
                    <a:pt x="265975" y="150894"/>
                    <a:pt x="265133" y="152205"/>
                    <a:pt x="264290" y="153534"/>
                  </a:cubicBezTo>
                  <a:cubicBezTo>
                    <a:pt x="263859" y="154190"/>
                    <a:pt x="263429" y="154827"/>
                    <a:pt x="262979" y="155482"/>
                  </a:cubicBezTo>
                  <a:lnTo>
                    <a:pt x="262324" y="156456"/>
                  </a:lnTo>
                  <a:lnTo>
                    <a:pt x="261650" y="157430"/>
                  </a:lnTo>
                  <a:cubicBezTo>
                    <a:pt x="259814" y="160051"/>
                    <a:pt x="257811" y="162561"/>
                    <a:pt x="255676" y="164920"/>
                  </a:cubicBezTo>
                  <a:cubicBezTo>
                    <a:pt x="254552" y="166119"/>
                    <a:pt x="253410" y="167298"/>
                    <a:pt x="252174" y="168403"/>
                  </a:cubicBezTo>
                  <a:cubicBezTo>
                    <a:pt x="251575" y="168984"/>
                    <a:pt x="250919" y="169508"/>
                    <a:pt x="250264" y="170051"/>
                  </a:cubicBezTo>
                  <a:cubicBezTo>
                    <a:pt x="249945" y="170313"/>
                    <a:pt x="249608" y="170576"/>
                    <a:pt x="249271" y="170819"/>
                  </a:cubicBezTo>
                  <a:cubicBezTo>
                    <a:pt x="248934" y="171081"/>
                    <a:pt x="248616" y="171343"/>
                    <a:pt x="248260" y="171587"/>
                  </a:cubicBezTo>
                  <a:lnTo>
                    <a:pt x="247211" y="172298"/>
                  </a:lnTo>
                  <a:cubicBezTo>
                    <a:pt x="246856" y="172542"/>
                    <a:pt x="246481" y="172767"/>
                    <a:pt x="246125" y="172991"/>
                  </a:cubicBezTo>
                  <a:cubicBezTo>
                    <a:pt x="245395" y="173459"/>
                    <a:pt x="244627" y="173853"/>
                    <a:pt x="243878" y="174265"/>
                  </a:cubicBezTo>
                  <a:cubicBezTo>
                    <a:pt x="242324" y="175070"/>
                    <a:pt x="240713" y="175744"/>
                    <a:pt x="239065" y="176287"/>
                  </a:cubicBezTo>
                  <a:cubicBezTo>
                    <a:pt x="237436" y="176830"/>
                    <a:pt x="235751" y="177242"/>
                    <a:pt x="234065" y="177542"/>
                  </a:cubicBezTo>
                  <a:lnTo>
                    <a:pt x="232811" y="177729"/>
                  </a:lnTo>
                  <a:cubicBezTo>
                    <a:pt x="232605" y="177767"/>
                    <a:pt x="232380" y="177804"/>
                    <a:pt x="232174" y="177823"/>
                  </a:cubicBezTo>
                  <a:lnTo>
                    <a:pt x="231556" y="177898"/>
                  </a:lnTo>
                  <a:lnTo>
                    <a:pt x="230320" y="178029"/>
                  </a:lnTo>
                  <a:lnTo>
                    <a:pt x="229084" y="178104"/>
                  </a:lnTo>
                  <a:cubicBezTo>
                    <a:pt x="227445" y="178216"/>
                    <a:pt x="225835" y="178258"/>
                    <a:pt x="224248" y="178258"/>
                  </a:cubicBezTo>
                  <a:cubicBezTo>
                    <a:pt x="222661" y="178258"/>
                    <a:pt x="221097" y="178216"/>
                    <a:pt x="219552" y="178160"/>
                  </a:cubicBezTo>
                  <a:cubicBezTo>
                    <a:pt x="216680" y="178055"/>
                    <a:pt x="213890" y="177933"/>
                    <a:pt x="211167" y="177933"/>
                  </a:cubicBezTo>
                  <a:cubicBezTo>
                    <a:pt x="210978" y="177933"/>
                    <a:pt x="210789" y="177934"/>
                    <a:pt x="210601" y="177935"/>
                  </a:cubicBezTo>
                  <a:cubicBezTo>
                    <a:pt x="204852" y="177973"/>
                    <a:pt x="199065" y="178759"/>
                    <a:pt x="193260" y="179958"/>
                  </a:cubicBezTo>
                  <a:cubicBezTo>
                    <a:pt x="187473" y="181175"/>
                    <a:pt x="181687" y="182823"/>
                    <a:pt x="175863" y="184621"/>
                  </a:cubicBezTo>
                  <a:cubicBezTo>
                    <a:pt x="170039" y="186400"/>
                    <a:pt x="164159" y="188347"/>
                    <a:pt x="158147" y="190145"/>
                  </a:cubicBezTo>
                  <a:cubicBezTo>
                    <a:pt x="156631" y="190594"/>
                    <a:pt x="155132" y="191044"/>
                    <a:pt x="153597" y="191456"/>
                  </a:cubicBezTo>
                  <a:cubicBezTo>
                    <a:pt x="152061" y="191868"/>
                    <a:pt x="150526" y="192280"/>
                    <a:pt x="148990" y="192673"/>
                  </a:cubicBezTo>
                  <a:lnTo>
                    <a:pt x="146649" y="193235"/>
                  </a:lnTo>
                  <a:cubicBezTo>
                    <a:pt x="145863" y="193422"/>
                    <a:pt x="145095" y="193628"/>
                    <a:pt x="144308" y="193778"/>
                  </a:cubicBezTo>
                  <a:cubicBezTo>
                    <a:pt x="142735" y="194096"/>
                    <a:pt x="141144" y="194433"/>
                    <a:pt x="139571" y="194733"/>
                  </a:cubicBezTo>
                  <a:cubicBezTo>
                    <a:pt x="140001" y="194602"/>
                    <a:pt x="140413" y="194433"/>
                    <a:pt x="140825" y="194265"/>
                  </a:cubicBezTo>
                  <a:cubicBezTo>
                    <a:pt x="140881" y="194223"/>
                    <a:pt x="140864" y="194202"/>
                    <a:pt x="140725" y="194202"/>
                  </a:cubicBezTo>
                  <a:cubicBezTo>
                    <a:pt x="140679" y="194202"/>
                    <a:pt x="140619" y="194204"/>
                    <a:pt x="140544" y="194209"/>
                  </a:cubicBezTo>
                  <a:cubicBezTo>
                    <a:pt x="140395" y="194227"/>
                    <a:pt x="140170" y="194246"/>
                    <a:pt x="139889" y="194283"/>
                  </a:cubicBezTo>
                  <a:lnTo>
                    <a:pt x="138765" y="194433"/>
                  </a:lnTo>
                  <a:cubicBezTo>
                    <a:pt x="141986" y="193815"/>
                    <a:pt x="145170" y="193122"/>
                    <a:pt x="148297" y="192317"/>
                  </a:cubicBezTo>
                  <a:cubicBezTo>
                    <a:pt x="149084" y="192130"/>
                    <a:pt x="149870" y="191924"/>
                    <a:pt x="150638" y="191699"/>
                  </a:cubicBezTo>
                  <a:lnTo>
                    <a:pt x="152979" y="191063"/>
                  </a:lnTo>
                  <a:cubicBezTo>
                    <a:pt x="154533" y="190632"/>
                    <a:pt x="156069" y="190164"/>
                    <a:pt x="157586" y="189714"/>
                  </a:cubicBezTo>
                  <a:cubicBezTo>
                    <a:pt x="163691" y="187879"/>
                    <a:pt x="169664" y="185875"/>
                    <a:pt x="175582" y="184021"/>
                  </a:cubicBezTo>
                  <a:cubicBezTo>
                    <a:pt x="181500" y="182186"/>
                    <a:pt x="187398" y="180482"/>
                    <a:pt x="193316" y="179246"/>
                  </a:cubicBezTo>
                  <a:cubicBezTo>
                    <a:pt x="194046" y="179077"/>
                    <a:pt x="194795" y="178946"/>
                    <a:pt x="195526" y="178815"/>
                  </a:cubicBezTo>
                  <a:lnTo>
                    <a:pt x="197754" y="178403"/>
                  </a:lnTo>
                  <a:cubicBezTo>
                    <a:pt x="198129" y="178328"/>
                    <a:pt x="198485" y="178291"/>
                    <a:pt x="198859" y="178235"/>
                  </a:cubicBezTo>
                  <a:lnTo>
                    <a:pt x="199964" y="178085"/>
                  </a:lnTo>
                  <a:lnTo>
                    <a:pt x="202193" y="177767"/>
                  </a:lnTo>
                  <a:lnTo>
                    <a:pt x="204421" y="177561"/>
                  </a:lnTo>
                  <a:lnTo>
                    <a:pt x="205526" y="177467"/>
                  </a:lnTo>
                  <a:cubicBezTo>
                    <a:pt x="205900" y="177430"/>
                    <a:pt x="206256" y="177373"/>
                    <a:pt x="206631" y="177373"/>
                  </a:cubicBezTo>
                  <a:lnTo>
                    <a:pt x="208840" y="177298"/>
                  </a:lnTo>
                  <a:cubicBezTo>
                    <a:pt x="209590" y="177261"/>
                    <a:pt x="210320" y="177242"/>
                    <a:pt x="211069" y="177242"/>
                  </a:cubicBezTo>
                  <a:cubicBezTo>
                    <a:pt x="211240" y="177241"/>
                    <a:pt x="211411" y="177241"/>
                    <a:pt x="211583" y="177241"/>
                  </a:cubicBezTo>
                  <a:cubicBezTo>
                    <a:pt x="214381" y="177241"/>
                    <a:pt x="217262" y="177379"/>
                    <a:pt x="220226" y="177467"/>
                  </a:cubicBezTo>
                  <a:cubicBezTo>
                    <a:pt x="221507" y="177527"/>
                    <a:pt x="222794" y="177557"/>
                    <a:pt x="224082" y="177557"/>
                  </a:cubicBezTo>
                  <a:cubicBezTo>
                    <a:pt x="226014" y="177557"/>
                    <a:pt x="227949" y="177489"/>
                    <a:pt x="229870" y="177355"/>
                  </a:cubicBezTo>
                  <a:cubicBezTo>
                    <a:pt x="233279" y="177111"/>
                    <a:pt x="236612" y="176418"/>
                    <a:pt x="239833" y="175313"/>
                  </a:cubicBezTo>
                  <a:cubicBezTo>
                    <a:pt x="243054" y="174115"/>
                    <a:pt x="246088" y="172430"/>
                    <a:pt x="248822" y="170351"/>
                  </a:cubicBezTo>
                  <a:cubicBezTo>
                    <a:pt x="250151" y="169340"/>
                    <a:pt x="251444" y="168254"/>
                    <a:pt x="252661" y="167092"/>
                  </a:cubicBezTo>
                  <a:cubicBezTo>
                    <a:pt x="253241" y="166512"/>
                    <a:pt x="253841" y="165950"/>
                    <a:pt x="254402" y="165351"/>
                  </a:cubicBezTo>
                  <a:cubicBezTo>
                    <a:pt x="254683" y="165051"/>
                    <a:pt x="254964" y="164752"/>
                    <a:pt x="255245" y="164452"/>
                  </a:cubicBezTo>
                  <a:lnTo>
                    <a:pt x="256069" y="163553"/>
                  </a:lnTo>
                  <a:cubicBezTo>
                    <a:pt x="256350" y="163235"/>
                    <a:pt x="256612" y="162935"/>
                    <a:pt x="256874" y="162617"/>
                  </a:cubicBezTo>
                  <a:cubicBezTo>
                    <a:pt x="257118" y="162298"/>
                    <a:pt x="257399" y="161999"/>
                    <a:pt x="257642" y="161680"/>
                  </a:cubicBezTo>
                  <a:cubicBezTo>
                    <a:pt x="258148" y="161062"/>
                    <a:pt x="258672" y="160426"/>
                    <a:pt x="259140" y="159789"/>
                  </a:cubicBezTo>
                  <a:cubicBezTo>
                    <a:pt x="260133" y="158516"/>
                    <a:pt x="261050" y="157224"/>
                    <a:pt x="261968" y="155913"/>
                  </a:cubicBezTo>
                  <a:cubicBezTo>
                    <a:pt x="263766" y="153310"/>
                    <a:pt x="265489" y="150651"/>
                    <a:pt x="267062" y="147916"/>
                  </a:cubicBezTo>
                  <a:cubicBezTo>
                    <a:pt x="268653" y="145201"/>
                    <a:pt x="270152" y="142411"/>
                    <a:pt x="271556" y="139583"/>
                  </a:cubicBezTo>
                  <a:cubicBezTo>
                    <a:pt x="277137" y="128197"/>
                    <a:pt x="281069" y="116100"/>
                    <a:pt x="283223" y="103609"/>
                  </a:cubicBezTo>
                  <a:cubicBezTo>
                    <a:pt x="285395" y="91062"/>
                    <a:pt x="285732" y="78253"/>
                    <a:pt x="284197" y="65594"/>
                  </a:cubicBezTo>
                  <a:cubicBezTo>
                    <a:pt x="283841" y="62429"/>
                    <a:pt x="283298" y="59265"/>
                    <a:pt x="282680" y="56119"/>
                  </a:cubicBezTo>
                  <a:cubicBezTo>
                    <a:pt x="282043" y="52935"/>
                    <a:pt x="281256" y="49789"/>
                    <a:pt x="280283" y="46680"/>
                  </a:cubicBezTo>
                  <a:cubicBezTo>
                    <a:pt x="279309" y="43516"/>
                    <a:pt x="278092" y="40426"/>
                    <a:pt x="276631" y="37429"/>
                  </a:cubicBezTo>
                  <a:cubicBezTo>
                    <a:pt x="275170" y="34377"/>
                    <a:pt x="273373" y="31474"/>
                    <a:pt x="271294" y="28778"/>
                  </a:cubicBezTo>
                  <a:cubicBezTo>
                    <a:pt x="269159" y="26062"/>
                    <a:pt x="266725" y="23591"/>
                    <a:pt x="264028" y="21437"/>
                  </a:cubicBezTo>
                  <a:cubicBezTo>
                    <a:pt x="261369" y="19321"/>
                    <a:pt x="258504" y="17467"/>
                    <a:pt x="255489" y="15894"/>
                  </a:cubicBezTo>
                  <a:cubicBezTo>
                    <a:pt x="249515" y="12767"/>
                    <a:pt x="243166" y="10688"/>
                    <a:pt x="236856" y="9077"/>
                  </a:cubicBezTo>
                  <a:lnTo>
                    <a:pt x="237062" y="8253"/>
                  </a:lnTo>
                  <a:cubicBezTo>
                    <a:pt x="234833" y="7673"/>
                    <a:pt x="232586" y="7149"/>
                    <a:pt x="230357" y="6662"/>
                  </a:cubicBezTo>
                  <a:lnTo>
                    <a:pt x="228672" y="6287"/>
                  </a:lnTo>
                  <a:lnTo>
                    <a:pt x="226987" y="5950"/>
                  </a:lnTo>
                  <a:cubicBezTo>
                    <a:pt x="225863" y="5744"/>
                    <a:pt x="224739" y="5501"/>
                    <a:pt x="223616" y="5295"/>
                  </a:cubicBezTo>
                  <a:cubicBezTo>
                    <a:pt x="219121" y="4452"/>
                    <a:pt x="214608" y="3778"/>
                    <a:pt x="210076" y="3179"/>
                  </a:cubicBezTo>
                  <a:cubicBezTo>
                    <a:pt x="208934" y="3047"/>
                    <a:pt x="207810" y="2879"/>
                    <a:pt x="206668" y="2748"/>
                  </a:cubicBezTo>
                  <a:lnTo>
                    <a:pt x="203260" y="2373"/>
                  </a:lnTo>
                  <a:cubicBezTo>
                    <a:pt x="200994" y="2149"/>
                    <a:pt x="198728" y="1924"/>
                    <a:pt x="196443" y="1737"/>
                  </a:cubicBezTo>
                  <a:cubicBezTo>
                    <a:pt x="191893" y="1343"/>
                    <a:pt x="187342" y="1044"/>
                    <a:pt x="182792" y="819"/>
                  </a:cubicBezTo>
                  <a:cubicBezTo>
                    <a:pt x="178222" y="613"/>
                    <a:pt x="173672" y="426"/>
                    <a:pt x="169121" y="313"/>
                  </a:cubicBezTo>
                  <a:cubicBezTo>
                    <a:pt x="166855" y="257"/>
                    <a:pt x="164571" y="201"/>
                    <a:pt x="162286" y="164"/>
                  </a:cubicBezTo>
                  <a:lnTo>
                    <a:pt x="158878" y="107"/>
                  </a:lnTo>
                  <a:lnTo>
                    <a:pt x="155451" y="70"/>
                  </a:lnTo>
                  <a:cubicBezTo>
                    <a:pt x="151756" y="24"/>
                    <a:pt x="148055" y="0"/>
                    <a:pt x="14435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3" name="Google Shape;293;p30"/>
          <p:cNvGrpSpPr/>
          <p:nvPr/>
        </p:nvGrpSpPr>
        <p:grpSpPr>
          <a:xfrm rot="5400000">
            <a:off x="8263999" y="-352071"/>
            <a:ext cx="1464413" cy="2014717"/>
            <a:chOff x="1913725" y="238075"/>
            <a:chExt cx="3807625" cy="5238475"/>
          </a:xfrm>
        </p:grpSpPr>
        <p:sp>
          <p:nvSpPr>
            <p:cNvPr id="294" name="Google Shape;294;p30"/>
            <p:cNvSpPr/>
            <p:nvPr/>
          </p:nvSpPr>
          <p:spPr>
            <a:xfrm>
              <a:off x="2371350" y="2252225"/>
              <a:ext cx="160600" cy="812400"/>
            </a:xfrm>
            <a:custGeom>
              <a:rect b="b" l="l" r="r" t="t"/>
              <a:pathLst>
                <a:path extrusionOk="0" h="32496" w="6424">
                  <a:moveTo>
                    <a:pt x="3088" y="0"/>
                  </a:moveTo>
                  <a:cubicBezTo>
                    <a:pt x="2748" y="0"/>
                    <a:pt x="2429" y="40"/>
                    <a:pt x="2188" y="105"/>
                  </a:cubicBezTo>
                  <a:cubicBezTo>
                    <a:pt x="1004" y="426"/>
                    <a:pt x="0" y="1309"/>
                    <a:pt x="141" y="2594"/>
                  </a:cubicBezTo>
                  <a:cubicBezTo>
                    <a:pt x="1144" y="11947"/>
                    <a:pt x="1245" y="21341"/>
                    <a:pt x="1245" y="30734"/>
                  </a:cubicBezTo>
                  <a:cubicBezTo>
                    <a:pt x="1245" y="31962"/>
                    <a:pt x="2292" y="32495"/>
                    <a:pt x="3445" y="32495"/>
                  </a:cubicBezTo>
                  <a:cubicBezTo>
                    <a:pt x="4855" y="32495"/>
                    <a:pt x="6423" y="31697"/>
                    <a:pt x="6423" y="30393"/>
                  </a:cubicBezTo>
                  <a:cubicBezTo>
                    <a:pt x="6423" y="20658"/>
                    <a:pt x="6263" y="10923"/>
                    <a:pt x="5219" y="1229"/>
                  </a:cubicBezTo>
                  <a:cubicBezTo>
                    <a:pt x="5116" y="302"/>
                    <a:pt x="4021" y="0"/>
                    <a:pt x="308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30"/>
            <p:cNvSpPr/>
            <p:nvPr/>
          </p:nvSpPr>
          <p:spPr>
            <a:xfrm>
              <a:off x="2949925" y="1406000"/>
              <a:ext cx="127475" cy="921500"/>
            </a:xfrm>
            <a:custGeom>
              <a:rect b="b" l="l" r="r" t="t"/>
              <a:pathLst>
                <a:path extrusionOk="0" h="36860" w="5099">
                  <a:moveTo>
                    <a:pt x="3991" y="0"/>
                  </a:moveTo>
                  <a:cubicBezTo>
                    <a:pt x="2491" y="0"/>
                    <a:pt x="0" y="698"/>
                    <a:pt x="0" y="1779"/>
                  </a:cubicBezTo>
                  <a:lnTo>
                    <a:pt x="0" y="36443"/>
                  </a:lnTo>
                  <a:cubicBezTo>
                    <a:pt x="0" y="36729"/>
                    <a:pt x="469" y="36860"/>
                    <a:pt x="1123" y="36860"/>
                  </a:cubicBezTo>
                  <a:cubicBezTo>
                    <a:pt x="2624" y="36860"/>
                    <a:pt x="5098" y="36168"/>
                    <a:pt x="5098" y="35078"/>
                  </a:cubicBezTo>
                  <a:lnTo>
                    <a:pt x="5098" y="414"/>
                  </a:lnTo>
                  <a:cubicBezTo>
                    <a:pt x="5098" y="130"/>
                    <a:pt x="4636" y="0"/>
                    <a:pt x="39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0"/>
            <p:cNvSpPr/>
            <p:nvPr/>
          </p:nvSpPr>
          <p:spPr>
            <a:xfrm>
              <a:off x="3410050" y="2147850"/>
              <a:ext cx="128000" cy="983225"/>
            </a:xfrm>
            <a:custGeom>
              <a:rect b="b" l="l" r="r" t="t"/>
              <a:pathLst>
                <a:path extrusionOk="0" h="39329" w="5120">
                  <a:moveTo>
                    <a:pt x="3322" y="1"/>
                  </a:moveTo>
                  <a:cubicBezTo>
                    <a:pt x="3168" y="1"/>
                    <a:pt x="3016" y="9"/>
                    <a:pt x="2871" y="24"/>
                  </a:cubicBezTo>
                  <a:cubicBezTo>
                    <a:pt x="2088" y="105"/>
                    <a:pt x="1" y="727"/>
                    <a:pt x="1" y="1831"/>
                  </a:cubicBezTo>
                  <a:lnTo>
                    <a:pt x="1" y="1851"/>
                  </a:lnTo>
                  <a:lnTo>
                    <a:pt x="1" y="38061"/>
                  </a:lnTo>
                  <a:cubicBezTo>
                    <a:pt x="1" y="39050"/>
                    <a:pt x="943" y="39329"/>
                    <a:pt x="1805" y="39329"/>
                  </a:cubicBezTo>
                  <a:cubicBezTo>
                    <a:pt x="1957" y="39329"/>
                    <a:pt x="2107" y="39320"/>
                    <a:pt x="2249" y="39305"/>
                  </a:cubicBezTo>
                  <a:cubicBezTo>
                    <a:pt x="3052" y="39225"/>
                    <a:pt x="5119" y="38623"/>
                    <a:pt x="5119" y="37499"/>
                  </a:cubicBezTo>
                  <a:lnTo>
                    <a:pt x="5119" y="1269"/>
                  </a:lnTo>
                  <a:cubicBezTo>
                    <a:pt x="5119" y="280"/>
                    <a:pt x="4192" y="1"/>
                    <a:pt x="332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0"/>
            <p:cNvSpPr/>
            <p:nvPr/>
          </p:nvSpPr>
          <p:spPr>
            <a:xfrm>
              <a:off x="3982875" y="1401175"/>
              <a:ext cx="158325" cy="893025"/>
            </a:xfrm>
            <a:custGeom>
              <a:rect b="b" l="l" r="r" t="t"/>
              <a:pathLst>
                <a:path extrusionOk="0" h="35721" w="6333">
                  <a:moveTo>
                    <a:pt x="3881" y="0"/>
                  </a:moveTo>
                  <a:cubicBezTo>
                    <a:pt x="2339" y="0"/>
                    <a:pt x="1" y="837"/>
                    <a:pt x="110" y="1972"/>
                  </a:cubicBezTo>
                  <a:cubicBezTo>
                    <a:pt x="1134" y="13011"/>
                    <a:pt x="1254" y="24071"/>
                    <a:pt x="1254" y="35150"/>
                  </a:cubicBezTo>
                  <a:cubicBezTo>
                    <a:pt x="1254" y="35543"/>
                    <a:pt x="1794" y="35720"/>
                    <a:pt x="2521" y="35720"/>
                  </a:cubicBezTo>
                  <a:cubicBezTo>
                    <a:pt x="4025" y="35720"/>
                    <a:pt x="6332" y="34962"/>
                    <a:pt x="6332" y="33785"/>
                  </a:cubicBezTo>
                  <a:cubicBezTo>
                    <a:pt x="6332" y="22706"/>
                    <a:pt x="6232" y="11646"/>
                    <a:pt x="5188" y="607"/>
                  </a:cubicBezTo>
                  <a:cubicBezTo>
                    <a:pt x="5150" y="184"/>
                    <a:pt x="4603" y="0"/>
                    <a:pt x="38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30"/>
            <p:cNvSpPr/>
            <p:nvPr/>
          </p:nvSpPr>
          <p:spPr>
            <a:xfrm>
              <a:off x="4555500" y="2116025"/>
              <a:ext cx="188850" cy="969975"/>
            </a:xfrm>
            <a:custGeom>
              <a:rect b="b" l="l" r="r" t="t"/>
              <a:pathLst>
                <a:path extrusionOk="0" h="38799" w="7554">
                  <a:moveTo>
                    <a:pt x="3936" y="1"/>
                  </a:moveTo>
                  <a:cubicBezTo>
                    <a:pt x="2353" y="1"/>
                    <a:pt x="0" y="910"/>
                    <a:pt x="207" y="2000"/>
                  </a:cubicBezTo>
                  <a:lnTo>
                    <a:pt x="207" y="2020"/>
                  </a:lnTo>
                  <a:cubicBezTo>
                    <a:pt x="2435" y="13903"/>
                    <a:pt x="1351" y="25966"/>
                    <a:pt x="227" y="37888"/>
                  </a:cubicBezTo>
                  <a:cubicBezTo>
                    <a:pt x="167" y="38535"/>
                    <a:pt x="842" y="38798"/>
                    <a:pt x="1716" y="38798"/>
                  </a:cubicBezTo>
                  <a:cubicBezTo>
                    <a:pt x="3177" y="38798"/>
                    <a:pt x="5198" y="38062"/>
                    <a:pt x="5285" y="37146"/>
                  </a:cubicBezTo>
                  <a:cubicBezTo>
                    <a:pt x="6430" y="25002"/>
                    <a:pt x="7554" y="12718"/>
                    <a:pt x="5306" y="635"/>
                  </a:cubicBezTo>
                  <a:cubicBezTo>
                    <a:pt x="5218" y="189"/>
                    <a:pt x="4656" y="1"/>
                    <a:pt x="393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30"/>
            <p:cNvSpPr/>
            <p:nvPr/>
          </p:nvSpPr>
          <p:spPr>
            <a:xfrm>
              <a:off x="3925200" y="3096525"/>
              <a:ext cx="158800" cy="932475"/>
            </a:xfrm>
            <a:custGeom>
              <a:rect b="b" l="l" r="r" t="t"/>
              <a:pathLst>
                <a:path extrusionOk="0" h="37299" w="6352">
                  <a:moveTo>
                    <a:pt x="3845" y="1"/>
                  </a:moveTo>
                  <a:cubicBezTo>
                    <a:pt x="2297" y="1"/>
                    <a:pt x="0" y="855"/>
                    <a:pt x="109" y="2020"/>
                  </a:cubicBezTo>
                  <a:cubicBezTo>
                    <a:pt x="1193" y="13542"/>
                    <a:pt x="1253" y="25123"/>
                    <a:pt x="1253" y="36685"/>
                  </a:cubicBezTo>
                  <a:cubicBezTo>
                    <a:pt x="1253" y="37109"/>
                    <a:pt x="1809" y="37299"/>
                    <a:pt x="2553" y="37299"/>
                  </a:cubicBezTo>
                  <a:cubicBezTo>
                    <a:pt x="4063" y="37299"/>
                    <a:pt x="6351" y="36516"/>
                    <a:pt x="6351" y="35320"/>
                  </a:cubicBezTo>
                  <a:cubicBezTo>
                    <a:pt x="6351" y="23758"/>
                    <a:pt x="6291" y="12177"/>
                    <a:pt x="5207" y="656"/>
                  </a:cubicBezTo>
                  <a:cubicBezTo>
                    <a:pt x="5161" y="199"/>
                    <a:pt x="4590" y="1"/>
                    <a:pt x="384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30"/>
            <p:cNvSpPr/>
            <p:nvPr/>
          </p:nvSpPr>
          <p:spPr>
            <a:xfrm>
              <a:off x="2863100" y="3158300"/>
              <a:ext cx="128500" cy="960525"/>
            </a:xfrm>
            <a:custGeom>
              <a:rect b="b" l="l" r="r" t="t"/>
              <a:pathLst>
                <a:path extrusionOk="0" h="38421" w="5140">
                  <a:moveTo>
                    <a:pt x="3012" y="1"/>
                  </a:moveTo>
                  <a:cubicBezTo>
                    <a:pt x="1599" y="1"/>
                    <a:pt x="1" y="802"/>
                    <a:pt x="1" y="2079"/>
                  </a:cubicBezTo>
                  <a:lnTo>
                    <a:pt x="1" y="36743"/>
                  </a:lnTo>
                  <a:cubicBezTo>
                    <a:pt x="1" y="37917"/>
                    <a:pt x="1010" y="38421"/>
                    <a:pt x="2133" y="38421"/>
                  </a:cubicBezTo>
                  <a:cubicBezTo>
                    <a:pt x="3545" y="38421"/>
                    <a:pt x="5139" y="37624"/>
                    <a:pt x="5139" y="36361"/>
                  </a:cubicBezTo>
                  <a:lnTo>
                    <a:pt x="5139" y="1677"/>
                  </a:lnTo>
                  <a:cubicBezTo>
                    <a:pt x="5139" y="505"/>
                    <a:pt x="4134" y="1"/>
                    <a:pt x="30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30"/>
            <p:cNvSpPr/>
            <p:nvPr/>
          </p:nvSpPr>
          <p:spPr>
            <a:xfrm>
              <a:off x="3410050" y="3960175"/>
              <a:ext cx="127500" cy="977575"/>
            </a:xfrm>
            <a:custGeom>
              <a:rect b="b" l="l" r="r" t="t"/>
              <a:pathLst>
                <a:path extrusionOk="0" h="39103" w="5100">
                  <a:moveTo>
                    <a:pt x="3410" y="1"/>
                  </a:moveTo>
                  <a:cubicBezTo>
                    <a:pt x="3229" y="1"/>
                    <a:pt x="3053" y="13"/>
                    <a:pt x="2891" y="31"/>
                  </a:cubicBezTo>
                  <a:cubicBezTo>
                    <a:pt x="2169" y="131"/>
                    <a:pt x="1" y="713"/>
                    <a:pt x="1" y="1777"/>
                  </a:cubicBezTo>
                  <a:lnTo>
                    <a:pt x="1" y="37967"/>
                  </a:lnTo>
                  <a:cubicBezTo>
                    <a:pt x="1" y="38876"/>
                    <a:pt x="868" y="39102"/>
                    <a:pt x="1667" y="39102"/>
                  </a:cubicBezTo>
                  <a:cubicBezTo>
                    <a:pt x="1856" y="39102"/>
                    <a:pt x="2040" y="39090"/>
                    <a:pt x="2209" y="39071"/>
                  </a:cubicBezTo>
                  <a:cubicBezTo>
                    <a:pt x="2931" y="38990"/>
                    <a:pt x="5099" y="38408"/>
                    <a:pt x="5099" y="37345"/>
                  </a:cubicBezTo>
                  <a:lnTo>
                    <a:pt x="5099" y="1135"/>
                  </a:lnTo>
                  <a:cubicBezTo>
                    <a:pt x="5099" y="233"/>
                    <a:pt x="4215" y="1"/>
                    <a:pt x="341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30"/>
            <p:cNvSpPr/>
            <p:nvPr/>
          </p:nvSpPr>
          <p:spPr>
            <a:xfrm>
              <a:off x="4445250" y="3726425"/>
              <a:ext cx="128500" cy="766150"/>
            </a:xfrm>
            <a:custGeom>
              <a:rect b="b" l="l" r="r" t="t"/>
              <a:pathLst>
                <a:path extrusionOk="0" h="30646" w="5140">
                  <a:moveTo>
                    <a:pt x="3122" y="0"/>
                  </a:moveTo>
                  <a:cubicBezTo>
                    <a:pt x="1683" y="0"/>
                    <a:pt x="1" y="800"/>
                    <a:pt x="1" y="1995"/>
                  </a:cubicBezTo>
                  <a:lnTo>
                    <a:pt x="1" y="29132"/>
                  </a:lnTo>
                  <a:cubicBezTo>
                    <a:pt x="1" y="30199"/>
                    <a:pt x="945" y="30646"/>
                    <a:pt x="2024" y="30646"/>
                  </a:cubicBezTo>
                  <a:cubicBezTo>
                    <a:pt x="3462" y="30646"/>
                    <a:pt x="5139" y="29851"/>
                    <a:pt x="5139" y="28670"/>
                  </a:cubicBezTo>
                  <a:lnTo>
                    <a:pt x="5139" y="1513"/>
                  </a:lnTo>
                  <a:cubicBezTo>
                    <a:pt x="5139" y="448"/>
                    <a:pt x="4198" y="0"/>
                    <a:pt x="312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30"/>
            <p:cNvSpPr/>
            <p:nvPr/>
          </p:nvSpPr>
          <p:spPr>
            <a:xfrm>
              <a:off x="4960325" y="2872875"/>
              <a:ext cx="159875" cy="889200"/>
            </a:xfrm>
            <a:custGeom>
              <a:rect b="b" l="l" r="r" t="t"/>
              <a:pathLst>
                <a:path extrusionOk="0" h="35568" w="6395">
                  <a:moveTo>
                    <a:pt x="3976" y="1"/>
                  </a:moveTo>
                  <a:cubicBezTo>
                    <a:pt x="2430" y="1"/>
                    <a:pt x="0" y="822"/>
                    <a:pt x="112" y="1894"/>
                  </a:cubicBezTo>
                  <a:cubicBezTo>
                    <a:pt x="1296" y="12913"/>
                    <a:pt x="1276" y="24013"/>
                    <a:pt x="1276" y="35073"/>
                  </a:cubicBezTo>
                  <a:cubicBezTo>
                    <a:pt x="1276" y="35414"/>
                    <a:pt x="1779" y="35568"/>
                    <a:pt x="2468" y="35568"/>
                  </a:cubicBezTo>
                  <a:cubicBezTo>
                    <a:pt x="3969" y="35568"/>
                    <a:pt x="6354" y="34836"/>
                    <a:pt x="6354" y="33708"/>
                  </a:cubicBezTo>
                  <a:cubicBezTo>
                    <a:pt x="6354" y="22648"/>
                    <a:pt x="6394" y="11549"/>
                    <a:pt x="5210" y="529"/>
                  </a:cubicBezTo>
                  <a:cubicBezTo>
                    <a:pt x="5167" y="160"/>
                    <a:pt x="4657" y="1"/>
                    <a:pt x="39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30"/>
            <p:cNvSpPr/>
            <p:nvPr/>
          </p:nvSpPr>
          <p:spPr>
            <a:xfrm>
              <a:off x="5164825" y="1283775"/>
              <a:ext cx="157900" cy="939525"/>
            </a:xfrm>
            <a:custGeom>
              <a:rect b="b" l="l" r="r" t="t"/>
              <a:pathLst>
                <a:path extrusionOk="0" h="37581" w="6316">
                  <a:moveTo>
                    <a:pt x="4571" y="1"/>
                  </a:moveTo>
                  <a:cubicBezTo>
                    <a:pt x="3121" y="1"/>
                    <a:pt x="1241" y="755"/>
                    <a:pt x="1145" y="1790"/>
                  </a:cubicBezTo>
                  <a:cubicBezTo>
                    <a:pt x="61" y="13432"/>
                    <a:pt x="1" y="25134"/>
                    <a:pt x="1" y="36795"/>
                  </a:cubicBezTo>
                  <a:cubicBezTo>
                    <a:pt x="1" y="37339"/>
                    <a:pt x="613" y="37580"/>
                    <a:pt x="1412" y="37580"/>
                  </a:cubicBezTo>
                  <a:cubicBezTo>
                    <a:pt x="2915" y="37580"/>
                    <a:pt x="5079" y="36728"/>
                    <a:pt x="5079" y="35431"/>
                  </a:cubicBezTo>
                  <a:cubicBezTo>
                    <a:pt x="5079" y="24010"/>
                    <a:pt x="5159" y="12549"/>
                    <a:pt x="6243" y="1148"/>
                  </a:cubicBezTo>
                  <a:cubicBezTo>
                    <a:pt x="6315" y="337"/>
                    <a:pt x="5539" y="1"/>
                    <a:pt x="457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30"/>
            <p:cNvSpPr/>
            <p:nvPr/>
          </p:nvSpPr>
          <p:spPr>
            <a:xfrm>
              <a:off x="4471925" y="725125"/>
              <a:ext cx="158525" cy="926075"/>
            </a:xfrm>
            <a:custGeom>
              <a:rect b="b" l="l" r="r" t="t"/>
              <a:pathLst>
                <a:path extrusionOk="0" h="37043" w="6341">
                  <a:moveTo>
                    <a:pt x="3979" y="1"/>
                  </a:moveTo>
                  <a:cubicBezTo>
                    <a:pt x="2439" y="1"/>
                    <a:pt x="0" y="803"/>
                    <a:pt x="98" y="1876"/>
                  </a:cubicBezTo>
                  <a:cubicBezTo>
                    <a:pt x="1182" y="13418"/>
                    <a:pt x="1242" y="24999"/>
                    <a:pt x="1242" y="36561"/>
                  </a:cubicBezTo>
                  <a:cubicBezTo>
                    <a:pt x="1242" y="36893"/>
                    <a:pt x="1739" y="37043"/>
                    <a:pt x="2422" y="37043"/>
                  </a:cubicBezTo>
                  <a:cubicBezTo>
                    <a:pt x="3928" y="37043"/>
                    <a:pt x="6340" y="36314"/>
                    <a:pt x="6340" y="35196"/>
                  </a:cubicBezTo>
                  <a:cubicBezTo>
                    <a:pt x="6340" y="23634"/>
                    <a:pt x="6280" y="12033"/>
                    <a:pt x="5196" y="512"/>
                  </a:cubicBezTo>
                  <a:cubicBezTo>
                    <a:pt x="5159" y="156"/>
                    <a:pt x="4656" y="1"/>
                    <a:pt x="397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30"/>
            <p:cNvSpPr/>
            <p:nvPr/>
          </p:nvSpPr>
          <p:spPr>
            <a:xfrm>
              <a:off x="3406375" y="870025"/>
              <a:ext cx="159775" cy="711050"/>
            </a:xfrm>
            <a:custGeom>
              <a:rect b="b" l="l" r="r" t="t"/>
              <a:pathLst>
                <a:path extrusionOk="0" h="28442" w="6391">
                  <a:moveTo>
                    <a:pt x="3782" y="0"/>
                  </a:moveTo>
                  <a:cubicBezTo>
                    <a:pt x="2223" y="0"/>
                    <a:pt x="1" y="905"/>
                    <a:pt x="148" y="2122"/>
                  </a:cubicBezTo>
                  <a:cubicBezTo>
                    <a:pt x="1212" y="10612"/>
                    <a:pt x="1312" y="19183"/>
                    <a:pt x="1312" y="27734"/>
                  </a:cubicBezTo>
                  <a:cubicBezTo>
                    <a:pt x="1312" y="28224"/>
                    <a:pt x="1896" y="28442"/>
                    <a:pt x="2669" y="28442"/>
                  </a:cubicBezTo>
                  <a:cubicBezTo>
                    <a:pt x="4173" y="28442"/>
                    <a:pt x="6390" y="27616"/>
                    <a:pt x="6390" y="26369"/>
                  </a:cubicBezTo>
                  <a:cubicBezTo>
                    <a:pt x="6390" y="17818"/>
                    <a:pt x="6310" y="9248"/>
                    <a:pt x="5246" y="757"/>
                  </a:cubicBezTo>
                  <a:cubicBezTo>
                    <a:pt x="5179" y="228"/>
                    <a:pt x="4564" y="0"/>
                    <a:pt x="378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30"/>
            <p:cNvSpPr/>
            <p:nvPr/>
          </p:nvSpPr>
          <p:spPr>
            <a:xfrm>
              <a:off x="2489275" y="1016375"/>
              <a:ext cx="127975" cy="684000"/>
            </a:xfrm>
            <a:custGeom>
              <a:rect b="b" l="l" r="r" t="t"/>
              <a:pathLst>
                <a:path extrusionOk="0" h="27360" w="5119">
                  <a:moveTo>
                    <a:pt x="3264" y="1"/>
                  </a:moveTo>
                  <a:cubicBezTo>
                    <a:pt x="3130" y="1"/>
                    <a:pt x="2997" y="8"/>
                    <a:pt x="2871" y="21"/>
                  </a:cubicBezTo>
                  <a:cubicBezTo>
                    <a:pt x="2048" y="102"/>
                    <a:pt x="0" y="744"/>
                    <a:pt x="0" y="1888"/>
                  </a:cubicBezTo>
                  <a:lnTo>
                    <a:pt x="0" y="26015"/>
                  </a:lnTo>
                  <a:cubicBezTo>
                    <a:pt x="0" y="27043"/>
                    <a:pt x="969" y="27360"/>
                    <a:pt x="1868" y="27360"/>
                  </a:cubicBezTo>
                  <a:cubicBezTo>
                    <a:pt x="2004" y="27360"/>
                    <a:pt x="2139" y="27352"/>
                    <a:pt x="2268" y="27339"/>
                  </a:cubicBezTo>
                  <a:cubicBezTo>
                    <a:pt x="3091" y="27259"/>
                    <a:pt x="5119" y="26617"/>
                    <a:pt x="5119" y="25473"/>
                  </a:cubicBezTo>
                  <a:lnTo>
                    <a:pt x="5119" y="1346"/>
                  </a:lnTo>
                  <a:cubicBezTo>
                    <a:pt x="5119" y="318"/>
                    <a:pt x="4150" y="1"/>
                    <a:pt x="32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30"/>
            <p:cNvSpPr/>
            <p:nvPr/>
          </p:nvSpPr>
          <p:spPr>
            <a:xfrm>
              <a:off x="2402450" y="3721150"/>
              <a:ext cx="162000" cy="701825"/>
            </a:xfrm>
            <a:custGeom>
              <a:rect b="b" l="l" r="r" t="t"/>
              <a:pathLst>
                <a:path extrusionOk="0" h="28073" w="6480">
                  <a:moveTo>
                    <a:pt x="4314" y="1"/>
                  </a:moveTo>
                  <a:cubicBezTo>
                    <a:pt x="2931" y="1"/>
                    <a:pt x="1319" y="785"/>
                    <a:pt x="1145" y="2125"/>
                  </a:cubicBezTo>
                  <a:cubicBezTo>
                    <a:pt x="141" y="10134"/>
                    <a:pt x="1" y="18183"/>
                    <a:pt x="1" y="26252"/>
                  </a:cubicBezTo>
                  <a:cubicBezTo>
                    <a:pt x="1" y="27518"/>
                    <a:pt x="1067" y="28073"/>
                    <a:pt x="2232" y="28073"/>
                  </a:cubicBezTo>
                  <a:cubicBezTo>
                    <a:pt x="3634" y="28073"/>
                    <a:pt x="5179" y="27268"/>
                    <a:pt x="5179" y="25930"/>
                  </a:cubicBezTo>
                  <a:cubicBezTo>
                    <a:pt x="5179" y="17862"/>
                    <a:pt x="5320" y="9813"/>
                    <a:pt x="6323" y="1804"/>
                  </a:cubicBezTo>
                  <a:cubicBezTo>
                    <a:pt x="6479" y="556"/>
                    <a:pt x="5478" y="1"/>
                    <a:pt x="431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30"/>
            <p:cNvSpPr/>
            <p:nvPr/>
          </p:nvSpPr>
          <p:spPr>
            <a:xfrm>
              <a:off x="2863100" y="4740900"/>
              <a:ext cx="129000" cy="735650"/>
            </a:xfrm>
            <a:custGeom>
              <a:rect b="b" l="l" r="r" t="t"/>
              <a:pathLst>
                <a:path extrusionOk="0" h="29426" w="5160">
                  <a:moveTo>
                    <a:pt x="3006" y="0"/>
                  </a:moveTo>
                  <a:cubicBezTo>
                    <a:pt x="1591" y="0"/>
                    <a:pt x="1" y="799"/>
                    <a:pt x="1" y="2081"/>
                  </a:cubicBezTo>
                  <a:lnTo>
                    <a:pt x="1" y="27733"/>
                  </a:lnTo>
                  <a:cubicBezTo>
                    <a:pt x="1" y="28917"/>
                    <a:pt x="1015" y="29426"/>
                    <a:pt x="2145" y="29426"/>
                  </a:cubicBezTo>
                  <a:cubicBezTo>
                    <a:pt x="3562" y="29426"/>
                    <a:pt x="5159" y="28625"/>
                    <a:pt x="5159" y="27352"/>
                  </a:cubicBezTo>
                  <a:lnTo>
                    <a:pt x="5159" y="1700"/>
                  </a:lnTo>
                  <a:cubicBezTo>
                    <a:pt x="5159" y="513"/>
                    <a:pt x="4139" y="0"/>
                    <a:pt x="300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30"/>
            <p:cNvSpPr/>
            <p:nvPr/>
          </p:nvSpPr>
          <p:spPr>
            <a:xfrm>
              <a:off x="4014225" y="4718025"/>
              <a:ext cx="126975" cy="705700"/>
            </a:xfrm>
            <a:custGeom>
              <a:rect b="b" l="l" r="r" t="t"/>
              <a:pathLst>
                <a:path extrusionOk="0" h="28228" w="5079">
                  <a:moveTo>
                    <a:pt x="3770" y="0"/>
                  </a:moveTo>
                  <a:cubicBezTo>
                    <a:pt x="2266" y="0"/>
                    <a:pt x="0" y="786"/>
                    <a:pt x="0" y="1992"/>
                  </a:cubicBezTo>
                  <a:lnTo>
                    <a:pt x="0" y="27604"/>
                  </a:lnTo>
                  <a:cubicBezTo>
                    <a:pt x="0" y="28035"/>
                    <a:pt x="554" y="28227"/>
                    <a:pt x="1295" y="28227"/>
                  </a:cubicBezTo>
                  <a:cubicBezTo>
                    <a:pt x="2800" y="28227"/>
                    <a:pt x="5078" y="27436"/>
                    <a:pt x="5078" y="26239"/>
                  </a:cubicBezTo>
                  <a:lnTo>
                    <a:pt x="5078" y="628"/>
                  </a:lnTo>
                  <a:cubicBezTo>
                    <a:pt x="5078" y="194"/>
                    <a:pt x="4518" y="0"/>
                    <a:pt x="377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30"/>
            <p:cNvSpPr/>
            <p:nvPr/>
          </p:nvSpPr>
          <p:spPr>
            <a:xfrm>
              <a:off x="4901900" y="4249975"/>
              <a:ext cx="161600" cy="813350"/>
            </a:xfrm>
            <a:custGeom>
              <a:rect b="b" l="l" r="r" t="t"/>
              <a:pathLst>
                <a:path extrusionOk="0" h="32534" w="6464">
                  <a:moveTo>
                    <a:pt x="3082" y="0"/>
                  </a:moveTo>
                  <a:cubicBezTo>
                    <a:pt x="2755" y="0"/>
                    <a:pt x="2447" y="38"/>
                    <a:pt x="2208" y="101"/>
                  </a:cubicBezTo>
                  <a:cubicBezTo>
                    <a:pt x="1024" y="422"/>
                    <a:pt x="0" y="1325"/>
                    <a:pt x="161" y="2610"/>
                  </a:cubicBezTo>
                  <a:lnTo>
                    <a:pt x="161" y="2630"/>
                  </a:lnTo>
                  <a:cubicBezTo>
                    <a:pt x="1325" y="11943"/>
                    <a:pt x="1265" y="21357"/>
                    <a:pt x="1265" y="30750"/>
                  </a:cubicBezTo>
                  <a:cubicBezTo>
                    <a:pt x="1265" y="31991"/>
                    <a:pt x="2319" y="32533"/>
                    <a:pt x="3476" y="32533"/>
                  </a:cubicBezTo>
                  <a:cubicBezTo>
                    <a:pt x="4883" y="32533"/>
                    <a:pt x="6443" y="31731"/>
                    <a:pt x="6443" y="30409"/>
                  </a:cubicBezTo>
                  <a:cubicBezTo>
                    <a:pt x="6443" y="20674"/>
                    <a:pt x="6463" y="10919"/>
                    <a:pt x="5239" y="1265"/>
                  </a:cubicBezTo>
                  <a:cubicBezTo>
                    <a:pt x="5120" y="313"/>
                    <a:pt x="4020" y="0"/>
                    <a:pt x="308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30"/>
            <p:cNvSpPr/>
            <p:nvPr/>
          </p:nvSpPr>
          <p:spPr>
            <a:xfrm>
              <a:off x="5508700" y="2456275"/>
              <a:ext cx="212650" cy="817450"/>
            </a:xfrm>
            <a:custGeom>
              <a:rect b="b" l="l" r="r" t="t"/>
              <a:pathLst>
                <a:path extrusionOk="0" h="32698" w="8506">
                  <a:moveTo>
                    <a:pt x="6130" y="1"/>
                  </a:moveTo>
                  <a:cubicBezTo>
                    <a:pt x="4578" y="1"/>
                    <a:pt x="2220" y="834"/>
                    <a:pt x="2343" y="1959"/>
                  </a:cubicBezTo>
                  <a:lnTo>
                    <a:pt x="2343" y="1979"/>
                  </a:lnTo>
                  <a:cubicBezTo>
                    <a:pt x="3387" y="12035"/>
                    <a:pt x="1159" y="21890"/>
                    <a:pt x="75" y="31825"/>
                  </a:cubicBezTo>
                  <a:cubicBezTo>
                    <a:pt x="1" y="32444"/>
                    <a:pt x="654" y="32697"/>
                    <a:pt x="1513" y="32697"/>
                  </a:cubicBezTo>
                  <a:cubicBezTo>
                    <a:pt x="2968" y="32697"/>
                    <a:pt x="5012" y="31971"/>
                    <a:pt x="5113" y="31063"/>
                  </a:cubicBezTo>
                  <a:cubicBezTo>
                    <a:pt x="6237" y="20906"/>
                    <a:pt x="8505" y="10850"/>
                    <a:pt x="7441" y="594"/>
                  </a:cubicBezTo>
                  <a:cubicBezTo>
                    <a:pt x="7397" y="180"/>
                    <a:pt x="6850" y="1"/>
                    <a:pt x="613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30"/>
            <p:cNvSpPr/>
            <p:nvPr/>
          </p:nvSpPr>
          <p:spPr>
            <a:xfrm>
              <a:off x="1968400" y="1499425"/>
              <a:ext cx="159100" cy="774275"/>
            </a:xfrm>
            <a:custGeom>
              <a:rect b="b" l="l" r="r" t="t"/>
              <a:pathLst>
                <a:path extrusionOk="0" h="30971" w="6364">
                  <a:moveTo>
                    <a:pt x="3145" y="1"/>
                  </a:moveTo>
                  <a:cubicBezTo>
                    <a:pt x="2798" y="1"/>
                    <a:pt x="2472" y="43"/>
                    <a:pt x="2229" y="109"/>
                  </a:cubicBezTo>
                  <a:cubicBezTo>
                    <a:pt x="1065" y="410"/>
                    <a:pt x="1" y="1293"/>
                    <a:pt x="161" y="2558"/>
                  </a:cubicBezTo>
                  <a:lnTo>
                    <a:pt x="141" y="2558"/>
                  </a:lnTo>
                  <a:cubicBezTo>
                    <a:pt x="1225" y="11429"/>
                    <a:pt x="141" y="20341"/>
                    <a:pt x="101" y="29233"/>
                  </a:cubicBezTo>
                  <a:cubicBezTo>
                    <a:pt x="101" y="30446"/>
                    <a:pt x="1134" y="30971"/>
                    <a:pt x="2277" y="30971"/>
                  </a:cubicBezTo>
                  <a:cubicBezTo>
                    <a:pt x="3689" y="30971"/>
                    <a:pt x="5269" y="30170"/>
                    <a:pt x="5280" y="28872"/>
                  </a:cubicBezTo>
                  <a:cubicBezTo>
                    <a:pt x="5300" y="19639"/>
                    <a:pt x="6364" y="10406"/>
                    <a:pt x="5240" y="1193"/>
                  </a:cubicBezTo>
                  <a:cubicBezTo>
                    <a:pt x="5123" y="291"/>
                    <a:pt x="4058" y="1"/>
                    <a:pt x="314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30"/>
            <p:cNvSpPr/>
            <p:nvPr/>
          </p:nvSpPr>
          <p:spPr>
            <a:xfrm>
              <a:off x="1913725" y="3271175"/>
              <a:ext cx="128975" cy="810225"/>
            </a:xfrm>
            <a:custGeom>
              <a:rect b="b" l="l" r="r" t="t"/>
              <a:pathLst>
                <a:path extrusionOk="0" h="32409" w="5159">
                  <a:moveTo>
                    <a:pt x="3026" y="0"/>
                  </a:moveTo>
                  <a:cubicBezTo>
                    <a:pt x="1614" y="0"/>
                    <a:pt x="20" y="796"/>
                    <a:pt x="20" y="2060"/>
                  </a:cubicBezTo>
                  <a:lnTo>
                    <a:pt x="0" y="2080"/>
                  </a:lnTo>
                  <a:lnTo>
                    <a:pt x="0" y="30722"/>
                  </a:lnTo>
                  <a:cubicBezTo>
                    <a:pt x="0" y="31903"/>
                    <a:pt x="1010" y="32408"/>
                    <a:pt x="2135" y="32408"/>
                  </a:cubicBezTo>
                  <a:cubicBezTo>
                    <a:pt x="3554" y="32408"/>
                    <a:pt x="5158" y="31606"/>
                    <a:pt x="5158" y="30341"/>
                  </a:cubicBezTo>
                  <a:lnTo>
                    <a:pt x="5158" y="1678"/>
                  </a:lnTo>
                  <a:cubicBezTo>
                    <a:pt x="5158" y="504"/>
                    <a:pt x="4150" y="0"/>
                    <a:pt x="302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30"/>
            <p:cNvSpPr/>
            <p:nvPr/>
          </p:nvSpPr>
          <p:spPr>
            <a:xfrm>
              <a:off x="3925000" y="238075"/>
              <a:ext cx="159000" cy="730250"/>
            </a:xfrm>
            <a:custGeom>
              <a:rect b="b" l="l" r="r" t="t"/>
              <a:pathLst>
                <a:path extrusionOk="0" h="29210" w="6360">
                  <a:moveTo>
                    <a:pt x="4170" y="1"/>
                  </a:moveTo>
                  <a:cubicBezTo>
                    <a:pt x="2644" y="1"/>
                    <a:pt x="1" y="790"/>
                    <a:pt x="117" y="1748"/>
                  </a:cubicBezTo>
                  <a:cubicBezTo>
                    <a:pt x="1241" y="10761"/>
                    <a:pt x="1261" y="19833"/>
                    <a:pt x="1261" y="28885"/>
                  </a:cubicBezTo>
                  <a:cubicBezTo>
                    <a:pt x="1261" y="29107"/>
                    <a:pt x="1671" y="29210"/>
                    <a:pt x="2259" y="29210"/>
                  </a:cubicBezTo>
                  <a:cubicBezTo>
                    <a:pt x="3743" y="29210"/>
                    <a:pt x="6359" y="28556"/>
                    <a:pt x="6359" y="27520"/>
                  </a:cubicBezTo>
                  <a:cubicBezTo>
                    <a:pt x="6359" y="18468"/>
                    <a:pt x="6319" y="9396"/>
                    <a:pt x="5215" y="383"/>
                  </a:cubicBezTo>
                  <a:cubicBezTo>
                    <a:pt x="5176" y="116"/>
                    <a:pt x="4755" y="1"/>
                    <a:pt x="41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6" name="Google Shape;316;p30"/>
          <p:cNvGrpSpPr/>
          <p:nvPr/>
        </p:nvGrpSpPr>
        <p:grpSpPr>
          <a:xfrm>
            <a:off x="-670284" y="-553129"/>
            <a:ext cx="1820305" cy="2477520"/>
            <a:chOff x="1882000" y="238175"/>
            <a:chExt cx="3843550" cy="5231250"/>
          </a:xfrm>
        </p:grpSpPr>
        <p:sp>
          <p:nvSpPr>
            <p:cNvPr id="317" name="Google Shape;317;p30"/>
            <p:cNvSpPr/>
            <p:nvPr/>
          </p:nvSpPr>
          <p:spPr>
            <a:xfrm>
              <a:off x="1882000" y="5324550"/>
              <a:ext cx="558025" cy="144875"/>
            </a:xfrm>
            <a:custGeom>
              <a:rect b="b" l="l" r="r" t="t"/>
              <a:pathLst>
                <a:path extrusionOk="0" h="5795" w="22321">
                  <a:moveTo>
                    <a:pt x="2380" y="1"/>
                  </a:moveTo>
                  <a:cubicBezTo>
                    <a:pt x="642" y="1"/>
                    <a:pt x="0" y="2720"/>
                    <a:pt x="1883" y="3087"/>
                  </a:cubicBezTo>
                  <a:lnTo>
                    <a:pt x="1883" y="3071"/>
                  </a:lnTo>
                  <a:cubicBezTo>
                    <a:pt x="7976" y="4257"/>
                    <a:pt x="14118" y="5167"/>
                    <a:pt x="20309" y="5784"/>
                  </a:cubicBezTo>
                  <a:cubicBezTo>
                    <a:pt x="20374" y="5791"/>
                    <a:pt x="20437" y="5794"/>
                    <a:pt x="20498" y="5794"/>
                  </a:cubicBezTo>
                  <a:cubicBezTo>
                    <a:pt x="22320" y="5794"/>
                    <a:pt x="22242" y="2837"/>
                    <a:pt x="20309" y="2632"/>
                  </a:cubicBezTo>
                  <a:cubicBezTo>
                    <a:pt x="14394" y="2031"/>
                    <a:pt x="8545" y="1170"/>
                    <a:pt x="2712" y="33"/>
                  </a:cubicBezTo>
                  <a:cubicBezTo>
                    <a:pt x="2598" y="11"/>
                    <a:pt x="2487" y="1"/>
                    <a:pt x="23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30"/>
            <p:cNvSpPr/>
            <p:nvPr/>
          </p:nvSpPr>
          <p:spPr>
            <a:xfrm>
              <a:off x="1902125" y="5126700"/>
              <a:ext cx="745075" cy="133850"/>
            </a:xfrm>
            <a:custGeom>
              <a:rect b="b" l="l" r="r" t="t"/>
              <a:pathLst>
                <a:path extrusionOk="0" h="5354" w="29803">
                  <a:moveTo>
                    <a:pt x="2281" y="1"/>
                  </a:moveTo>
                  <a:cubicBezTo>
                    <a:pt x="599" y="1"/>
                    <a:pt x="1" y="2666"/>
                    <a:pt x="1842" y="3088"/>
                  </a:cubicBezTo>
                  <a:lnTo>
                    <a:pt x="1842" y="3072"/>
                  </a:lnTo>
                  <a:cubicBezTo>
                    <a:pt x="8341" y="4588"/>
                    <a:pt x="14982" y="5353"/>
                    <a:pt x="21635" y="5353"/>
                  </a:cubicBezTo>
                  <a:cubicBezTo>
                    <a:pt x="23681" y="5353"/>
                    <a:pt x="25729" y="5281"/>
                    <a:pt x="27774" y="5136"/>
                  </a:cubicBezTo>
                  <a:cubicBezTo>
                    <a:pt x="29743" y="4993"/>
                    <a:pt x="29803" y="1979"/>
                    <a:pt x="27909" y="1979"/>
                  </a:cubicBezTo>
                  <a:cubicBezTo>
                    <a:pt x="27865" y="1979"/>
                    <a:pt x="27820" y="1980"/>
                    <a:pt x="27774" y="1984"/>
                  </a:cubicBezTo>
                  <a:cubicBezTo>
                    <a:pt x="25748" y="2128"/>
                    <a:pt x="23721" y="2200"/>
                    <a:pt x="21696" y="2200"/>
                  </a:cubicBezTo>
                  <a:cubicBezTo>
                    <a:pt x="15304" y="2200"/>
                    <a:pt x="8930" y="1481"/>
                    <a:pt x="2687" y="50"/>
                  </a:cubicBezTo>
                  <a:cubicBezTo>
                    <a:pt x="2546" y="16"/>
                    <a:pt x="2410" y="1"/>
                    <a:pt x="22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30"/>
            <p:cNvSpPr/>
            <p:nvPr/>
          </p:nvSpPr>
          <p:spPr>
            <a:xfrm>
              <a:off x="1942625" y="4908150"/>
              <a:ext cx="931275" cy="212075"/>
            </a:xfrm>
            <a:custGeom>
              <a:rect b="b" l="l" r="r" t="t"/>
              <a:pathLst>
                <a:path extrusionOk="0" h="8483" w="37251">
                  <a:moveTo>
                    <a:pt x="2505" y="0"/>
                  </a:moveTo>
                  <a:cubicBezTo>
                    <a:pt x="705" y="0"/>
                    <a:pt x="1" y="2792"/>
                    <a:pt x="1928" y="3056"/>
                  </a:cubicBezTo>
                  <a:cubicBezTo>
                    <a:pt x="12847" y="4568"/>
                    <a:pt x="23717" y="6355"/>
                    <a:pt x="34538" y="8451"/>
                  </a:cubicBezTo>
                  <a:cubicBezTo>
                    <a:pt x="34652" y="8472"/>
                    <a:pt x="34763" y="8483"/>
                    <a:pt x="34869" y="8483"/>
                  </a:cubicBezTo>
                  <a:cubicBezTo>
                    <a:pt x="36608" y="8483"/>
                    <a:pt x="37250" y="5764"/>
                    <a:pt x="35383" y="5396"/>
                  </a:cubicBezTo>
                  <a:lnTo>
                    <a:pt x="35366" y="5396"/>
                  </a:lnTo>
                  <a:cubicBezTo>
                    <a:pt x="24545" y="3316"/>
                    <a:pt x="13675" y="1513"/>
                    <a:pt x="2757" y="18"/>
                  </a:cubicBezTo>
                  <a:cubicBezTo>
                    <a:pt x="2671" y="6"/>
                    <a:pt x="2587" y="0"/>
                    <a:pt x="25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30"/>
            <p:cNvSpPr/>
            <p:nvPr/>
          </p:nvSpPr>
          <p:spPr>
            <a:xfrm>
              <a:off x="1953300" y="4654225"/>
              <a:ext cx="1117475" cy="219500"/>
            </a:xfrm>
            <a:custGeom>
              <a:rect b="b" l="l" r="r" t="t"/>
              <a:pathLst>
                <a:path extrusionOk="0" h="8780" w="44699">
                  <a:moveTo>
                    <a:pt x="2487" y="0"/>
                  </a:moveTo>
                  <a:cubicBezTo>
                    <a:pt x="697" y="0"/>
                    <a:pt x="0" y="2779"/>
                    <a:pt x="1907" y="3058"/>
                  </a:cubicBezTo>
                  <a:lnTo>
                    <a:pt x="41942" y="8762"/>
                  </a:lnTo>
                  <a:cubicBezTo>
                    <a:pt x="42029" y="8774"/>
                    <a:pt x="42113" y="8779"/>
                    <a:pt x="42196" y="8779"/>
                  </a:cubicBezTo>
                  <a:cubicBezTo>
                    <a:pt x="44009" y="8779"/>
                    <a:pt x="44699" y="5987"/>
                    <a:pt x="42787" y="5707"/>
                  </a:cubicBezTo>
                  <a:lnTo>
                    <a:pt x="42787" y="5707"/>
                  </a:lnTo>
                  <a:lnTo>
                    <a:pt x="42787" y="5723"/>
                  </a:lnTo>
                  <a:lnTo>
                    <a:pt x="2752" y="20"/>
                  </a:lnTo>
                  <a:cubicBezTo>
                    <a:pt x="2661" y="7"/>
                    <a:pt x="2573" y="0"/>
                    <a:pt x="248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30"/>
            <p:cNvSpPr/>
            <p:nvPr/>
          </p:nvSpPr>
          <p:spPr>
            <a:xfrm>
              <a:off x="1952750" y="4417925"/>
              <a:ext cx="1341925" cy="269300"/>
            </a:xfrm>
            <a:custGeom>
              <a:rect b="b" l="l" r="r" t="t"/>
              <a:pathLst>
                <a:path extrusionOk="0" h="10772" w="53677">
                  <a:moveTo>
                    <a:pt x="1768" y="1"/>
                  </a:moveTo>
                  <a:cubicBezTo>
                    <a:pt x="0" y="1"/>
                    <a:pt x="90" y="2934"/>
                    <a:pt x="1994" y="3168"/>
                  </a:cubicBezTo>
                  <a:cubicBezTo>
                    <a:pt x="18388" y="5264"/>
                    <a:pt x="34701" y="7799"/>
                    <a:pt x="50949" y="10739"/>
                  </a:cubicBezTo>
                  <a:cubicBezTo>
                    <a:pt x="51064" y="10761"/>
                    <a:pt x="51174" y="10771"/>
                    <a:pt x="51281" y="10771"/>
                  </a:cubicBezTo>
                  <a:cubicBezTo>
                    <a:pt x="53021" y="10771"/>
                    <a:pt x="53676" y="8053"/>
                    <a:pt x="51778" y="7701"/>
                  </a:cubicBezTo>
                  <a:lnTo>
                    <a:pt x="51794" y="7701"/>
                  </a:lnTo>
                  <a:cubicBezTo>
                    <a:pt x="35254" y="4711"/>
                    <a:pt x="18665" y="2144"/>
                    <a:pt x="1994" y="16"/>
                  </a:cubicBezTo>
                  <a:cubicBezTo>
                    <a:pt x="1916" y="6"/>
                    <a:pt x="1840" y="1"/>
                    <a:pt x="1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0"/>
            <p:cNvSpPr/>
            <p:nvPr/>
          </p:nvSpPr>
          <p:spPr>
            <a:xfrm>
              <a:off x="2030325" y="4168875"/>
              <a:ext cx="1503550" cy="263650"/>
            </a:xfrm>
            <a:custGeom>
              <a:rect b="b" l="l" r="r" t="t"/>
              <a:pathLst>
                <a:path extrusionOk="0" h="10546" w="60142">
                  <a:moveTo>
                    <a:pt x="1769" y="1"/>
                  </a:moveTo>
                  <a:cubicBezTo>
                    <a:pt x="1" y="1"/>
                    <a:pt x="96" y="2921"/>
                    <a:pt x="2011" y="3170"/>
                  </a:cubicBezTo>
                  <a:lnTo>
                    <a:pt x="58131" y="10530"/>
                  </a:lnTo>
                  <a:cubicBezTo>
                    <a:pt x="58211" y="10541"/>
                    <a:pt x="58287" y="10545"/>
                    <a:pt x="58361" y="10545"/>
                  </a:cubicBezTo>
                  <a:cubicBezTo>
                    <a:pt x="60142" y="10545"/>
                    <a:pt x="60051" y="7628"/>
                    <a:pt x="58131" y="7378"/>
                  </a:cubicBezTo>
                  <a:lnTo>
                    <a:pt x="58131" y="7362"/>
                  </a:lnTo>
                  <a:lnTo>
                    <a:pt x="2011" y="18"/>
                  </a:lnTo>
                  <a:cubicBezTo>
                    <a:pt x="1927" y="6"/>
                    <a:pt x="1846" y="1"/>
                    <a:pt x="1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30"/>
            <p:cNvSpPr/>
            <p:nvPr/>
          </p:nvSpPr>
          <p:spPr>
            <a:xfrm>
              <a:off x="2053025" y="3957375"/>
              <a:ext cx="1626750" cy="225075"/>
            </a:xfrm>
            <a:custGeom>
              <a:rect b="b" l="l" r="r" t="t"/>
              <a:pathLst>
                <a:path extrusionOk="0" h="9003" w="65070">
                  <a:moveTo>
                    <a:pt x="1811" y="1"/>
                  </a:moveTo>
                  <a:cubicBezTo>
                    <a:pt x="0" y="1"/>
                    <a:pt x="68" y="2961"/>
                    <a:pt x="2013" y="3165"/>
                  </a:cubicBezTo>
                  <a:cubicBezTo>
                    <a:pt x="22323" y="5472"/>
                    <a:pt x="42665" y="7422"/>
                    <a:pt x="63040" y="8998"/>
                  </a:cubicBezTo>
                  <a:cubicBezTo>
                    <a:pt x="63086" y="9001"/>
                    <a:pt x="63131" y="9003"/>
                    <a:pt x="63175" y="9003"/>
                  </a:cubicBezTo>
                  <a:cubicBezTo>
                    <a:pt x="65070" y="9003"/>
                    <a:pt x="65025" y="5988"/>
                    <a:pt x="63040" y="5829"/>
                  </a:cubicBezTo>
                  <a:cubicBezTo>
                    <a:pt x="42665" y="4253"/>
                    <a:pt x="22323" y="2320"/>
                    <a:pt x="2013" y="13"/>
                  </a:cubicBezTo>
                  <a:cubicBezTo>
                    <a:pt x="1943" y="5"/>
                    <a:pt x="1876" y="1"/>
                    <a:pt x="181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0"/>
            <p:cNvSpPr/>
            <p:nvPr/>
          </p:nvSpPr>
          <p:spPr>
            <a:xfrm>
              <a:off x="2048600" y="3685950"/>
              <a:ext cx="1980925" cy="249475"/>
            </a:xfrm>
            <a:custGeom>
              <a:rect b="b" l="l" r="r" t="t"/>
              <a:pathLst>
                <a:path extrusionOk="0" h="9979" w="79237">
                  <a:moveTo>
                    <a:pt x="1783" y="1"/>
                  </a:moveTo>
                  <a:cubicBezTo>
                    <a:pt x="1" y="1"/>
                    <a:pt x="91" y="2934"/>
                    <a:pt x="2011" y="3168"/>
                  </a:cubicBezTo>
                  <a:cubicBezTo>
                    <a:pt x="26984" y="6288"/>
                    <a:pt x="52055" y="8546"/>
                    <a:pt x="77207" y="9976"/>
                  </a:cubicBezTo>
                  <a:cubicBezTo>
                    <a:pt x="77242" y="9978"/>
                    <a:pt x="77278" y="9979"/>
                    <a:pt x="77312" y="9979"/>
                  </a:cubicBezTo>
                  <a:cubicBezTo>
                    <a:pt x="79237" y="9979"/>
                    <a:pt x="79202" y="6919"/>
                    <a:pt x="77207" y="6808"/>
                  </a:cubicBezTo>
                  <a:cubicBezTo>
                    <a:pt x="52071" y="5394"/>
                    <a:pt x="27000" y="3119"/>
                    <a:pt x="2011" y="16"/>
                  </a:cubicBezTo>
                  <a:cubicBezTo>
                    <a:pt x="1932" y="6"/>
                    <a:pt x="1856" y="1"/>
                    <a:pt x="17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30"/>
            <p:cNvSpPr/>
            <p:nvPr/>
          </p:nvSpPr>
          <p:spPr>
            <a:xfrm>
              <a:off x="2052250" y="3492700"/>
              <a:ext cx="2025975" cy="294250"/>
            </a:xfrm>
            <a:custGeom>
              <a:rect b="b" l="l" r="r" t="t"/>
              <a:pathLst>
                <a:path extrusionOk="0" h="11770" w="81039">
                  <a:moveTo>
                    <a:pt x="1808" y="0"/>
                  </a:moveTo>
                  <a:cubicBezTo>
                    <a:pt x="0" y="0"/>
                    <a:pt x="82" y="2944"/>
                    <a:pt x="2011" y="3164"/>
                  </a:cubicBezTo>
                  <a:lnTo>
                    <a:pt x="79027" y="11759"/>
                  </a:lnTo>
                  <a:cubicBezTo>
                    <a:pt x="79092" y="11766"/>
                    <a:pt x="79155" y="11769"/>
                    <a:pt x="79216" y="11769"/>
                  </a:cubicBezTo>
                  <a:cubicBezTo>
                    <a:pt x="81038" y="11769"/>
                    <a:pt x="80960" y="8811"/>
                    <a:pt x="79027" y="8591"/>
                  </a:cubicBezTo>
                  <a:lnTo>
                    <a:pt x="2011" y="12"/>
                  </a:lnTo>
                  <a:cubicBezTo>
                    <a:pt x="1941" y="4"/>
                    <a:pt x="1874" y="0"/>
                    <a:pt x="18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30"/>
            <p:cNvSpPr/>
            <p:nvPr/>
          </p:nvSpPr>
          <p:spPr>
            <a:xfrm>
              <a:off x="2104300" y="3226700"/>
              <a:ext cx="2267300" cy="419175"/>
            </a:xfrm>
            <a:custGeom>
              <a:rect b="b" l="l" r="r" t="t"/>
              <a:pathLst>
                <a:path extrusionOk="0" h="16767" w="90692">
                  <a:moveTo>
                    <a:pt x="1962" y="0"/>
                  </a:moveTo>
                  <a:cubicBezTo>
                    <a:pt x="344" y="0"/>
                    <a:pt x="1" y="2829"/>
                    <a:pt x="1700" y="3097"/>
                  </a:cubicBezTo>
                  <a:lnTo>
                    <a:pt x="68707" y="13690"/>
                  </a:lnTo>
                  <a:lnTo>
                    <a:pt x="87944" y="16745"/>
                  </a:lnTo>
                  <a:cubicBezTo>
                    <a:pt x="88040" y="16760"/>
                    <a:pt x="88133" y="16767"/>
                    <a:pt x="88223" y="16767"/>
                  </a:cubicBezTo>
                  <a:cubicBezTo>
                    <a:pt x="90003" y="16767"/>
                    <a:pt x="90691" y="14000"/>
                    <a:pt x="88789" y="13690"/>
                  </a:cubicBezTo>
                  <a:lnTo>
                    <a:pt x="88773" y="13690"/>
                  </a:lnTo>
                  <a:lnTo>
                    <a:pt x="21783" y="3113"/>
                  </a:lnTo>
                  <a:lnTo>
                    <a:pt x="5872" y="586"/>
                  </a:lnTo>
                  <a:lnTo>
                    <a:pt x="5872" y="586"/>
                  </a:lnTo>
                  <a:cubicBezTo>
                    <a:pt x="5662" y="446"/>
                    <a:pt x="5409" y="350"/>
                    <a:pt x="5112" y="318"/>
                  </a:cubicBezTo>
                  <a:lnTo>
                    <a:pt x="2123" y="10"/>
                  </a:lnTo>
                  <a:cubicBezTo>
                    <a:pt x="2068" y="3"/>
                    <a:pt x="2014" y="0"/>
                    <a:pt x="196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0"/>
            <p:cNvSpPr/>
            <p:nvPr/>
          </p:nvSpPr>
          <p:spPr>
            <a:xfrm>
              <a:off x="2057125" y="2973525"/>
              <a:ext cx="2511225" cy="426325"/>
            </a:xfrm>
            <a:custGeom>
              <a:rect b="b" l="l" r="r" t="t"/>
              <a:pathLst>
                <a:path extrusionOk="0" h="17053" w="100449">
                  <a:moveTo>
                    <a:pt x="1796" y="1"/>
                  </a:moveTo>
                  <a:cubicBezTo>
                    <a:pt x="0" y="1"/>
                    <a:pt x="87" y="2947"/>
                    <a:pt x="2011" y="3166"/>
                  </a:cubicBezTo>
                  <a:cubicBezTo>
                    <a:pt x="27033" y="6026"/>
                    <a:pt x="51974" y="9470"/>
                    <a:pt x="76833" y="13500"/>
                  </a:cubicBezTo>
                  <a:cubicBezTo>
                    <a:pt x="83803" y="14637"/>
                    <a:pt x="90758" y="15807"/>
                    <a:pt x="97712" y="17026"/>
                  </a:cubicBezTo>
                  <a:cubicBezTo>
                    <a:pt x="97817" y="17044"/>
                    <a:pt x="97919" y="17052"/>
                    <a:pt x="98017" y="17052"/>
                  </a:cubicBezTo>
                  <a:cubicBezTo>
                    <a:pt x="99777" y="17052"/>
                    <a:pt x="100448" y="14310"/>
                    <a:pt x="98540" y="13971"/>
                  </a:cubicBezTo>
                  <a:lnTo>
                    <a:pt x="98540" y="13971"/>
                  </a:lnTo>
                  <a:lnTo>
                    <a:pt x="98540" y="13987"/>
                  </a:lnTo>
                  <a:cubicBezTo>
                    <a:pt x="73681" y="9617"/>
                    <a:pt x="48708" y="5831"/>
                    <a:pt x="23653" y="2630"/>
                  </a:cubicBezTo>
                  <a:cubicBezTo>
                    <a:pt x="16439" y="1704"/>
                    <a:pt x="9225" y="826"/>
                    <a:pt x="2011" y="14"/>
                  </a:cubicBezTo>
                  <a:cubicBezTo>
                    <a:pt x="1937" y="5"/>
                    <a:pt x="1865" y="1"/>
                    <a:pt x="179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30"/>
            <p:cNvSpPr/>
            <p:nvPr/>
          </p:nvSpPr>
          <p:spPr>
            <a:xfrm>
              <a:off x="2204900" y="2704000"/>
              <a:ext cx="2609750" cy="449700"/>
            </a:xfrm>
            <a:custGeom>
              <a:rect b="b" l="l" r="r" t="t"/>
              <a:pathLst>
                <a:path extrusionOk="0" h="17988" w="104390">
                  <a:moveTo>
                    <a:pt x="1882" y="0"/>
                  </a:moveTo>
                  <a:cubicBezTo>
                    <a:pt x="1" y="0"/>
                    <a:pt x="50" y="3016"/>
                    <a:pt x="2031" y="3159"/>
                  </a:cubicBezTo>
                  <a:cubicBezTo>
                    <a:pt x="28174" y="5092"/>
                    <a:pt x="54203" y="8537"/>
                    <a:pt x="79956" y="13427"/>
                  </a:cubicBezTo>
                  <a:cubicBezTo>
                    <a:pt x="87235" y="14808"/>
                    <a:pt x="94482" y="16319"/>
                    <a:pt x="101696" y="17944"/>
                  </a:cubicBezTo>
                  <a:cubicBezTo>
                    <a:pt x="101828" y="17974"/>
                    <a:pt x="101956" y="17987"/>
                    <a:pt x="102078" y="17987"/>
                  </a:cubicBezTo>
                  <a:cubicBezTo>
                    <a:pt x="103778" y="17987"/>
                    <a:pt x="104390" y="15315"/>
                    <a:pt x="102541" y="14906"/>
                  </a:cubicBezTo>
                  <a:cubicBezTo>
                    <a:pt x="76788" y="9138"/>
                    <a:pt x="50726" y="4848"/>
                    <a:pt x="24485" y="2037"/>
                  </a:cubicBezTo>
                  <a:cubicBezTo>
                    <a:pt x="17011" y="1241"/>
                    <a:pt x="9521" y="559"/>
                    <a:pt x="2031" y="6"/>
                  </a:cubicBezTo>
                  <a:cubicBezTo>
                    <a:pt x="1980" y="2"/>
                    <a:pt x="1930" y="0"/>
                    <a:pt x="188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30"/>
            <p:cNvSpPr/>
            <p:nvPr/>
          </p:nvSpPr>
          <p:spPr>
            <a:xfrm>
              <a:off x="2184325" y="2504250"/>
              <a:ext cx="2849650" cy="431375"/>
            </a:xfrm>
            <a:custGeom>
              <a:rect b="b" l="l" r="r" t="t"/>
              <a:pathLst>
                <a:path extrusionOk="0" h="17255" w="113986">
                  <a:moveTo>
                    <a:pt x="2505" y="1"/>
                  </a:moveTo>
                  <a:cubicBezTo>
                    <a:pt x="705" y="1"/>
                    <a:pt x="0" y="2793"/>
                    <a:pt x="1928" y="3057"/>
                  </a:cubicBezTo>
                  <a:cubicBezTo>
                    <a:pt x="30459" y="7087"/>
                    <a:pt x="59039" y="10856"/>
                    <a:pt x="87652" y="14349"/>
                  </a:cubicBezTo>
                  <a:cubicBezTo>
                    <a:pt x="95760" y="15340"/>
                    <a:pt x="103867" y="16299"/>
                    <a:pt x="111975" y="17241"/>
                  </a:cubicBezTo>
                  <a:cubicBezTo>
                    <a:pt x="112049" y="17251"/>
                    <a:pt x="112121" y="17255"/>
                    <a:pt x="112190" y="17255"/>
                  </a:cubicBezTo>
                  <a:cubicBezTo>
                    <a:pt x="113986" y="17255"/>
                    <a:pt x="113900" y="14308"/>
                    <a:pt x="111975" y="14089"/>
                  </a:cubicBezTo>
                  <a:cubicBezTo>
                    <a:pt x="83525" y="10775"/>
                    <a:pt x="55091" y="7184"/>
                    <a:pt x="26706" y="3333"/>
                  </a:cubicBezTo>
                  <a:cubicBezTo>
                    <a:pt x="18728" y="2245"/>
                    <a:pt x="10734" y="1140"/>
                    <a:pt x="2756" y="19"/>
                  </a:cubicBezTo>
                  <a:cubicBezTo>
                    <a:pt x="2670" y="7"/>
                    <a:pt x="2586" y="1"/>
                    <a:pt x="250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30"/>
            <p:cNvSpPr/>
            <p:nvPr/>
          </p:nvSpPr>
          <p:spPr>
            <a:xfrm>
              <a:off x="2255750" y="2233425"/>
              <a:ext cx="2944500" cy="480650"/>
            </a:xfrm>
            <a:custGeom>
              <a:rect b="b" l="l" r="r" t="t"/>
              <a:pathLst>
                <a:path extrusionOk="0" h="19226" w="117780">
                  <a:moveTo>
                    <a:pt x="1795" y="1"/>
                  </a:moveTo>
                  <a:cubicBezTo>
                    <a:pt x="1" y="1"/>
                    <a:pt x="87" y="2932"/>
                    <a:pt x="2011" y="3166"/>
                  </a:cubicBezTo>
                  <a:cubicBezTo>
                    <a:pt x="31501" y="6741"/>
                    <a:pt x="60943" y="10770"/>
                    <a:pt x="90303" y="15287"/>
                  </a:cubicBezTo>
                  <a:cubicBezTo>
                    <a:pt x="98557" y="16555"/>
                    <a:pt x="106795" y="17855"/>
                    <a:pt x="115032" y="19203"/>
                  </a:cubicBezTo>
                  <a:cubicBezTo>
                    <a:pt x="115129" y="19218"/>
                    <a:pt x="115222" y="19225"/>
                    <a:pt x="115313" y="19225"/>
                  </a:cubicBezTo>
                  <a:cubicBezTo>
                    <a:pt x="117106" y="19225"/>
                    <a:pt x="117779" y="16458"/>
                    <a:pt x="115877" y="16148"/>
                  </a:cubicBezTo>
                  <a:lnTo>
                    <a:pt x="115877" y="16148"/>
                  </a:lnTo>
                  <a:lnTo>
                    <a:pt x="115877" y="16165"/>
                  </a:lnTo>
                  <a:cubicBezTo>
                    <a:pt x="86387" y="11355"/>
                    <a:pt x="56816" y="7033"/>
                    <a:pt x="27180" y="3183"/>
                  </a:cubicBezTo>
                  <a:cubicBezTo>
                    <a:pt x="18796" y="2078"/>
                    <a:pt x="10395" y="1038"/>
                    <a:pt x="2011" y="14"/>
                  </a:cubicBezTo>
                  <a:cubicBezTo>
                    <a:pt x="1937" y="5"/>
                    <a:pt x="1865" y="1"/>
                    <a:pt x="17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30"/>
            <p:cNvSpPr/>
            <p:nvPr/>
          </p:nvSpPr>
          <p:spPr>
            <a:xfrm>
              <a:off x="2319125" y="2046725"/>
              <a:ext cx="3231150" cy="500100"/>
            </a:xfrm>
            <a:custGeom>
              <a:rect b="b" l="l" r="r" t="t"/>
              <a:pathLst>
                <a:path extrusionOk="0" h="20004" w="129246">
                  <a:moveTo>
                    <a:pt x="2448" y="0"/>
                  </a:moveTo>
                  <a:cubicBezTo>
                    <a:pt x="666" y="0"/>
                    <a:pt x="0" y="2754"/>
                    <a:pt x="1897" y="3063"/>
                  </a:cubicBezTo>
                  <a:cubicBezTo>
                    <a:pt x="34263" y="8376"/>
                    <a:pt x="66727" y="12974"/>
                    <a:pt x="99320" y="16841"/>
                  </a:cubicBezTo>
                  <a:cubicBezTo>
                    <a:pt x="108614" y="17946"/>
                    <a:pt x="117924" y="19002"/>
                    <a:pt x="127234" y="19993"/>
                  </a:cubicBezTo>
                  <a:cubicBezTo>
                    <a:pt x="127299" y="20000"/>
                    <a:pt x="127362" y="20003"/>
                    <a:pt x="127423" y="20003"/>
                  </a:cubicBezTo>
                  <a:cubicBezTo>
                    <a:pt x="129246" y="20003"/>
                    <a:pt x="129168" y="17045"/>
                    <a:pt x="127234" y="16841"/>
                  </a:cubicBezTo>
                  <a:lnTo>
                    <a:pt x="127234" y="16825"/>
                  </a:lnTo>
                  <a:cubicBezTo>
                    <a:pt x="94689" y="13364"/>
                    <a:pt x="62226" y="9188"/>
                    <a:pt x="29860" y="4298"/>
                  </a:cubicBezTo>
                  <a:cubicBezTo>
                    <a:pt x="20810" y="2933"/>
                    <a:pt x="11760" y="1503"/>
                    <a:pt x="2742" y="24"/>
                  </a:cubicBezTo>
                  <a:cubicBezTo>
                    <a:pt x="2641" y="8"/>
                    <a:pt x="2543" y="0"/>
                    <a:pt x="244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30"/>
            <p:cNvSpPr/>
            <p:nvPr/>
          </p:nvSpPr>
          <p:spPr>
            <a:xfrm>
              <a:off x="2212225" y="1851325"/>
              <a:ext cx="3500525" cy="447400"/>
            </a:xfrm>
            <a:custGeom>
              <a:rect b="b" l="l" r="r" t="t"/>
              <a:pathLst>
                <a:path extrusionOk="0" h="17896" w="140021">
                  <a:moveTo>
                    <a:pt x="1839" y="0"/>
                  </a:moveTo>
                  <a:cubicBezTo>
                    <a:pt x="1" y="0"/>
                    <a:pt x="59" y="2988"/>
                    <a:pt x="2014" y="3177"/>
                  </a:cubicBezTo>
                  <a:cubicBezTo>
                    <a:pt x="37402" y="6606"/>
                    <a:pt x="72774" y="10343"/>
                    <a:pt x="108097" y="14388"/>
                  </a:cubicBezTo>
                  <a:cubicBezTo>
                    <a:pt x="118073" y="15526"/>
                    <a:pt x="128049" y="16696"/>
                    <a:pt x="138009" y="17882"/>
                  </a:cubicBezTo>
                  <a:cubicBezTo>
                    <a:pt x="138084" y="17891"/>
                    <a:pt x="138156" y="17895"/>
                    <a:pt x="138226" y="17895"/>
                  </a:cubicBezTo>
                  <a:cubicBezTo>
                    <a:pt x="140020" y="17895"/>
                    <a:pt x="139934" y="14964"/>
                    <a:pt x="138009" y="14730"/>
                  </a:cubicBezTo>
                  <a:cubicBezTo>
                    <a:pt x="102702" y="10521"/>
                    <a:pt x="67363" y="6606"/>
                    <a:pt x="31991" y="2999"/>
                  </a:cubicBezTo>
                  <a:cubicBezTo>
                    <a:pt x="21983" y="1975"/>
                    <a:pt x="12006" y="984"/>
                    <a:pt x="2014" y="9"/>
                  </a:cubicBezTo>
                  <a:cubicBezTo>
                    <a:pt x="1954" y="3"/>
                    <a:pt x="1896" y="0"/>
                    <a:pt x="183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30"/>
            <p:cNvSpPr/>
            <p:nvPr/>
          </p:nvSpPr>
          <p:spPr>
            <a:xfrm>
              <a:off x="2288700" y="1537100"/>
              <a:ext cx="3436850" cy="558275"/>
            </a:xfrm>
            <a:custGeom>
              <a:rect b="b" l="l" r="r" t="t"/>
              <a:pathLst>
                <a:path extrusionOk="0" h="22331" w="137474">
                  <a:moveTo>
                    <a:pt x="2503" y="1"/>
                  </a:moveTo>
                  <a:cubicBezTo>
                    <a:pt x="690" y="1"/>
                    <a:pt x="0" y="2793"/>
                    <a:pt x="1912" y="3073"/>
                  </a:cubicBezTo>
                  <a:lnTo>
                    <a:pt x="105412" y="18070"/>
                  </a:lnTo>
                  <a:lnTo>
                    <a:pt x="134723" y="22310"/>
                  </a:lnTo>
                  <a:cubicBezTo>
                    <a:pt x="134814" y="22324"/>
                    <a:pt x="134902" y="22330"/>
                    <a:pt x="134988" y="22330"/>
                  </a:cubicBezTo>
                  <a:cubicBezTo>
                    <a:pt x="136778" y="22330"/>
                    <a:pt x="137474" y="19551"/>
                    <a:pt x="135551" y="19272"/>
                  </a:cubicBezTo>
                  <a:lnTo>
                    <a:pt x="32052" y="4275"/>
                  </a:lnTo>
                  <a:lnTo>
                    <a:pt x="2757" y="18"/>
                  </a:lnTo>
                  <a:cubicBezTo>
                    <a:pt x="2670" y="6"/>
                    <a:pt x="2586" y="1"/>
                    <a:pt x="25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30"/>
            <p:cNvSpPr/>
            <p:nvPr/>
          </p:nvSpPr>
          <p:spPr>
            <a:xfrm>
              <a:off x="2322400" y="1298325"/>
              <a:ext cx="3324275" cy="586450"/>
            </a:xfrm>
            <a:custGeom>
              <a:rect b="b" l="l" r="r" t="t"/>
              <a:pathLst>
                <a:path extrusionOk="0" h="23458" w="132971">
                  <a:moveTo>
                    <a:pt x="1781" y="0"/>
                  </a:moveTo>
                  <a:cubicBezTo>
                    <a:pt x="1" y="0"/>
                    <a:pt x="106" y="2918"/>
                    <a:pt x="2010" y="3184"/>
                  </a:cubicBezTo>
                  <a:cubicBezTo>
                    <a:pt x="35432" y="7603"/>
                    <a:pt x="68773" y="12689"/>
                    <a:pt x="102016" y="18408"/>
                  </a:cubicBezTo>
                  <a:cubicBezTo>
                    <a:pt x="111440" y="20033"/>
                    <a:pt x="120831" y="21706"/>
                    <a:pt x="130239" y="23429"/>
                  </a:cubicBezTo>
                  <a:cubicBezTo>
                    <a:pt x="130349" y="23449"/>
                    <a:pt x="130455" y="23458"/>
                    <a:pt x="130558" y="23458"/>
                  </a:cubicBezTo>
                  <a:cubicBezTo>
                    <a:pt x="132308" y="23458"/>
                    <a:pt x="132971" y="20727"/>
                    <a:pt x="131068" y="20374"/>
                  </a:cubicBezTo>
                  <a:lnTo>
                    <a:pt x="131068" y="20374"/>
                  </a:lnTo>
                  <a:lnTo>
                    <a:pt x="131068" y="20390"/>
                  </a:lnTo>
                  <a:cubicBezTo>
                    <a:pt x="97564" y="14232"/>
                    <a:pt x="63947" y="8741"/>
                    <a:pt x="30217" y="3915"/>
                  </a:cubicBezTo>
                  <a:cubicBezTo>
                    <a:pt x="20825" y="2566"/>
                    <a:pt x="11418" y="1267"/>
                    <a:pt x="2010" y="15"/>
                  </a:cubicBezTo>
                  <a:cubicBezTo>
                    <a:pt x="1930" y="5"/>
                    <a:pt x="1854" y="0"/>
                    <a:pt x="17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30"/>
            <p:cNvSpPr/>
            <p:nvPr/>
          </p:nvSpPr>
          <p:spPr>
            <a:xfrm>
              <a:off x="2278850" y="1007875"/>
              <a:ext cx="3221100" cy="663325"/>
            </a:xfrm>
            <a:custGeom>
              <a:rect b="b" l="l" r="r" t="t"/>
              <a:pathLst>
                <a:path extrusionOk="0" h="26533" w="128844">
                  <a:moveTo>
                    <a:pt x="2397" y="1"/>
                  </a:moveTo>
                  <a:cubicBezTo>
                    <a:pt x="656" y="1"/>
                    <a:pt x="0" y="2719"/>
                    <a:pt x="1884" y="3071"/>
                  </a:cubicBezTo>
                  <a:lnTo>
                    <a:pt x="98916" y="21382"/>
                  </a:lnTo>
                  <a:lnTo>
                    <a:pt x="126115" y="26500"/>
                  </a:lnTo>
                  <a:cubicBezTo>
                    <a:pt x="126230" y="26522"/>
                    <a:pt x="126341" y="26532"/>
                    <a:pt x="126447" y="26532"/>
                  </a:cubicBezTo>
                  <a:cubicBezTo>
                    <a:pt x="128188" y="26532"/>
                    <a:pt x="128843" y="23814"/>
                    <a:pt x="126960" y="23462"/>
                  </a:cubicBezTo>
                  <a:lnTo>
                    <a:pt x="29928" y="5167"/>
                  </a:lnTo>
                  <a:lnTo>
                    <a:pt x="2729" y="32"/>
                  </a:lnTo>
                  <a:cubicBezTo>
                    <a:pt x="2614" y="11"/>
                    <a:pt x="2503" y="1"/>
                    <a:pt x="239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30"/>
            <p:cNvSpPr/>
            <p:nvPr/>
          </p:nvSpPr>
          <p:spPr>
            <a:xfrm>
              <a:off x="2302600" y="783375"/>
              <a:ext cx="3099725" cy="672875"/>
            </a:xfrm>
            <a:custGeom>
              <a:rect b="b" l="l" r="r" t="t"/>
              <a:pathLst>
                <a:path extrusionOk="0" h="26915" w="123989">
                  <a:moveTo>
                    <a:pt x="2432" y="1"/>
                  </a:moveTo>
                  <a:cubicBezTo>
                    <a:pt x="672" y="1"/>
                    <a:pt x="1" y="2743"/>
                    <a:pt x="1908" y="3082"/>
                  </a:cubicBezTo>
                  <a:cubicBezTo>
                    <a:pt x="33072" y="8541"/>
                    <a:pt x="64138" y="14569"/>
                    <a:pt x="95090" y="21150"/>
                  </a:cubicBezTo>
                  <a:cubicBezTo>
                    <a:pt x="103848" y="23018"/>
                    <a:pt x="112590" y="24919"/>
                    <a:pt x="121315" y="26869"/>
                  </a:cubicBezTo>
                  <a:cubicBezTo>
                    <a:pt x="121451" y="26900"/>
                    <a:pt x="121583" y="26915"/>
                    <a:pt x="121708" y="26915"/>
                  </a:cubicBezTo>
                  <a:cubicBezTo>
                    <a:pt x="123398" y="26915"/>
                    <a:pt x="123989" y="24239"/>
                    <a:pt x="122143" y="23831"/>
                  </a:cubicBezTo>
                  <a:cubicBezTo>
                    <a:pt x="91272" y="16925"/>
                    <a:pt x="60287" y="10588"/>
                    <a:pt x="29189" y="4804"/>
                  </a:cubicBezTo>
                  <a:cubicBezTo>
                    <a:pt x="20382" y="3163"/>
                    <a:pt x="11576" y="1571"/>
                    <a:pt x="2737" y="27"/>
                  </a:cubicBezTo>
                  <a:cubicBezTo>
                    <a:pt x="2632" y="9"/>
                    <a:pt x="2530" y="1"/>
                    <a:pt x="243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30"/>
            <p:cNvSpPr/>
            <p:nvPr/>
          </p:nvSpPr>
          <p:spPr>
            <a:xfrm>
              <a:off x="2394675" y="625325"/>
              <a:ext cx="2768300" cy="544650"/>
            </a:xfrm>
            <a:custGeom>
              <a:rect b="b" l="l" r="r" t="t"/>
              <a:pathLst>
                <a:path extrusionOk="0" h="21786" w="110732">
                  <a:moveTo>
                    <a:pt x="1808" y="1"/>
                  </a:moveTo>
                  <a:cubicBezTo>
                    <a:pt x="0" y="1"/>
                    <a:pt x="82" y="2945"/>
                    <a:pt x="2011" y="3165"/>
                  </a:cubicBezTo>
                  <a:cubicBezTo>
                    <a:pt x="29876" y="6284"/>
                    <a:pt x="57547" y="10752"/>
                    <a:pt x="85022" y="16553"/>
                  </a:cubicBezTo>
                  <a:cubicBezTo>
                    <a:pt x="92724" y="18178"/>
                    <a:pt x="100409" y="19900"/>
                    <a:pt x="108062" y="21736"/>
                  </a:cubicBezTo>
                  <a:cubicBezTo>
                    <a:pt x="108202" y="21770"/>
                    <a:pt x="108337" y="21786"/>
                    <a:pt x="108466" y="21786"/>
                  </a:cubicBezTo>
                  <a:cubicBezTo>
                    <a:pt x="110134" y="21786"/>
                    <a:pt x="110732" y="19135"/>
                    <a:pt x="108907" y="18698"/>
                  </a:cubicBezTo>
                  <a:cubicBezTo>
                    <a:pt x="81415" y="12117"/>
                    <a:pt x="53664" y="6885"/>
                    <a:pt x="25636" y="2970"/>
                  </a:cubicBezTo>
                  <a:cubicBezTo>
                    <a:pt x="17772" y="1881"/>
                    <a:pt x="9908" y="890"/>
                    <a:pt x="2011" y="13"/>
                  </a:cubicBezTo>
                  <a:cubicBezTo>
                    <a:pt x="1941" y="5"/>
                    <a:pt x="1874" y="1"/>
                    <a:pt x="180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30"/>
            <p:cNvSpPr/>
            <p:nvPr/>
          </p:nvSpPr>
          <p:spPr>
            <a:xfrm>
              <a:off x="2457500" y="439850"/>
              <a:ext cx="2550725" cy="453975"/>
            </a:xfrm>
            <a:custGeom>
              <a:rect b="b" l="l" r="r" t="t"/>
              <a:pathLst>
                <a:path extrusionOk="0" h="18159" w="102029">
                  <a:moveTo>
                    <a:pt x="2469" y="0"/>
                  </a:moveTo>
                  <a:cubicBezTo>
                    <a:pt x="689" y="0"/>
                    <a:pt x="1" y="2768"/>
                    <a:pt x="1903" y="3077"/>
                  </a:cubicBezTo>
                  <a:cubicBezTo>
                    <a:pt x="27104" y="7139"/>
                    <a:pt x="52320" y="11071"/>
                    <a:pt x="77553" y="14889"/>
                  </a:cubicBezTo>
                  <a:cubicBezTo>
                    <a:pt x="84784" y="15978"/>
                    <a:pt x="92030" y="17067"/>
                    <a:pt x="99277" y="18139"/>
                  </a:cubicBezTo>
                  <a:cubicBezTo>
                    <a:pt x="99368" y="18152"/>
                    <a:pt x="99456" y="18159"/>
                    <a:pt x="99542" y="18159"/>
                  </a:cubicBezTo>
                  <a:cubicBezTo>
                    <a:pt x="101332" y="18159"/>
                    <a:pt x="102029" y="15379"/>
                    <a:pt x="100122" y="15084"/>
                  </a:cubicBezTo>
                  <a:lnTo>
                    <a:pt x="100106" y="15084"/>
                  </a:lnTo>
                  <a:cubicBezTo>
                    <a:pt x="74856" y="11347"/>
                    <a:pt x="49639" y="7480"/>
                    <a:pt x="24439" y="3500"/>
                  </a:cubicBezTo>
                  <a:cubicBezTo>
                    <a:pt x="17209" y="2346"/>
                    <a:pt x="9978" y="1192"/>
                    <a:pt x="2748" y="22"/>
                  </a:cubicBezTo>
                  <a:cubicBezTo>
                    <a:pt x="2652" y="8"/>
                    <a:pt x="2559" y="0"/>
                    <a:pt x="24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30"/>
            <p:cNvSpPr/>
            <p:nvPr/>
          </p:nvSpPr>
          <p:spPr>
            <a:xfrm>
              <a:off x="2462400" y="238175"/>
              <a:ext cx="2469050" cy="422100"/>
            </a:xfrm>
            <a:custGeom>
              <a:rect b="b" l="l" r="r" t="t"/>
              <a:pathLst>
                <a:path extrusionOk="0" h="16884" w="98762">
                  <a:moveTo>
                    <a:pt x="3718" y="0"/>
                  </a:moveTo>
                  <a:cubicBezTo>
                    <a:pt x="3446" y="0"/>
                    <a:pt x="3179" y="48"/>
                    <a:pt x="2926" y="193"/>
                  </a:cubicBezTo>
                  <a:cubicBezTo>
                    <a:pt x="2227" y="583"/>
                    <a:pt x="1609" y="1509"/>
                    <a:pt x="1073" y="2078"/>
                  </a:cubicBezTo>
                  <a:cubicBezTo>
                    <a:pt x="1" y="3212"/>
                    <a:pt x="1063" y="4797"/>
                    <a:pt x="2246" y="4797"/>
                  </a:cubicBezTo>
                  <a:cubicBezTo>
                    <a:pt x="2604" y="4797"/>
                    <a:pt x="2974" y="4651"/>
                    <a:pt x="3299" y="4304"/>
                  </a:cubicBezTo>
                  <a:lnTo>
                    <a:pt x="4314" y="3236"/>
                  </a:lnTo>
                  <a:lnTo>
                    <a:pt x="75473" y="13809"/>
                  </a:lnTo>
                  <a:lnTo>
                    <a:pt x="96010" y="16863"/>
                  </a:lnTo>
                  <a:cubicBezTo>
                    <a:pt x="96101" y="16877"/>
                    <a:pt x="96189" y="16883"/>
                    <a:pt x="96275" y="16883"/>
                  </a:cubicBezTo>
                  <a:cubicBezTo>
                    <a:pt x="98065" y="16883"/>
                    <a:pt x="98761" y="14103"/>
                    <a:pt x="96839" y="13809"/>
                  </a:cubicBezTo>
                  <a:lnTo>
                    <a:pt x="96855" y="13809"/>
                  </a:lnTo>
                  <a:lnTo>
                    <a:pt x="20912" y="2533"/>
                  </a:lnTo>
                  <a:lnTo>
                    <a:pt x="10026" y="908"/>
                  </a:lnTo>
                  <a:cubicBezTo>
                    <a:pt x="8271" y="648"/>
                    <a:pt x="6500" y="388"/>
                    <a:pt x="4745" y="128"/>
                  </a:cubicBezTo>
                  <a:cubicBezTo>
                    <a:pt x="4403" y="74"/>
                    <a:pt x="4056" y="0"/>
                    <a:pt x="371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40" name="Google Shape;340;p30"/>
          <p:cNvPicPr preferRelativeResize="0"/>
          <p:nvPr/>
        </p:nvPicPr>
        <p:blipFill rotWithShape="1">
          <a:blip r:embed="rId3">
            <a:alphaModFix/>
          </a:blip>
          <a:srcRect b="0" l="0" r="12937" t="26128"/>
          <a:stretch/>
        </p:blipFill>
        <p:spPr>
          <a:xfrm>
            <a:off x="-168175" y="2216175"/>
            <a:ext cx="3143000" cy="2061424"/>
          </a:xfrm>
          <a:prstGeom prst="rect">
            <a:avLst/>
          </a:prstGeom>
          <a:noFill/>
          <a:ln>
            <a:noFill/>
          </a:ln>
        </p:spPr>
      </p:pic>
      <p:pic>
        <p:nvPicPr>
          <p:cNvPr id="341" name="Google Shape;341;p30"/>
          <p:cNvPicPr preferRelativeResize="0"/>
          <p:nvPr/>
        </p:nvPicPr>
        <p:blipFill rotWithShape="1">
          <a:blip r:embed="rId4">
            <a:alphaModFix/>
          </a:blip>
          <a:srcRect b="0" l="0" r="0" t="0"/>
          <a:stretch/>
        </p:blipFill>
        <p:spPr>
          <a:xfrm>
            <a:off x="3441175" y="1924399"/>
            <a:ext cx="4269098" cy="2235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48"/>
          <p:cNvSpPr txBox="1"/>
          <p:nvPr>
            <p:ph idx="1" type="subTitle"/>
          </p:nvPr>
        </p:nvSpPr>
        <p:spPr>
          <a:xfrm flipH="1">
            <a:off x="340500" y="1136725"/>
            <a:ext cx="8193900" cy="35070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Font typeface="Roboto"/>
              <a:buChar char="●"/>
            </a:pPr>
            <a:r>
              <a:rPr lang="es" sz="2000">
                <a:solidFill>
                  <a:schemeClr val="dk1"/>
                </a:solidFill>
              </a:rPr>
              <a:t>Los centros de vacunación de la área de los tres condados</a:t>
            </a:r>
            <a:endParaRPr sz="2000">
              <a:solidFill>
                <a:schemeClr val="dk1"/>
              </a:solidFill>
            </a:endParaRPr>
          </a:p>
          <a:p>
            <a:pPr indent="-355600" lvl="1" marL="914400" rtl="0" algn="l">
              <a:lnSpc>
                <a:spcPct val="115000"/>
              </a:lnSpc>
              <a:spcBef>
                <a:spcPts val="600"/>
              </a:spcBef>
              <a:spcAft>
                <a:spcPts val="0"/>
              </a:spcAft>
              <a:buClr>
                <a:schemeClr val="dk1"/>
              </a:buClr>
              <a:buSzPts val="2000"/>
              <a:buFont typeface="Arial"/>
              <a:buAutoNum type="alphaLcPeriod"/>
            </a:pPr>
            <a:r>
              <a:rPr lang="es" sz="2000">
                <a:solidFill>
                  <a:schemeClr val="dk1"/>
                </a:solidFill>
              </a:rPr>
              <a:t>Centros de vacunación del área de los tres condados Centro de Convenciones de Oregón: Las nuevas citas se darán a conocer los lunes y jueves a las 9AM </a:t>
            </a:r>
            <a:endParaRPr sz="2000">
              <a:solidFill>
                <a:schemeClr val="dk1"/>
              </a:solidFill>
            </a:endParaRPr>
          </a:p>
          <a:p>
            <a:pPr indent="-355600" lvl="1" marL="914400" rtl="0" algn="l">
              <a:lnSpc>
                <a:spcPct val="115000"/>
              </a:lnSpc>
              <a:spcBef>
                <a:spcPts val="600"/>
              </a:spcBef>
              <a:spcAft>
                <a:spcPts val="0"/>
              </a:spcAft>
              <a:buClr>
                <a:schemeClr val="dk1"/>
              </a:buClr>
              <a:buSzPts val="2000"/>
              <a:buFont typeface="Arial"/>
              <a:buAutoNum type="alphaLcPeriod"/>
            </a:pPr>
            <a:r>
              <a:rPr lang="es" sz="2000">
                <a:solidFill>
                  <a:schemeClr val="dk1"/>
                </a:solidFill>
              </a:rPr>
              <a:t>Aeropuerto PDX</a:t>
            </a:r>
            <a:endParaRPr sz="2000">
              <a:solidFill>
                <a:schemeClr val="dk1"/>
              </a:solidFill>
            </a:endParaRPr>
          </a:p>
          <a:p>
            <a:pPr indent="-355600" lvl="0" marL="457200" rtl="0" algn="l">
              <a:lnSpc>
                <a:spcPct val="115000"/>
              </a:lnSpc>
              <a:spcBef>
                <a:spcPts val="600"/>
              </a:spcBef>
              <a:spcAft>
                <a:spcPts val="0"/>
              </a:spcAft>
              <a:buClr>
                <a:schemeClr val="dk1"/>
              </a:buClr>
              <a:buSzPts val="2000"/>
              <a:buFont typeface="Arial"/>
              <a:buChar char="●"/>
            </a:pPr>
            <a:r>
              <a:rPr lang="es" sz="2000">
                <a:solidFill>
                  <a:schemeClr val="dk1"/>
                </a:solidFill>
              </a:rPr>
              <a:t>Clínicas específicas del condado de Multnomah</a:t>
            </a:r>
            <a:endParaRPr sz="2000">
              <a:solidFill>
                <a:schemeClr val="dk1"/>
              </a:solidFill>
            </a:endParaRPr>
          </a:p>
          <a:p>
            <a:pPr indent="-355600" lvl="1" marL="914400" rtl="0" algn="l">
              <a:lnSpc>
                <a:spcPct val="115000"/>
              </a:lnSpc>
              <a:spcBef>
                <a:spcPts val="600"/>
              </a:spcBef>
              <a:spcAft>
                <a:spcPts val="0"/>
              </a:spcAft>
              <a:buClr>
                <a:schemeClr val="dk1"/>
              </a:buClr>
              <a:buSzPts val="2000"/>
              <a:buFont typeface="Arial"/>
              <a:buAutoNum type="alphaLcPeriod"/>
            </a:pPr>
            <a:r>
              <a:rPr lang="es" sz="2000">
                <a:solidFill>
                  <a:schemeClr val="dk1"/>
                </a:solidFill>
              </a:rPr>
              <a:t>Para poblaciones prioritarias en sitios comunitarios en el condado de Multnomah </a:t>
            </a:r>
            <a:endParaRPr sz="2000">
              <a:solidFill>
                <a:schemeClr val="dk1"/>
              </a:solidFill>
            </a:endParaRPr>
          </a:p>
          <a:p>
            <a:pPr indent="-355600" lvl="1" marL="914400" rtl="0" algn="l">
              <a:lnSpc>
                <a:spcPct val="115000"/>
              </a:lnSpc>
              <a:spcBef>
                <a:spcPts val="600"/>
              </a:spcBef>
              <a:spcAft>
                <a:spcPts val="0"/>
              </a:spcAft>
              <a:buClr>
                <a:schemeClr val="dk1"/>
              </a:buClr>
              <a:buSzPts val="2000"/>
              <a:buFont typeface="Arial"/>
              <a:buAutoNum type="alphaLcPeriod"/>
            </a:pPr>
            <a:r>
              <a:rPr lang="es" sz="2000">
                <a:solidFill>
                  <a:schemeClr val="dk1"/>
                </a:solidFill>
              </a:rPr>
              <a:t>Para mas informacion, </a:t>
            </a:r>
            <a:r>
              <a:rPr lang="es" sz="2000" u="sng">
                <a:solidFill>
                  <a:schemeClr val="hlink"/>
                </a:solidFill>
                <a:hlinkClick r:id="rId3"/>
              </a:rPr>
              <a:t>click here</a:t>
            </a:r>
            <a:r>
              <a:rPr lang="es" sz="2000">
                <a:solidFill>
                  <a:schemeClr val="dk1"/>
                </a:solidFill>
              </a:rPr>
              <a:t>.</a:t>
            </a:r>
            <a:endParaRPr sz="2000">
              <a:solidFill>
                <a:schemeClr val="dk1"/>
              </a:solidFill>
            </a:endParaRPr>
          </a:p>
          <a:p>
            <a:pPr indent="0" lvl="0" marL="0" rtl="0" algn="l">
              <a:lnSpc>
                <a:spcPct val="115000"/>
              </a:lnSpc>
              <a:spcBef>
                <a:spcPts val="600"/>
              </a:spcBef>
              <a:spcAft>
                <a:spcPts val="0"/>
              </a:spcAft>
              <a:buSzPts val="1200"/>
              <a:buNone/>
            </a:pPr>
            <a:r>
              <a:t/>
            </a:r>
            <a:endParaRPr sz="2000">
              <a:solidFill>
                <a:schemeClr val="dk1"/>
              </a:solidFill>
            </a:endParaRPr>
          </a:p>
          <a:p>
            <a:pPr indent="0" lvl="0" marL="0" rtl="0" algn="l">
              <a:lnSpc>
                <a:spcPct val="120000"/>
              </a:lnSpc>
              <a:spcBef>
                <a:spcPts val="1000"/>
              </a:spcBef>
              <a:spcAft>
                <a:spcPts val="0"/>
              </a:spcAft>
              <a:buSzPts val="1200"/>
              <a:buNone/>
            </a:pPr>
            <a:r>
              <a:t/>
            </a:r>
            <a:endParaRPr sz="2000">
              <a:solidFill>
                <a:srgbClr val="000000"/>
              </a:solidFill>
              <a:latin typeface="Twentieth Century"/>
              <a:ea typeface="Twentieth Century"/>
              <a:cs typeface="Twentieth Century"/>
              <a:sym typeface="Twentieth Century"/>
            </a:endParaRPr>
          </a:p>
          <a:p>
            <a:pPr indent="0" lvl="0" marL="0" rtl="0" algn="l">
              <a:lnSpc>
                <a:spcPct val="100000"/>
              </a:lnSpc>
              <a:spcBef>
                <a:spcPts val="0"/>
              </a:spcBef>
              <a:spcAft>
                <a:spcPts val="0"/>
              </a:spcAft>
              <a:buSzPts val="1200"/>
              <a:buNone/>
            </a:pPr>
            <a:r>
              <a:t/>
            </a:r>
            <a:endParaRPr/>
          </a:p>
        </p:txBody>
      </p:sp>
      <p:sp>
        <p:nvSpPr>
          <p:cNvPr id="1200" name="Google Shape;1200;p48"/>
          <p:cNvSpPr txBox="1"/>
          <p:nvPr>
            <p:ph type="ctrTitle"/>
          </p:nvPr>
        </p:nvSpPr>
        <p:spPr>
          <a:xfrm flipH="1">
            <a:off x="340500" y="137600"/>
            <a:ext cx="8193900" cy="849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b="1" lang="es" sz="3100">
                <a:solidFill>
                  <a:srgbClr val="FF00FF"/>
                </a:solidFill>
              </a:rPr>
              <a:t>Distribución de la Vacunas de COVID19 </a:t>
            </a:r>
            <a:endParaRPr b="1" sz="3100">
              <a:solidFill>
                <a:srgbClr val="FF00FF"/>
              </a:solidFill>
            </a:endParaRPr>
          </a:p>
        </p:txBody>
      </p:sp>
      <p:grpSp>
        <p:nvGrpSpPr>
          <p:cNvPr id="1201" name="Google Shape;1201;p48"/>
          <p:cNvGrpSpPr/>
          <p:nvPr/>
        </p:nvGrpSpPr>
        <p:grpSpPr>
          <a:xfrm rot="3758011">
            <a:off x="-874051" y="4125250"/>
            <a:ext cx="1746380" cy="1083355"/>
            <a:chOff x="235075" y="777725"/>
            <a:chExt cx="7186900" cy="4132775"/>
          </a:xfrm>
        </p:grpSpPr>
        <p:sp>
          <p:nvSpPr>
            <p:cNvPr id="1202" name="Google Shape;1202;p48"/>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48"/>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4" name="Google Shape;1204;p48"/>
          <p:cNvGrpSpPr/>
          <p:nvPr/>
        </p:nvGrpSpPr>
        <p:grpSpPr>
          <a:xfrm>
            <a:off x="-658439" y="4226945"/>
            <a:ext cx="1235990" cy="1227266"/>
            <a:chOff x="1173550" y="238600"/>
            <a:chExt cx="5252825" cy="5215750"/>
          </a:xfrm>
        </p:grpSpPr>
        <p:sp>
          <p:nvSpPr>
            <p:cNvPr id="1205" name="Google Shape;1205;p48"/>
            <p:cNvSpPr/>
            <p:nvPr/>
          </p:nvSpPr>
          <p:spPr>
            <a:xfrm>
              <a:off x="1903800" y="968225"/>
              <a:ext cx="138375" cy="104400"/>
            </a:xfrm>
            <a:custGeom>
              <a:rect b="b" l="l" r="r" t="t"/>
              <a:pathLst>
                <a:path extrusionOk="0" h="4176" w="5535">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48"/>
            <p:cNvSpPr/>
            <p:nvPr/>
          </p:nvSpPr>
          <p:spPr>
            <a:xfrm>
              <a:off x="2268975" y="968425"/>
              <a:ext cx="138375" cy="104200"/>
            </a:xfrm>
            <a:custGeom>
              <a:rect b="b" l="l" r="r" t="t"/>
              <a:pathLst>
                <a:path extrusionOk="0" h="4168" w="5535">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48"/>
            <p:cNvSpPr/>
            <p:nvPr/>
          </p:nvSpPr>
          <p:spPr>
            <a:xfrm>
              <a:off x="2634075" y="603900"/>
              <a:ext cx="138225" cy="104375"/>
            </a:xfrm>
            <a:custGeom>
              <a:rect b="b" l="l" r="r" t="t"/>
              <a:pathLst>
                <a:path extrusionOk="0" h="4175" w="5529">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48"/>
            <p:cNvSpPr/>
            <p:nvPr/>
          </p:nvSpPr>
          <p:spPr>
            <a:xfrm>
              <a:off x="2999575" y="239125"/>
              <a:ext cx="137875" cy="103900"/>
            </a:xfrm>
            <a:custGeom>
              <a:rect b="b" l="l" r="r" t="t"/>
              <a:pathLst>
                <a:path extrusionOk="0" h="4156" w="5515">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48"/>
            <p:cNvSpPr/>
            <p:nvPr/>
          </p:nvSpPr>
          <p:spPr>
            <a:xfrm>
              <a:off x="2634275" y="968475"/>
              <a:ext cx="138025" cy="104150"/>
            </a:xfrm>
            <a:custGeom>
              <a:rect b="b" l="l" r="r" t="t"/>
              <a:pathLst>
                <a:path extrusionOk="0" h="4166" w="5521">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48"/>
            <p:cNvSpPr/>
            <p:nvPr/>
          </p:nvSpPr>
          <p:spPr>
            <a:xfrm>
              <a:off x="2999575" y="603275"/>
              <a:ext cx="137575" cy="104200"/>
            </a:xfrm>
            <a:custGeom>
              <a:rect b="b" l="l" r="r" t="t"/>
              <a:pathLst>
                <a:path extrusionOk="0" h="4168" w="5503">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48"/>
            <p:cNvSpPr/>
            <p:nvPr/>
          </p:nvSpPr>
          <p:spPr>
            <a:xfrm>
              <a:off x="3364950" y="239050"/>
              <a:ext cx="137975" cy="104075"/>
            </a:xfrm>
            <a:custGeom>
              <a:rect b="b" l="l" r="r" t="t"/>
              <a:pathLst>
                <a:path extrusionOk="0" h="4163" w="5519">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48"/>
            <p:cNvSpPr/>
            <p:nvPr/>
          </p:nvSpPr>
          <p:spPr>
            <a:xfrm>
              <a:off x="2999575" y="968475"/>
              <a:ext cx="138025" cy="104150"/>
            </a:xfrm>
            <a:custGeom>
              <a:rect b="b" l="l" r="r" t="t"/>
              <a:pathLst>
                <a:path extrusionOk="0" h="4166" w="5521">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48"/>
            <p:cNvSpPr/>
            <p:nvPr/>
          </p:nvSpPr>
          <p:spPr>
            <a:xfrm>
              <a:off x="3364675" y="603400"/>
              <a:ext cx="137725" cy="103925"/>
            </a:xfrm>
            <a:custGeom>
              <a:rect b="b" l="l" r="r" t="t"/>
              <a:pathLst>
                <a:path extrusionOk="0" h="4157" w="5509">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48"/>
            <p:cNvSpPr/>
            <p:nvPr/>
          </p:nvSpPr>
          <p:spPr>
            <a:xfrm>
              <a:off x="3729350" y="238600"/>
              <a:ext cx="138375" cy="104425"/>
            </a:xfrm>
            <a:custGeom>
              <a:rect b="b" l="l" r="r" t="t"/>
              <a:pathLst>
                <a:path extrusionOk="0" h="4177" w="5535">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48"/>
            <p:cNvSpPr/>
            <p:nvPr/>
          </p:nvSpPr>
          <p:spPr>
            <a:xfrm>
              <a:off x="3364450" y="968675"/>
              <a:ext cx="138475" cy="104425"/>
            </a:xfrm>
            <a:custGeom>
              <a:rect b="b" l="l" r="r" t="t"/>
              <a:pathLst>
                <a:path extrusionOk="0" h="4177" w="5539">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48"/>
            <p:cNvSpPr/>
            <p:nvPr/>
          </p:nvSpPr>
          <p:spPr>
            <a:xfrm>
              <a:off x="3729200" y="603150"/>
              <a:ext cx="138225" cy="104675"/>
            </a:xfrm>
            <a:custGeom>
              <a:rect b="b" l="l" r="r" t="t"/>
              <a:pathLst>
                <a:path extrusionOk="0" h="4187" w="5529">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48"/>
            <p:cNvSpPr/>
            <p:nvPr/>
          </p:nvSpPr>
          <p:spPr>
            <a:xfrm>
              <a:off x="3729850" y="968225"/>
              <a:ext cx="137875" cy="104400"/>
            </a:xfrm>
            <a:custGeom>
              <a:rect b="b" l="l" r="r" t="t"/>
              <a:pathLst>
                <a:path extrusionOk="0" h="4176" w="5515">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48"/>
            <p:cNvSpPr/>
            <p:nvPr/>
          </p:nvSpPr>
          <p:spPr>
            <a:xfrm>
              <a:off x="2269525" y="603875"/>
              <a:ext cx="137975" cy="104425"/>
            </a:xfrm>
            <a:custGeom>
              <a:rect b="b" l="l" r="r" t="t"/>
              <a:pathLst>
                <a:path extrusionOk="0" h="4177" w="5519">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48"/>
            <p:cNvSpPr/>
            <p:nvPr/>
          </p:nvSpPr>
          <p:spPr>
            <a:xfrm>
              <a:off x="2675425" y="300325"/>
              <a:ext cx="79300" cy="42550"/>
            </a:xfrm>
            <a:custGeom>
              <a:rect b="b" l="l" r="r" t="t"/>
              <a:pathLst>
                <a:path extrusionOk="0" h="1702" w="3172">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48"/>
            <p:cNvSpPr/>
            <p:nvPr/>
          </p:nvSpPr>
          <p:spPr>
            <a:xfrm>
              <a:off x="1252825" y="1724425"/>
              <a:ext cx="48200" cy="79325"/>
            </a:xfrm>
            <a:custGeom>
              <a:rect b="b" l="l" r="r" t="t"/>
              <a:pathLst>
                <a:path extrusionOk="0" h="3173" w="1928">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48"/>
            <p:cNvSpPr/>
            <p:nvPr/>
          </p:nvSpPr>
          <p:spPr>
            <a:xfrm>
              <a:off x="1539150" y="1335525"/>
              <a:ext cx="138225" cy="104425"/>
            </a:xfrm>
            <a:custGeom>
              <a:rect b="b" l="l" r="r" t="t"/>
              <a:pathLst>
                <a:path extrusionOk="0" h="4177" w="5529">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48"/>
            <p:cNvSpPr/>
            <p:nvPr/>
          </p:nvSpPr>
          <p:spPr>
            <a:xfrm>
              <a:off x="1174050" y="2065650"/>
              <a:ext cx="138375" cy="104350"/>
            </a:xfrm>
            <a:custGeom>
              <a:rect b="b" l="l" r="r" t="t"/>
              <a:pathLst>
                <a:path extrusionOk="0" h="4174" w="5535">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48"/>
            <p:cNvSpPr/>
            <p:nvPr/>
          </p:nvSpPr>
          <p:spPr>
            <a:xfrm>
              <a:off x="1550400" y="1700625"/>
              <a:ext cx="114925" cy="103350"/>
            </a:xfrm>
            <a:custGeom>
              <a:rect b="b" l="l" r="r" t="t"/>
              <a:pathLst>
                <a:path extrusionOk="0" h="4134" w="4597">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48"/>
            <p:cNvSpPr/>
            <p:nvPr/>
          </p:nvSpPr>
          <p:spPr>
            <a:xfrm>
              <a:off x="1903950" y="1335525"/>
              <a:ext cx="138725" cy="104350"/>
            </a:xfrm>
            <a:custGeom>
              <a:rect b="b" l="l" r="r" t="t"/>
              <a:pathLst>
                <a:path extrusionOk="0" h="4174" w="5549">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48"/>
            <p:cNvSpPr/>
            <p:nvPr/>
          </p:nvSpPr>
          <p:spPr>
            <a:xfrm>
              <a:off x="1174050" y="2430100"/>
              <a:ext cx="137575" cy="104425"/>
            </a:xfrm>
            <a:custGeom>
              <a:rect b="b" l="l" r="r" t="t"/>
              <a:pathLst>
                <a:path extrusionOk="0" h="4177" w="5503">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48"/>
            <p:cNvSpPr/>
            <p:nvPr/>
          </p:nvSpPr>
          <p:spPr>
            <a:xfrm>
              <a:off x="1538850" y="2065050"/>
              <a:ext cx="138100" cy="104525"/>
            </a:xfrm>
            <a:custGeom>
              <a:rect b="b" l="l" r="r" t="t"/>
              <a:pathLst>
                <a:path extrusionOk="0" h="4181" w="5524">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48"/>
            <p:cNvSpPr/>
            <p:nvPr/>
          </p:nvSpPr>
          <p:spPr>
            <a:xfrm>
              <a:off x="1903800" y="1699900"/>
              <a:ext cx="138375" cy="104350"/>
            </a:xfrm>
            <a:custGeom>
              <a:rect b="b" l="l" r="r" t="t"/>
              <a:pathLst>
                <a:path extrusionOk="0" h="4174" w="5535">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48"/>
            <p:cNvSpPr/>
            <p:nvPr/>
          </p:nvSpPr>
          <p:spPr>
            <a:xfrm>
              <a:off x="1174050" y="2795025"/>
              <a:ext cx="138525" cy="104125"/>
            </a:xfrm>
            <a:custGeom>
              <a:rect b="b" l="l" r="r" t="t"/>
              <a:pathLst>
                <a:path extrusionOk="0" h="4165" w="5541">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48"/>
            <p:cNvSpPr/>
            <p:nvPr/>
          </p:nvSpPr>
          <p:spPr>
            <a:xfrm>
              <a:off x="1539150" y="2429950"/>
              <a:ext cx="138225" cy="104425"/>
            </a:xfrm>
            <a:custGeom>
              <a:rect b="b" l="l" r="r" t="t"/>
              <a:pathLst>
                <a:path extrusionOk="0" h="4177" w="5529">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48"/>
            <p:cNvSpPr/>
            <p:nvPr/>
          </p:nvSpPr>
          <p:spPr>
            <a:xfrm>
              <a:off x="1903675" y="2065150"/>
              <a:ext cx="138875" cy="104400"/>
            </a:xfrm>
            <a:custGeom>
              <a:rect b="b" l="l" r="r" t="t"/>
              <a:pathLst>
                <a:path extrusionOk="0" h="4176" w="5555">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48"/>
            <p:cNvSpPr/>
            <p:nvPr/>
          </p:nvSpPr>
          <p:spPr>
            <a:xfrm>
              <a:off x="1539425" y="2795725"/>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48"/>
            <p:cNvSpPr/>
            <p:nvPr/>
          </p:nvSpPr>
          <p:spPr>
            <a:xfrm>
              <a:off x="1903675" y="2429950"/>
              <a:ext cx="138725" cy="104425"/>
            </a:xfrm>
            <a:custGeom>
              <a:rect b="b" l="l" r="r" t="t"/>
              <a:pathLst>
                <a:path extrusionOk="0" h="4177" w="5549">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48"/>
            <p:cNvSpPr/>
            <p:nvPr/>
          </p:nvSpPr>
          <p:spPr>
            <a:xfrm>
              <a:off x="1903950" y="2795200"/>
              <a:ext cx="138225" cy="103975"/>
            </a:xfrm>
            <a:custGeom>
              <a:rect b="b" l="l" r="r" t="t"/>
              <a:pathLst>
                <a:path extrusionOk="0" h="4159" w="5529">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48"/>
            <p:cNvSpPr/>
            <p:nvPr/>
          </p:nvSpPr>
          <p:spPr>
            <a:xfrm>
              <a:off x="2999075" y="1700850"/>
              <a:ext cx="138525" cy="104150"/>
            </a:xfrm>
            <a:custGeom>
              <a:rect b="b" l="l" r="r" t="t"/>
              <a:pathLst>
                <a:path extrusionOk="0" h="4166" w="5541">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48"/>
            <p:cNvSpPr/>
            <p:nvPr/>
          </p:nvSpPr>
          <p:spPr>
            <a:xfrm>
              <a:off x="3375425" y="1335525"/>
              <a:ext cx="110625" cy="103700"/>
            </a:xfrm>
            <a:custGeom>
              <a:rect b="b" l="l" r="r" t="t"/>
              <a:pathLst>
                <a:path extrusionOk="0" h="4148" w="4425">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48"/>
            <p:cNvSpPr/>
            <p:nvPr/>
          </p:nvSpPr>
          <p:spPr>
            <a:xfrm>
              <a:off x="2268975" y="2795075"/>
              <a:ext cx="138525" cy="104600"/>
            </a:xfrm>
            <a:custGeom>
              <a:rect b="b" l="l" r="r" t="t"/>
              <a:pathLst>
                <a:path extrusionOk="0" h="4184" w="5541">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48"/>
            <p:cNvSpPr/>
            <p:nvPr/>
          </p:nvSpPr>
          <p:spPr>
            <a:xfrm>
              <a:off x="2634275" y="2429950"/>
              <a:ext cx="138250" cy="104425"/>
            </a:xfrm>
            <a:custGeom>
              <a:rect b="b" l="l" r="r" t="t"/>
              <a:pathLst>
                <a:path extrusionOk="0" h="4177" w="553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48"/>
            <p:cNvSpPr/>
            <p:nvPr/>
          </p:nvSpPr>
          <p:spPr>
            <a:xfrm>
              <a:off x="3016300" y="2065900"/>
              <a:ext cx="110275" cy="103350"/>
            </a:xfrm>
            <a:custGeom>
              <a:rect b="b" l="l" r="r" t="t"/>
              <a:pathLst>
                <a:path extrusionOk="0" h="4134" w="4411">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48"/>
            <p:cNvSpPr/>
            <p:nvPr/>
          </p:nvSpPr>
          <p:spPr>
            <a:xfrm>
              <a:off x="3375925" y="1700625"/>
              <a:ext cx="114950" cy="103350"/>
            </a:xfrm>
            <a:custGeom>
              <a:rect b="b" l="l" r="r" t="t"/>
              <a:pathLst>
                <a:path extrusionOk="0" h="4134" w="4598">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48"/>
            <p:cNvSpPr/>
            <p:nvPr/>
          </p:nvSpPr>
          <p:spPr>
            <a:xfrm>
              <a:off x="3729475" y="1335525"/>
              <a:ext cx="138250" cy="104350"/>
            </a:xfrm>
            <a:custGeom>
              <a:rect b="b" l="l" r="r" t="t"/>
              <a:pathLst>
                <a:path extrusionOk="0" h="4174" w="553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48"/>
            <p:cNvSpPr/>
            <p:nvPr/>
          </p:nvSpPr>
          <p:spPr>
            <a:xfrm>
              <a:off x="2634275" y="2795525"/>
              <a:ext cx="138025" cy="104150"/>
            </a:xfrm>
            <a:custGeom>
              <a:rect b="b" l="l" r="r" t="t"/>
              <a:pathLst>
                <a:path extrusionOk="0" h="4166" w="5521">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48"/>
            <p:cNvSpPr/>
            <p:nvPr/>
          </p:nvSpPr>
          <p:spPr>
            <a:xfrm>
              <a:off x="2999575" y="2430100"/>
              <a:ext cx="137575" cy="104425"/>
            </a:xfrm>
            <a:custGeom>
              <a:rect b="b" l="l" r="r" t="t"/>
              <a:pathLst>
                <a:path extrusionOk="0" h="4177" w="5503">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48"/>
            <p:cNvSpPr/>
            <p:nvPr/>
          </p:nvSpPr>
          <p:spPr>
            <a:xfrm>
              <a:off x="3364400" y="2065050"/>
              <a:ext cx="138100" cy="104525"/>
            </a:xfrm>
            <a:custGeom>
              <a:rect b="b" l="l" r="r" t="t"/>
              <a:pathLst>
                <a:path extrusionOk="0" h="4181" w="5524">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48"/>
            <p:cNvSpPr/>
            <p:nvPr/>
          </p:nvSpPr>
          <p:spPr>
            <a:xfrm>
              <a:off x="3729850" y="1699900"/>
              <a:ext cx="137875" cy="104350"/>
            </a:xfrm>
            <a:custGeom>
              <a:rect b="b" l="l" r="r" t="t"/>
              <a:pathLst>
                <a:path extrusionOk="0" h="4174" w="5515">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48"/>
            <p:cNvSpPr/>
            <p:nvPr/>
          </p:nvSpPr>
          <p:spPr>
            <a:xfrm>
              <a:off x="2999575" y="2795025"/>
              <a:ext cx="138025" cy="104125"/>
            </a:xfrm>
            <a:custGeom>
              <a:rect b="b" l="l" r="r" t="t"/>
              <a:pathLst>
                <a:path extrusionOk="0" h="4165" w="5521">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48"/>
            <p:cNvSpPr/>
            <p:nvPr/>
          </p:nvSpPr>
          <p:spPr>
            <a:xfrm>
              <a:off x="3364675" y="2429950"/>
              <a:ext cx="137725" cy="104425"/>
            </a:xfrm>
            <a:custGeom>
              <a:rect b="b" l="l" r="r" t="t"/>
              <a:pathLst>
                <a:path extrusionOk="0" h="4177" w="5509">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48"/>
            <p:cNvSpPr/>
            <p:nvPr/>
          </p:nvSpPr>
          <p:spPr>
            <a:xfrm>
              <a:off x="3729200" y="2065150"/>
              <a:ext cx="138375" cy="104400"/>
            </a:xfrm>
            <a:custGeom>
              <a:rect b="b" l="l" r="r" t="t"/>
              <a:pathLst>
                <a:path extrusionOk="0" h="4176" w="5535">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48"/>
            <p:cNvSpPr/>
            <p:nvPr/>
          </p:nvSpPr>
          <p:spPr>
            <a:xfrm>
              <a:off x="3364450" y="2795725"/>
              <a:ext cx="138475" cy="104425"/>
            </a:xfrm>
            <a:custGeom>
              <a:rect b="b" l="l" r="r" t="t"/>
              <a:pathLst>
                <a:path extrusionOk="0" h="4177" w="5539">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48"/>
            <p:cNvSpPr/>
            <p:nvPr/>
          </p:nvSpPr>
          <p:spPr>
            <a:xfrm>
              <a:off x="3729200" y="2429950"/>
              <a:ext cx="138225" cy="104425"/>
            </a:xfrm>
            <a:custGeom>
              <a:rect b="b" l="l" r="r" t="t"/>
              <a:pathLst>
                <a:path extrusionOk="0" h="4177" w="5529">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48"/>
            <p:cNvSpPr/>
            <p:nvPr/>
          </p:nvSpPr>
          <p:spPr>
            <a:xfrm>
              <a:off x="3729975" y="2795200"/>
              <a:ext cx="137750" cy="103975"/>
            </a:xfrm>
            <a:custGeom>
              <a:rect b="b" l="l" r="r" t="t"/>
              <a:pathLst>
                <a:path extrusionOk="0" h="4159" w="551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48"/>
            <p:cNvSpPr/>
            <p:nvPr/>
          </p:nvSpPr>
          <p:spPr>
            <a:xfrm>
              <a:off x="2279000" y="1334900"/>
              <a:ext cx="118450" cy="105375"/>
            </a:xfrm>
            <a:custGeom>
              <a:rect b="b" l="l" r="r" t="t"/>
              <a:pathLst>
                <a:path extrusionOk="0" h="4215" w="4738">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48"/>
            <p:cNvSpPr/>
            <p:nvPr/>
          </p:nvSpPr>
          <p:spPr>
            <a:xfrm>
              <a:off x="2280525" y="1700525"/>
              <a:ext cx="110100" cy="103525"/>
            </a:xfrm>
            <a:custGeom>
              <a:rect b="b" l="l" r="r" t="t"/>
              <a:pathLst>
                <a:path extrusionOk="0" h="4141" w="4404">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48"/>
            <p:cNvSpPr/>
            <p:nvPr/>
          </p:nvSpPr>
          <p:spPr>
            <a:xfrm>
              <a:off x="2651500" y="1335700"/>
              <a:ext cx="109750" cy="103600"/>
            </a:xfrm>
            <a:custGeom>
              <a:rect b="b" l="l" r="r" t="t"/>
              <a:pathLst>
                <a:path extrusionOk="0" h="4144" w="439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48"/>
            <p:cNvSpPr/>
            <p:nvPr/>
          </p:nvSpPr>
          <p:spPr>
            <a:xfrm>
              <a:off x="2280525" y="2065500"/>
              <a:ext cx="109750" cy="103725"/>
            </a:xfrm>
            <a:custGeom>
              <a:rect b="b" l="l" r="r" t="t"/>
              <a:pathLst>
                <a:path extrusionOk="0" h="4149" w="439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48"/>
            <p:cNvSpPr/>
            <p:nvPr/>
          </p:nvSpPr>
          <p:spPr>
            <a:xfrm>
              <a:off x="2634825" y="1700800"/>
              <a:ext cx="137975" cy="104225"/>
            </a:xfrm>
            <a:custGeom>
              <a:rect b="b" l="l" r="r" t="t"/>
              <a:pathLst>
                <a:path extrusionOk="0" h="4169" w="5519">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48"/>
            <p:cNvSpPr/>
            <p:nvPr/>
          </p:nvSpPr>
          <p:spPr>
            <a:xfrm>
              <a:off x="2999075" y="1335550"/>
              <a:ext cx="138525" cy="104525"/>
            </a:xfrm>
            <a:custGeom>
              <a:rect b="b" l="l" r="r" t="t"/>
              <a:pathLst>
                <a:path extrusionOk="0" h="4181" w="5541">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48"/>
            <p:cNvSpPr/>
            <p:nvPr/>
          </p:nvSpPr>
          <p:spPr>
            <a:xfrm>
              <a:off x="2268975" y="2429975"/>
              <a:ext cx="138450" cy="104425"/>
            </a:xfrm>
            <a:custGeom>
              <a:rect b="b" l="l" r="r" t="t"/>
              <a:pathLst>
                <a:path extrusionOk="0" h="4177" w="5538">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48"/>
            <p:cNvSpPr/>
            <p:nvPr/>
          </p:nvSpPr>
          <p:spPr>
            <a:xfrm>
              <a:off x="2651500" y="2065850"/>
              <a:ext cx="110250" cy="103450"/>
            </a:xfrm>
            <a:custGeom>
              <a:rect b="b" l="l" r="r" t="t"/>
              <a:pathLst>
                <a:path extrusionOk="0" h="4138" w="441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48"/>
            <p:cNvSpPr/>
            <p:nvPr/>
          </p:nvSpPr>
          <p:spPr>
            <a:xfrm>
              <a:off x="4097025" y="968425"/>
              <a:ext cx="138875" cy="104200"/>
            </a:xfrm>
            <a:custGeom>
              <a:rect b="b" l="l" r="r" t="t"/>
              <a:pathLst>
                <a:path extrusionOk="0" h="4168" w="5555">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48"/>
            <p:cNvSpPr/>
            <p:nvPr/>
          </p:nvSpPr>
          <p:spPr>
            <a:xfrm>
              <a:off x="4462600" y="603900"/>
              <a:ext cx="138250" cy="104375"/>
            </a:xfrm>
            <a:custGeom>
              <a:rect b="b" l="l" r="r" t="t"/>
              <a:pathLst>
                <a:path extrusionOk="0" h="4175" w="553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48"/>
            <p:cNvSpPr/>
            <p:nvPr/>
          </p:nvSpPr>
          <p:spPr>
            <a:xfrm>
              <a:off x="4845200" y="300325"/>
              <a:ext cx="79300" cy="42625"/>
            </a:xfrm>
            <a:custGeom>
              <a:rect b="b" l="l" r="r" t="t"/>
              <a:pathLst>
                <a:path extrusionOk="0" h="1705" w="3172">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48"/>
            <p:cNvSpPr/>
            <p:nvPr/>
          </p:nvSpPr>
          <p:spPr>
            <a:xfrm>
              <a:off x="4462325" y="968475"/>
              <a:ext cx="138025" cy="104150"/>
            </a:xfrm>
            <a:custGeom>
              <a:rect b="b" l="l" r="r" t="t"/>
              <a:pathLst>
                <a:path extrusionOk="0" h="4166" w="5521">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48"/>
            <p:cNvSpPr/>
            <p:nvPr/>
          </p:nvSpPr>
          <p:spPr>
            <a:xfrm>
              <a:off x="4840175" y="602850"/>
              <a:ext cx="115450" cy="103525"/>
            </a:xfrm>
            <a:custGeom>
              <a:rect b="b" l="l" r="r" t="t"/>
              <a:pathLst>
                <a:path extrusionOk="0" h="4141" w="4618">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48"/>
            <p:cNvSpPr/>
            <p:nvPr/>
          </p:nvSpPr>
          <p:spPr>
            <a:xfrm>
              <a:off x="4827125" y="968475"/>
              <a:ext cx="139025" cy="104150"/>
            </a:xfrm>
            <a:custGeom>
              <a:rect b="b" l="l" r="r" t="t"/>
              <a:pathLst>
                <a:path extrusionOk="0" h="4166" w="5561">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48"/>
            <p:cNvSpPr/>
            <p:nvPr/>
          </p:nvSpPr>
          <p:spPr>
            <a:xfrm>
              <a:off x="5192725" y="603400"/>
              <a:ext cx="137725" cy="103925"/>
            </a:xfrm>
            <a:custGeom>
              <a:rect b="b" l="l" r="r" t="t"/>
              <a:pathLst>
                <a:path extrusionOk="0" h="4157" w="5509">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48"/>
            <p:cNvSpPr/>
            <p:nvPr/>
          </p:nvSpPr>
          <p:spPr>
            <a:xfrm>
              <a:off x="5193000" y="968675"/>
              <a:ext cx="137950" cy="104425"/>
            </a:xfrm>
            <a:custGeom>
              <a:rect b="b" l="l" r="r" t="t"/>
              <a:pathLst>
                <a:path extrusionOk="0" h="4177" w="5518">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48"/>
            <p:cNvSpPr/>
            <p:nvPr/>
          </p:nvSpPr>
          <p:spPr>
            <a:xfrm>
              <a:off x="5557375" y="968225"/>
              <a:ext cx="138375" cy="104400"/>
            </a:xfrm>
            <a:custGeom>
              <a:rect b="b" l="l" r="r" t="t"/>
              <a:pathLst>
                <a:path extrusionOk="0" h="4176" w="5535">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48"/>
            <p:cNvSpPr/>
            <p:nvPr/>
          </p:nvSpPr>
          <p:spPr>
            <a:xfrm>
              <a:off x="4097150" y="238600"/>
              <a:ext cx="138875" cy="104425"/>
            </a:xfrm>
            <a:custGeom>
              <a:rect b="b" l="l" r="r" t="t"/>
              <a:pathLst>
                <a:path extrusionOk="0" h="4177" w="5555">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48"/>
            <p:cNvSpPr/>
            <p:nvPr/>
          </p:nvSpPr>
          <p:spPr>
            <a:xfrm>
              <a:off x="4097525" y="603300"/>
              <a:ext cx="137950" cy="104575"/>
            </a:xfrm>
            <a:custGeom>
              <a:rect b="b" l="l" r="r" t="t"/>
              <a:pathLst>
                <a:path extrusionOk="0" h="4183" w="5518">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48"/>
            <p:cNvSpPr/>
            <p:nvPr/>
          </p:nvSpPr>
          <p:spPr>
            <a:xfrm>
              <a:off x="4462422" y="786093"/>
              <a:ext cx="138375" cy="104425"/>
            </a:xfrm>
            <a:custGeom>
              <a:rect b="b" l="l" r="r" t="t"/>
              <a:pathLst>
                <a:path extrusionOk="0" h="4177" w="5535">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48"/>
            <p:cNvSpPr/>
            <p:nvPr/>
          </p:nvSpPr>
          <p:spPr>
            <a:xfrm>
              <a:off x="4827625" y="1700850"/>
              <a:ext cx="138025" cy="104150"/>
            </a:xfrm>
            <a:custGeom>
              <a:rect b="b" l="l" r="r" t="t"/>
              <a:pathLst>
                <a:path extrusionOk="0" h="4166" w="5521">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48"/>
            <p:cNvSpPr/>
            <p:nvPr/>
          </p:nvSpPr>
          <p:spPr>
            <a:xfrm>
              <a:off x="5203475" y="1335525"/>
              <a:ext cx="110600" cy="103700"/>
            </a:xfrm>
            <a:custGeom>
              <a:rect b="b" l="l" r="r" t="t"/>
              <a:pathLst>
                <a:path extrusionOk="0" h="4148" w="4424">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48"/>
            <p:cNvSpPr/>
            <p:nvPr/>
          </p:nvSpPr>
          <p:spPr>
            <a:xfrm>
              <a:off x="4097025" y="2795075"/>
              <a:ext cx="139000" cy="104600"/>
            </a:xfrm>
            <a:custGeom>
              <a:rect b="b" l="l" r="r" t="t"/>
              <a:pathLst>
                <a:path extrusionOk="0" h="4184" w="556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48"/>
            <p:cNvSpPr/>
            <p:nvPr/>
          </p:nvSpPr>
          <p:spPr>
            <a:xfrm>
              <a:off x="4462325" y="2429950"/>
              <a:ext cx="138225" cy="104425"/>
            </a:xfrm>
            <a:custGeom>
              <a:rect b="b" l="l" r="r" t="t"/>
              <a:pathLst>
                <a:path extrusionOk="0" h="4177" w="5529">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48"/>
            <p:cNvSpPr/>
            <p:nvPr/>
          </p:nvSpPr>
          <p:spPr>
            <a:xfrm>
              <a:off x="4844500" y="2065900"/>
              <a:ext cx="110100" cy="103350"/>
            </a:xfrm>
            <a:custGeom>
              <a:rect b="b" l="l" r="r" t="t"/>
              <a:pathLst>
                <a:path extrusionOk="0" h="4134" w="4404">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48"/>
            <p:cNvSpPr/>
            <p:nvPr/>
          </p:nvSpPr>
          <p:spPr>
            <a:xfrm>
              <a:off x="5203975" y="1700625"/>
              <a:ext cx="114950" cy="103350"/>
            </a:xfrm>
            <a:custGeom>
              <a:rect b="b" l="l" r="r" t="t"/>
              <a:pathLst>
                <a:path extrusionOk="0" h="4134" w="4598">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48"/>
            <p:cNvSpPr/>
            <p:nvPr/>
          </p:nvSpPr>
          <p:spPr>
            <a:xfrm>
              <a:off x="5557525" y="1335525"/>
              <a:ext cx="138225" cy="104350"/>
            </a:xfrm>
            <a:custGeom>
              <a:rect b="b" l="l" r="r" t="t"/>
              <a:pathLst>
                <a:path extrusionOk="0" h="4174" w="5529">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48"/>
            <p:cNvSpPr/>
            <p:nvPr/>
          </p:nvSpPr>
          <p:spPr>
            <a:xfrm>
              <a:off x="4462325" y="2795525"/>
              <a:ext cx="138025" cy="104150"/>
            </a:xfrm>
            <a:custGeom>
              <a:rect b="b" l="l" r="r" t="t"/>
              <a:pathLst>
                <a:path extrusionOk="0" h="4166" w="5521">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48"/>
            <p:cNvSpPr/>
            <p:nvPr/>
          </p:nvSpPr>
          <p:spPr>
            <a:xfrm>
              <a:off x="4827625" y="2430100"/>
              <a:ext cx="137575" cy="104425"/>
            </a:xfrm>
            <a:custGeom>
              <a:rect b="b" l="l" r="r" t="t"/>
              <a:pathLst>
                <a:path extrusionOk="0" h="4177" w="5503">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48"/>
            <p:cNvSpPr/>
            <p:nvPr/>
          </p:nvSpPr>
          <p:spPr>
            <a:xfrm>
              <a:off x="5192425" y="2065050"/>
              <a:ext cx="138100" cy="104525"/>
            </a:xfrm>
            <a:custGeom>
              <a:rect b="b" l="l" r="r" t="t"/>
              <a:pathLst>
                <a:path extrusionOk="0" h="4181" w="5524">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48"/>
            <p:cNvSpPr/>
            <p:nvPr/>
          </p:nvSpPr>
          <p:spPr>
            <a:xfrm>
              <a:off x="5557375" y="1699900"/>
              <a:ext cx="138375" cy="104350"/>
            </a:xfrm>
            <a:custGeom>
              <a:rect b="b" l="l" r="r" t="t"/>
              <a:pathLst>
                <a:path extrusionOk="0" h="4174" w="5535">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48"/>
            <p:cNvSpPr/>
            <p:nvPr/>
          </p:nvSpPr>
          <p:spPr>
            <a:xfrm>
              <a:off x="4827125" y="2795025"/>
              <a:ext cx="139025" cy="104125"/>
            </a:xfrm>
            <a:custGeom>
              <a:rect b="b" l="l" r="r" t="t"/>
              <a:pathLst>
                <a:path extrusionOk="0" h="4165" w="5561">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48"/>
            <p:cNvSpPr/>
            <p:nvPr/>
          </p:nvSpPr>
          <p:spPr>
            <a:xfrm>
              <a:off x="5192725" y="2429950"/>
              <a:ext cx="137725" cy="104425"/>
            </a:xfrm>
            <a:custGeom>
              <a:rect b="b" l="l" r="r" t="t"/>
              <a:pathLst>
                <a:path extrusionOk="0" h="4177" w="5509">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48"/>
            <p:cNvSpPr/>
            <p:nvPr/>
          </p:nvSpPr>
          <p:spPr>
            <a:xfrm>
              <a:off x="5557250" y="2065150"/>
              <a:ext cx="138375" cy="104400"/>
            </a:xfrm>
            <a:custGeom>
              <a:rect b="b" l="l" r="r" t="t"/>
              <a:pathLst>
                <a:path extrusionOk="0" h="4176" w="5535">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48"/>
            <p:cNvSpPr/>
            <p:nvPr/>
          </p:nvSpPr>
          <p:spPr>
            <a:xfrm>
              <a:off x="5193000" y="2795725"/>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48"/>
            <p:cNvSpPr/>
            <p:nvPr/>
          </p:nvSpPr>
          <p:spPr>
            <a:xfrm>
              <a:off x="5557250" y="2429950"/>
              <a:ext cx="138725" cy="104425"/>
            </a:xfrm>
            <a:custGeom>
              <a:rect b="b" l="l" r="r" t="t"/>
              <a:pathLst>
                <a:path extrusionOk="0" h="4177" w="5549">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48"/>
            <p:cNvSpPr/>
            <p:nvPr/>
          </p:nvSpPr>
          <p:spPr>
            <a:xfrm>
              <a:off x="5557525" y="2795200"/>
              <a:ext cx="138225" cy="103975"/>
            </a:xfrm>
            <a:custGeom>
              <a:rect b="b" l="l" r="r" t="t"/>
              <a:pathLst>
                <a:path extrusionOk="0" h="4159" w="5529">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48"/>
            <p:cNvSpPr/>
            <p:nvPr/>
          </p:nvSpPr>
          <p:spPr>
            <a:xfrm>
              <a:off x="4107050" y="1334900"/>
              <a:ext cx="118450" cy="105375"/>
            </a:xfrm>
            <a:custGeom>
              <a:rect b="b" l="l" r="r" t="t"/>
              <a:pathLst>
                <a:path extrusionOk="0" h="4215" w="4738">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48"/>
            <p:cNvSpPr/>
            <p:nvPr/>
          </p:nvSpPr>
          <p:spPr>
            <a:xfrm>
              <a:off x="4108550" y="1700525"/>
              <a:ext cx="110100" cy="103525"/>
            </a:xfrm>
            <a:custGeom>
              <a:rect b="b" l="l" r="r" t="t"/>
              <a:pathLst>
                <a:path extrusionOk="0" h="4141" w="4404">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48"/>
            <p:cNvSpPr/>
            <p:nvPr/>
          </p:nvSpPr>
          <p:spPr>
            <a:xfrm>
              <a:off x="4479875" y="1335700"/>
              <a:ext cx="109925" cy="103600"/>
            </a:xfrm>
            <a:custGeom>
              <a:rect b="b" l="l" r="r" t="t"/>
              <a:pathLst>
                <a:path extrusionOk="0" h="4144" w="4397">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48"/>
            <p:cNvSpPr/>
            <p:nvPr/>
          </p:nvSpPr>
          <p:spPr>
            <a:xfrm>
              <a:off x="4108550" y="2065500"/>
              <a:ext cx="109775" cy="103725"/>
            </a:xfrm>
            <a:custGeom>
              <a:rect b="b" l="l" r="r" t="t"/>
              <a:pathLst>
                <a:path extrusionOk="0" h="4149" w="4391">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48"/>
            <p:cNvSpPr/>
            <p:nvPr/>
          </p:nvSpPr>
          <p:spPr>
            <a:xfrm>
              <a:off x="4462750" y="1700325"/>
              <a:ext cx="138100" cy="104700"/>
            </a:xfrm>
            <a:custGeom>
              <a:rect b="b" l="l" r="r" t="t"/>
              <a:pathLst>
                <a:path extrusionOk="0" h="4188" w="5524">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48"/>
            <p:cNvSpPr/>
            <p:nvPr/>
          </p:nvSpPr>
          <p:spPr>
            <a:xfrm>
              <a:off x="4827125" y="1335550"/>
              <a:ext cx="138525" cy="104525"/>
            </a:xfrm>
            <a:custGeom>
              <a:rect b="b" l="l" r="r" t="t"/>
              <a:pathLst>
                <a:path extrusionOk="0" h="4181" w="5541">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48"/>
            <p:cNvSpPr/>
            <p:nvPr/>
          </p:nvSpPr>
          <p:spPr>
            <a:xfrm>
              <a:off x="4097525" y="2429975"/>
              <a:ext cx="137950" cy="104425"/>
            </a:xfrm>
            <a:custGeom>
              <a:rect b="b" l="l" r="r" t="t"/>
              <a:pathLst>
                <a:path extrusionOk="0" h="4177" w="5518">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48"/>
            <p:cNvSpPr/>
            <p:nvPr/>
          </p:nvSpPr>
          <p:spPr>
            <a:xfrm>
              <a:off x="4479550" y="2065850"/>
              <a:ext cx="110250" cy="103450"/>
            </a:xfrm>
            <a:custGeom>
              <a:rect b="b" l="l" r="r" t="t"/>
              <a:pathLst>
                <a:path extrusionOk="0" h="4138" w="441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48"/>
            <p:cNvSpPr/>
            <p:nvPr/>
          </p:nvSpPr>
          <p:spPr>
            <a:xfrm>
              <a:off x="5922550" y="2795075"/>
              <a:ext cx="138525" cy="104600"/>
            </a:xfrm>
            <a:custGeom>
              <a:rect b="b" l="l" r="r" t="t"/>
              <a:pathLst>
                <a:path extrusionOk="0" h="4184" w="5541">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48"/>
            <p:cNvSpPr/>
            <p:nvPr/>
          </p:nvSpPr>
          <p:spPr>
            <a:xfrm>
              <a:off x="6288000" y="2430450"/>
              <a:ext cx="138375" cy="104425"/>
            </a:xfrm>
            <a:custGeom>
              <a:rect b="b" l="l" r="r" t="t"/>
              <a:pathLst>
                <a:path extrusionOk="0" h="4177" w="5535">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48"/>
            <p:cNvSpPr/>
            <p:nvPr/>
          </p:nvSpPr>
          <p:spPr>
            <a:xfrm>
              <a:off x="6287850" y="2795525"/>
              <a:ext cx="138025" cy="104150"/>
            </a:xfrm>
            <a:custGeom>
              <a:rect b="b" l="l" r="r" t="t"/>
              <a:pathLst>
                <a:path extrusionOk="0" h="4166" w="5521">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48"/>
            <p:cNvSpPr/>
            <p:nvPr/>
          </p:nvSpPr>
          <p:spPr>
            <a:xfrm>
              <a:off x="5932575" y="1334900"/>
              <a:ext cx="118450" cy="105375"/>
            </a:xfrm>
            <a:custGeom>
              <a:rect b="b" l="l" r="r" t="t"/>
              <a:pathLst>
                <a:path extrusionOk="0" h="4215" w="4738">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48"/>
            <p:cNvSpPr/>
            <p:nvPr/>
          </p:nvSpPr>
          <p:spPr>
            <a:xfrm>
              <a:off x="5922825" y="1700325"/>
              <a:ext cx="138250" cy="104425"/>
            </a:xfrm>
            <a:custGeom>
              <a:rect b="b" l="l" r="r" t="t"/>
              <a:pathLst>
                <a:path extrusionOk="0" h="4177" w="553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48"/>
            <p:cNvSpPr/>
            <p:nvPr/>
          </p:nvSpPr>
          <p:spPr>
            <a:xfrm>
              <a:off x="5922700" y="2065650"/>
              <a:ext cx="138375" cy="104350"/>
            </a:xfrm>
            <a:custGeom>
              <a:rect b="b" l="l" r="r" t="t"/>
              <a:pathLst>
                <a:path extrusionOk="0" h="4174" w="5535">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48"/>
            <p:cNvSpPr/>
            <p:nvPr/>
          </p:nvSpPr>
          <p:spPr>
            <a:xfrm>
              <a:off x="6299900" y="1724425"/>
              <a:ext cx="47700" cy="79325"/>
            </a:xfrm>
            <a:custGeom>
              <a:rect b="b" l="l" r="r" t="t"/>
              <a:pathLst>
                <a:path extrusionOk="0" h="3173" w="1908">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48"/>
            <p:cNvSpPr/>
            <p:nvPr/>
          </p:nvSpPr>
          <p:spPr>
            <a:xfrm>
              <a:off x="5923050" y="2429975"/>
              <a:ext cx="137950" cy="104425"/>
            </a:xfrm>
            <a:custGeom>
              <a:rect b="b" l="l" r="r" t="t"/>
              <a:pathLst>
                <a:path extrusionOk="0" h="4177" w="5518">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48"/>
            <p:cNvSpPr/>
            <p:nvPr/>
          </p:nvSpPr>
          <p:spPr>
            <a:xfrm>
              <a:off x="6287350" y="2065075"/>
              <a:ext cx="138375" cy="104475"/>
            </a:xfrm>
            <a:custGeom>
              <a:rect b="b" l="l" r="r" t="t"/>
              <a:pathLst>
                <a:path extrusionOk="0" h="4179" w="5535">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48"/>
            <p:cNvSpPr/>
            <p:nvPr/>
          </p:nvSpPr>
          <p:spPr>
            <a:xfrm>
              <a:off x="1174050" y="3523125"/>
              <a:ext cx="138525" cy="104150"/>
            </a:xfrm>
            <a:custGeom>
              <a:rect b="b" l="l" r="r" t="t"/>
              <a:pathLst>
                <a:path extrusionOk="0" h="4166" w="5541">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48"/>
            <p:cNvSpPr/>
            <p:nvPr/>
          </p:nvSpPr>
          <p:spPr>
            <a:xfrm>
              <a:off x="1539275" y="3159025"/>
              <a:ext cx="138100" cy="104200"/>
            </a:xfrm>
            <a:custGeom>
              <a:rect b="b" l="l" r="r" t="t"/>
              <a:pathLst>
                <a:path extrusionOk="0" h="4168" w="5524">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48"/>
            <p:cNvSpPr/>
            <p:nvPr/>
          </p:nvSpPr>
          <p:spPr>
            <a:xfrm>
              <a:off x="1252825" y="3889175"/>
              <a:ext cx="48200" cy="79825"/>
            </a:xfrm>
            <a:custGeom>
              <a:rect b="b" l="l" r="r" t="t"/>
              <a:pathLst>
                <a:path extrusionOk="0" h="3193" w="1928">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48"/>
            <p:cNvSpPr/>
            <p:nvPr/>
          </p:nvSpPr>
          <p:spPr>
            <a:xfrm>
              <a:off x="1550400" y="3523825"/>
              <a:ext cx="114925" cy="103675"/>
            </a:xfrm>
            <a:custGeom>
              <a:rect b="b" l="l" r="r" t="t"/>
              <a:pathLst>
                <a:path extrusionOk="0" h="4147" w="4597">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48"/>
            <p:cNvSpPr/>
            <p:nvPr/>
          </p:nvSpPr>
          <p:spPr>
            <a:xfrm>
              <a:off x="1903950" y="3158550"/>
              <a:ext cx="138725" cy="104425"/>
            </a:xfrm>
            <a:custGeom>
              <a:rect b="b" l="l" r="r" t="t"/>
              <a:pathLst>
                <a:path extrusionOk="0" h="4177" w="5549">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48"/>
            <p:cNvSpPr/>
            <p:nvPr/>
          </p:nvSpPr>
          <p:spPr>
            <a:xfrm>
              <a:off x="1538850" y="3888200"/>
              <a:ext cx="137975" cy="104425"/>
            </a:xfrm>
            <a:custGeom>
              <a:rect b="b" l="l" r="r" t="t"/>
              <a:pathLst>
                <a:path extrusionOk="0" h="4177" w="5519">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48"/>
            <p:cNvSpPr/>
            <p:nvPr/>
          </p:nvSpPr>
          <p:spPr>
            <a:xfrm>
              <a:off x="1903950" y="3523300"/>
              <a:ext cx="138225" cy="103975"/>
            </a:xfrm>
            <a:custGeom>
              <a:rect b="b" l="l" r="r" t="t"/>
              <a:pathLst>
                <a:path extrusionOk="0" h="4159" w="5529">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48"/>
            <p:cNvSpPr/>
            <p:nvPr/>
          </p:nvSpPr>
          <p:spPr>
            <a:xfrm>
              <a:off x="1539000" y="4253475"/>
              <a:ext cx="138375" cy="104400"/>
            </a:xfrm>
            <a:custGeom>
              <a:rect b="b" l="l" r="r" t="t"/>
              <a:pathLst>
                <a:path extrusionOk="0" h="4176" w="5535">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48"/>
            <p:cNvSpPr/>
            <p:nvPr/>
          </p:nvSpPr>
          <p:spPr>
            <a:xfrm>
              <a:off x="1903675" y="3888175"/>
              <a:ext cx="138725" cy="104425"/>
            </a:xfrm>
            <a:custGeom>
              <a:rect b="b" l="l" r="r" t="t"/>
              <a:pathLst>
                <a:path extrusionOk="0" h="4177" w="5549">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48"/>
            <p:cNvSpPr/>
            <p:nvPr/>
          </p:nvSpPr>
          <p:spPr>
            <a:xfrm>
              <a:off x="1903675" y="4253225"/>
              <a:ext cx="138725" cy="104675"/>
            </a:xfrm>
            <a:custGeom>
              <a:rect b="b" l="l" r="r" t="t"/>
              <a:pathLst>
                <a:path extrusionOk="0" h="4187" w="5549">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48"/>
            <p:cNvSpPr/>
            <p:nvPr/>
          </p:nvSpPr>
          <p:spPr>
            <a:xfrm>
              <a:off x="1903800" y="4618275"/>
              <a:ext cx="138375" cy="104425"/>
            </a:xfrm>
            <a:custGeom>
              <a:rect b="b" l="l" r="r" t="t"/>
              <a:pathLst>
                <a:path extrusionOk="0" h="4177" w="5535">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48"/>
            <p:cNvSpPr/>
            <p:nvPr/>
          </p:nvSpPr>
          <p:spPr>
            <a:xfrm>
              <a:off x="1173550" y="3158325"/>
              <a:ext cx="138875" cy="104150"/>
            </a:xfrm>
            <a:custGeom>
              <a:rect b="b" l="l" r="r" t="t"/>
              <a:pathLst>
                <a:path extrusionOk="0" h="4166" w="5555">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48"/>
            <p:cNvSpPr/>
            <p:nvPr/>
          </p:nvSpPr>
          <p:spPr>
            <a:xfrm>
              <a:off x="2999075" y="3523875"/>
              <a:ext cx="138525" cy="104150"/>
            </a:xfrm>
            <a:custGeom>
              <a:rect b="b" l="l" r="r" t="t"/>
              <a:pathLst>
                <a:path extrusionOk="0" h="4166" w="5541">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48"/>
            <p:cNvSpPr/>
            <p:nvPr/>
          </p:nvSpPr>
          <p:spPr>
            <a:xfrm>
              <a:off x="3364825" y="3159025"/>
              <a:ext cx="138100" cy="104200"/>
            </a:xfrm>
            <a:custGeom>
              <a:rect b="b" l="l" r="r" t="t"/>
              <a:pathLst>
                <a:path extrusionOk="0" h="4168" w="5524">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48"/>
            <p:cNvSpPr/>
            <p:nvPr/>
          </p:nvSpPr>
          <p:spPr>
            <a:xfrm>
              <a:off x="2268975" y="4618300"/>
              <a:ext cx="138525" cy="104400"/>
            </a:xfrm>
            <a:custGeom>
              <a:rect b="b" l="l" r="r" t="t"/>
              <a:pathLst>
                <a:path extrusionOk="0" h="4176" w="5541">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48"/>
            <p:cNvSpPr/>
            <p:nvPr/>
          </p:nvSpPr>
          <p:spPr>
            <a:xfrm>
              <a:off x="2634275" y="4253475"/>
              <a:ext cx="138375" cy="104400"/>
            </a:xfrm>
            <a:custGeom>
              <a:rect b="b" l="l" r="r" t="t"/>
              <a:pathLst>
                <a:path extrusionOk="0" h="4176" w="5535">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48"/>
            <p:cNvSpPr/>
            <p:nvPr/>
          </p:nvSpPr>
          <p:spPr>
            <a:xfrm>
              <a:off x="3016300" y="3888925"/>
              <a:ext cx="110275" cy="103625"/>
            </a:xfrm>
            <a:custGeom>
              <a:rect b="b" l="l" r="r" t="t"/>
              <a:pathLst>
                <a:path extrusionOk="0" h="4145" w="4411">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48"/>
            <p:cNvSpPr/>
            <p:nvPr/>
          </p:nvSpPr>
          <p:spPr>
            <a:xfrm>
              <a:off x="3375925" y="3523825"/>
              <a:ext cx="114950" cy="103675"/>
            </a:xfrm>
            <a:custGeom>
              <a:rect b="b" l="l" r="r" t="t"/>
              <a:pathLst>
                <a:path extrusionOk="0" h="4147" w="4598">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48"/>
            <p:cNvSpPr/>
            <p:nvPr/>
          </p:nvSpPr>
          <p:spPr>
            <a:xfrm>
              <a:off x="3729475" y="3158550"/>
              <a:ext cx="138250" cy="104425"/>
            </a:xfrm>
            <a:custGeom>
              <a:rect b="b" l="l" r="r" t="t"/>
              <a:pathLst>
                <a:path extrusionOk="0" h="4177" w="553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48"/>
            <p:cNvSpPr/>
            <p:nvPr/>
          </p:nvSpPr>
          <p:spPr>
            <a:xfrm>
              <a:off x="2634275" y="4618550"/>
              <a:ext cx="138025" cy="104150"/>
            </a:xfrm>
            <a:custGeom>
              <a:rect b="b" l="l" r="r" t="t"/>
              <a:pathLst>
                <a:path extrusionOk="0" h="4166" w="5521">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48"/>
            <p:cNvSpPr/>
            <p:nvPr/>
          </p:nvSpPr>
          <p:spPr>
            <a:xfrm>
              <a:off x="2999575" y="4253175"/>
              <a:ext cx="137575" cy="104375"/>
            </a:xfrm>
            <a:custGeom>
              <a:rect b="b" l="l" r="r" t="t"/>
              <a:pathLst>
                <a:path extrusionOk="0" h="4175" w="5503">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48"/>
            <p:cNvSpPr/>
            <p:nvPr/>
          </p:nvSpPr>
          <p:spPr>
            <a:xfrm>
              <a:off x="3364400" y="3888200"/>
              <a:ext cx="137950" cy="104425"/>
            </a:xfrm>
            <a:custGeom>
              <a:rect b="b" l="l" r="r" t="t"/>
              <a:pathLst>
                <a:path extrusionOk="0" h="4177" w="5518">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48"/>
            <p:cNvSpPr/>
            <p:nvPr/>
          </p:nvSpPr>
          <p:spPr>
            <a:xfrm>
              <a:off x="3729975" y="3523300"/>
              <a:ext cx="137750" cy="103975"/>
            </a:xfrm>
            <a:custGeom>
              <a:rect b="b" l="l" r="r" t="t"/>
              <a:pathLst>
                <a:path extrusionOk="0" h="4159" w="551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48"/>
            <p:cNvSpPr/>
            <p:nvPr/>
          </p:nvSpPr>
          <p:spPr>
            <a:xfrm>
              <a:off x="2999575" y="4618050"/>
              <a:ext cx="138025" cy="104125"/>
            </a:xfrm>
            <a:custGeom>
              <a:rect b="b" l="l" r="r" t="t"/>
              <a:pathLst>
                <a:path extrusionOk="0" h="4165" w="5521">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48"/>
            <p:cNvSpPr/>
            <p:nvPr/>
          </p:nvSpPr>
          <p:spPr>
            <a:xfrm>
              <a:off x="3364525" y="4253475"/>
              <a:ext cx="137875" cy="104400"/>
            </a:xfrm>
            <a:custGeom>
              <a:rect b="b" l="l" r="r" t="t"/>
              <a:pathLst>
                <a:path extrusionOk="0" h="4176" w="5515">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48"/>
            <p:cNvSpPr/>
            <p:nvPr/>
          </p:nvSpPr>
          <p:spPr>
            <a:xfrm>
              <a:off x="3729200" y="3888175"/>
              <a:ext cx="138225" cy="104425"/>
            </a:xfrm>
            <a:custGeom>
              <a:rect b="b" l="l" r="r" t="t"/>
              <a:pathLst>
                <a:path extrusionOk="0" h="4177" w="5529">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48"/>
            <p:cNvSpPr/>
            <p:nvPr/>
          </p:nvSpPr>
          <p:spPr>
            <a:xfrm>
              <a:off x="3364450" y="4619250"/>
              <a:ext cx="138475" cy="104425"/>
            </a:xfrm>
            <a:custGeom>
              <a:rect b="b" l="l" r="r" t="t"/>
              <a:pathLst>
                <a:path extrusionOk="0" h="4177" w="5539">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48"/>
            <p:cNvSpPr/>
            <p:nvPr/>
          </p:nvSpPr>
          <p:spPr>
            <a:xfrm>
              <a:off x="3729200" y="4253225"/>
              <a:ext cx="138225" cy="104675"/>
            </a:xfrm>
            <a:custGeom>
              <a:rect b="b" l="l" r="r" t="t"/>
              <a:pathLst>
                <a:path extrusionOk="0" h="4187" w="5529">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48"/>
            <p:cNvSpPr/>
            <p:nvPr/>
          </p:nvSpPr>
          <p:spPr>
            <a:xfrm>
              <a:off x="3729850" y="4618275"/>
              <a:ext cx="137875" cy="104425"/>
            </a:xfrm>
            <a:custGeom>
              <a:rect b="b" l="l" r="r" t="t"/>
              <a:pathLst>
                <a:path extrusionOk="0" h="4177" w="5515">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48"/>
            <p:cNvSpPr/>
            <p:nvPr/>
          </p:nvSpPr>
          <p:spPr>
            <a:xfrm>
              <a:off x="2279000" y="3158000"/>
              <a:ext cx="118450" cy="105600"/>
            </a:xfrm>
            <a:custGeom>
              <a:rect b="b" l="l" r="r" t="t"/>
              <a:pathLst>
                <a:path extrusionOk="0" h="4224" w="4738">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48"/>
            <p:cNvSpPr/>
            <p:nvPr/>
          </p:nvSpPr>
          <p:spPr>
            <a:xfrm>
              <a:off x="2280525" y="3523750"/>
              <a:ext cx="110100" cy="103350"/>
            </a:xfrm>
            <a:custGeom>
              <a:rect b="b" l="l" r="r" t="t"/>
              <a:pathLst>
                <a:path extrusionOk="0" h="4134" w="4404">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48"/>
            <p:cNvSpPr/>
            <p:nvPr/>
          </p:nvSpPr>
          <p:spPr>
            <a:xfrm>
              <a:off x="2651500" y="3158975"/>
              <a:ext cx="109750" cy="103575"/>
            </a:xfrm>
            <a:custGeom>
              <a:rect b="b" l="l" r="r" t="t"/>
              <a:pathLst>
                <a:path extrusionOk="0" h="4143" w="439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48"/>
            <p:cNvSpPr/>
            <p:nvPr/>
          </p:nvSpPr>
          <p:spPr>
            <a:xfrm>
              <a:off x="2280525" y="3888925"/>
              <a:ext cx="109750" cy="103625"/>
            </a:xfrm>
            <a:custGeom>
              <a:rect b="b" l="l" r="r" t="t"/>
              <a:pathLst>
                <a:path extrusionOk="0" h="4145" w="439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48"/>
            <p:cNvSpPr/>
            <p:nvPr/>
          </p:nvSpPr>
          <p:spPr>
            <a:xfrm>
              <a:off x="2634825" y="3523825"/>
              <a:ext cx="137975" cy="104425"/>
            </a:xfrm>
            <a:custGeom>
              <a:rect b="b" l="l" r="r" t="t"/>
              <a:pathLst>
                <a:path extrusionOk="0" h="4177" w="5519">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48"/>
            <p:cNvSpPr/>
            <p:nvPr/>
          </p:nvSpPr>
          <p:spPr>
            <a:xfrm>
              <a:off x="2999075" y="3159075"/>
              <a:ext cx="138525" cy="104650"/>
            </a:xfrm>
            <a:custGeom>
              <a:rect b="b" l="l" r="r" t="t"/>
              <a:pathLst>
                <a:path extrusionOk="0" h="4186" w="5541">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48"/>
            <p:cNvSpPr/>
            <p:nvPr/>
          </p:nvSpPr>
          <p:spPr>
            <a:xfrm>
              <a:off x="2269475" y="4253375"/>
              <a:ext cx="137950" cy="104050"/>
            </a:xfrm>
            <a:custGeom>
              <a:rect b="b" l="l" r="r" t="t"/>
              <a:pathLst>
                <a:path extrusionOk="0" h="4162" w="5518">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48"/>
            <p:cNvSpPr/>
            <p:nvPr/>
          </p:nvSpPr>
          <p:spPr>
            <a:xfrm>
              <a:off x="2651500" y="3889000"/>
              <a:ext cx="110250" cy="103725"/>
            </a:xfrm>
            <a:custGeom>
              <a:rect b="b" l="l" r="r" t="t"/>
              <a:pathLst>
                <a:path extrusionOk="0" h="4149" w="441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48"/>
            <p:cNvSpPr/>
            <p:nvPr/>
          </p:nvSpPr>
          <p:spPr>
            <a:xfrm>
              <a:off x="2999575" y="5350025"/>
              <a:ext cx="138025" cy="104275"/>
            </a:xfrm>
            <a:custGeom>
              <a:rect b="b" l="l" r="r" t="t"/>
              <a:pathLst>
                <a:path extrusionOk="0" h="4171" w="5521">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48"/>
            <p:cNvSpPr/>
            <p:nvPr/>
          </p:nvSpPr>
          <p:spPr>
            <a:xfrm>
              <a:off x="3364400" y="4985100"/>
              <a:ext cx="138225" cy="104425"/>
            </a:xfrm>
            <a:custGeom>
              <a:rect b="b" l="l" r="r" t="t"/>
              <a:pathLst>
                <a:path extrusionOk="0" h="4177" w="5529">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48"/>
            <p:cNvSpPr/>
            <p:nvPr/>
          </p:nvSpPr>
          <p:spPr>
            <a:xfrm>
              <a:off x="3364400" y="5349925"/>
              <a:ext cx="137950" cy="104425"/>
            </a:xfrm>
            <a:custGeom>
              <a:rect b="b" l="l" r="r" t="t"/>
              <a:pathLst>
                <a:path extrusionOk="0" h="4177" w="5518">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48"/>
            <p:cNvSpPr/>
            <p:nvPr/>
          </p:nvSpPr>
          <p:spPr>
            <a:xfrm>
              <a:off x="3729475" y="4985600"/>
              <a:ext cx="138250" cy="104350"/>
            </a:xfrm>
            <a:custGeom>
              <a:rect b="b" l="l" r="r" t="t"/>
              <a:pathLst>
                <a:path extrusionOk="0" h="4174" w="553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48"/>
            <p:cNvSpPr/>
            <p:nvPr/>
          </p:nvSpPr>
          <p:spPr>
            <a:xfrm>
              <a:off x="3729850" y="5349975"/>
              <a:ext cx="137875" cy="104325"/>
            </a:xfrm>
            <a:custGeom>
              <a:rect b="b" l="l" r="r" t="t"/>
              <a:pathLst>
                <a:path extrusionOk="0" h="4173" w="5515">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48"/>
            <p:cNvSpPr/>
            <p:nvPr/>
          </p:nvSpPr>
          <p:spPr>
            <a:xfrm>
              <a:off x="2269475" y="4985175"/>
              <a:ext cx="137700" cy="104450"/>
            </a:xfrm>
            <a:custGeom>
              <a:rect b="b" l="l" r="r" t="t"/>
              <a:pathLst>
                <a:path extrusionOk="0" h="4178" w="5508">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48"/>
            <p:cNvSpPr/>
            <p:nvPr/>
          </p:nvSpPr>
          <p:spPr>
            <a:xfrm>
              <a:off x="2634275" y="4985100"/>
              <a:ext cx="138375" cy="104400"/>
            </a:xfrm>
            <a:custGeom>
              <a:rect b="b" l="l" r="r" t="t"/>
              <a:pathLst>
                <a:path extrusionOk="0" h="4176" w="5535">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48"/>
            <p:cNvSpPr/>
            <p:nvPr/>
          </p:nvSpPr>
          <p:spPr>
            <a:xfrm>
              <a:off x="2675425" y="5350150"/>
              <a:ext cx="79300" cy="42425"/>
            </a:xfrm>
            <a:custGeom>
              <a:rect b="b" l="l" r="r" t="t"/>
              <a:pathLst>
                <a:path extrusionOk="0" h="1697" w="3172">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48"/>
            <p:cNvSpPr/>
            <p:nvPr/>
          </p:nvSpPr>
          <p:spPr>
            <a:xfrm>
              <a:off x="2999075" y="4985100"/>
              <a:ext cx="138525" cy="104400"/>
            </a:xfrm>
            <a:custGeom>
              <a:rect b="b" l="l" r="r" t="t"/>
              <a:pathLst>
                <a:path extrusionOk="0" h="4176" w="5541">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48"/>
            <p:cNvSpPr/>
            <p:nvPr/>
          </p:nvSpPr>
          <p:spPr>
            <a:xfrm>
              <a:off x="4827625" y="3523875"/>
              <a:ext cx="138025" cy="104150"/>
            </a:xfrm>
            <a:custGeom>
              <a:rect b="b" l="l" r="r" t="t"/>
              <a:pathLst>
                <a:path extrusionOk="0" h="4166" w="5521">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48"/>
            <p:cNvSpPr/>
            <p:nvPr/>
          </p:nvSpPr>
          <p:spPr>
            <a:xfrm>
              <a:off x="5192850" y="3159025"/>
              <a:ext cx="138100" cy="104200"/>
            </a:xfrm>
            <a:custGeom>
              <a:rect b="b" l="l" r="r" t="t"/>
              <a:pathLst>
                <a:path extrusionOk="0" h="4168" w="5524">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48"/>
            <p:cNvSpPr/>
            <p:nvPr/>
          </p:nvSpPr>
          <p:spPr>
            <a:xfrm>
              <a:off x="4097025" y="4618300"/>
              <a:ext cx="139000" cy="104400"/>
            </a:xfrm>
            <a:custGeom>
              <a:rect b="b" l="l" r="r" t="t"/>
              <a:pathLst>
                <a:path extrusionOk="0" h="4176" w="556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48"/>
            <p:cNvSpPr/>
            <p:nvPr/>
          </p:nvSpPr>
          <p:spPr>
            <a:xfrm>
              <a:off x="4462325" y="4253475"/>
              <a:ext cx="138375" cy="104400"/>
            </a:xfrm>
            <a:custGeom>
              <a:rect b="b" l="l" r="r" t="t"/>
              <a:pathLst>
                <a:path extrusionOk="0" h="4176" w="5535">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48"/>
            <p:cNvSpPr/>
            <p:nvPr/>
          </p:nvSpPr>
          <p:spPr>
            <a:xfrm>
              <a:off x="4844500" y="3888925"/>
              <a:ext cx="110100" cy="103625"/>
            </a:xfrm>
            <a:custGeom>
              <a:rect b="b" l="l" r="r" t="t"/>
              <a:pathLst>
                <a:path extrusionOk="0" h="4145" w="4404">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48"/>
            <p:cNvSpPr/>
            <p:nvPr/>
          </p:nvSpPr>
          <p:spPr>
            <a:xfrm>
              <a:off x="5203975" y="3523825"/>
              <a:ext cx="114950" cy="103675"/>
            </a:xfrm>
            <a:custGeom>
              <a:rect b="b" l="l" r="r" t="t"/>
              <a:pathLst>
                <a:path extrusionOk="0" h="4147" w="4598">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48"/>
            <p:cNvSpPr/>
            <p:nvPr/>
          </p:nvSpPr>
          <p:spPr>
            <a:xfrm>
              <a:off x="5557525" y="3158550"/>
              <a:ext cx="138225" cy="104425"/>
            </a:xfrm>
            <a:custGeom>
              <a:rect b="b" l="l" r="r" t="t"/>
              <a:pathLst>
                <a:path extrusionOk="0" h="4177" w="5529">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48"/>
            <p:cNvSpPr/>
            <p:nvPr/>
          </p:nvSpPr>
          <p:spPr>
            <a:xfrm>
              <a:off x="4462325" y="4618550"/>
              <a:ext cx="138025" cy="104150"/>
            </a:xfrm>
            <a:custGeom>
              <a:rect b="b" l="l" r="r" t="t"/>
              <a:pathLst>
                <a:path extrusionOk="0" h="4166" w="5521">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48"/>
            <p:cNvSpPr/>
            <p:nvPr/>
          </p:nvSpPr>
          <p:spPr>
            <a:xfrm>
              <a:off x="4827625" y="4253175"/>
              <a:ext cx="137575" cy="104375"/>
            </a:xfrm>
            <a:custGeom>
              <a:rect b="b" l="l" r="r" t="t"/>
              <a:pathLst>
                <a:path extrusionOk="0" h="4175" w="5503">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48"/>
            <p:cNvSpPr/>
            <p:nvPr/>
          </p:nvSpPr>
          <p:spPr>
            <a:xfrm>
              <a:off x="5192425" y="3888200"/>
              <a:ext cx="137975" cy="104425"/>
            </a:xfrm>
            <a:custGeom>
              <a:rect b="b" l="l" r="r" t="t"/>
              <a:pathLst>
                <a:path extrusionOk="0" h="4177" w="5519">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48"/>
            <p:cNvSpPr/>
            <p:nvPr/>
          </p:nvSpPr>
          <p:spPr>
            <a:xfrm>
              <a:off x="5557525" y="3523300"/>
              <a:ext cx="138225" cy="103975"/>
            </a:xfrm>
            <a:custGeom>
              <a:rect b="b" l="l" r="r" t="t"/>
              <a:pathLst>
                <a:path extrusionOk="0" h="4159" w="5529">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48"/>
            <p:cNvSpPr/>
            <p:nvPr/>
          </p:nvSpPr>
          <p:spPr>
            <a:xfrm>
              <a:off x="4827125" y="4618050"/>
              <a:ext cx="139025" cy="104125"/>
            </a:xfrm>
            <a:custGeom>
              <a:rect b="b" l="l" r="r" t="t"/>
              <a:pathLst>
                <a:path extrusionOk="0" h="4165" w="5561">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48"/>
            <p:cNvSpPr/>
            <p:nvPr/>
          </p:nvSpPr>
          <p:spPr>
            <a:xfrm>
              <a:off x="5192575" y="4253475"/>
              <a:ext cx="137875" cy="104400"/>
            </a:xfrm>
            <a:custGeom>
              <a:rect b="b" l="l" r="r" t="t"/>
              <a:pathLst>
                <a:path extrusionOk="0" h="4176" w="5515">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48"/>
            <p:cNvSpPr/>
            <p:nvPr/>
          </p:nvSpPr>
          <p:spPr>
            <a:xfrm>
              <a:off x="5557250" y="3888175"/>
              <a:ext cx="138225" cy="104425"/>
            </a:xfrm>
            <a:custGeom>
              <a:rect b="b" l="l" r="r" t="t"/>
              <a:pathLst>
                <a:path extrusionOk="0" h="4177" w="5529">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48"/>
            <p:cNvSpPr/>
            <p:nvPr/>
          </p:nvSpPr>
          <p:spPr>
            <a:xfrm>
              <a:off x="5193000" y="4619250"/>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48"/>
            <p:cNvSpPr/>
            <p:nvPr/>
          </p:nvSpPr>
          <p:spPr>
            <a:xfrm>
              <a:off x="5557250" y="4253225"/>
              <a:ext cx="138725" cy="104675"/>
            </a:xfrm>
            <a:custGeom>
              <a:rect b="b" l="l" r="r" t="t"/>
              <a:pathLst>
                <a:path extrusionOk="0" h="4187" w="5549">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48"/>
            <p:cNvSpPr/>
            <p:nvPr/>
          </p:nvSpPr>
          <p:spPr>
            <a:xfrm>
              <a:off x="5557375" y="4618275"/>
              <a:ext cx="138375" cy="104425"/>
            </a:xfrm>
            <a:custGeom>
              <a:rect b="b" l="l" r="r" t="t"/>
              <a:pathLst>
                <a:path extrusionOk="0" h="4177" w="5535">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48"/>
            <p:cNvSpPr/>
            <p:nvPr/>
          </p:nvSpPr>
          <p:spPr>
            <a:xfrm>
              <a:off x="4107050" y="3158000"/>
              <a:ext cx="118450" cy="105600"/>
            </a:xfrm>
            <a:custGeom>
              <a:rect b="b" l="l" r="r" t="t"/>
              <a:pathLst>
                <a:path extrusionOk="0" h="4224" w="4738">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48"/>
            <p:cNvSpPr/>
            <p:nvPr/>
          </p:nvSpPr>
          <p:spPr>
            <a:xfrm>
              <a:off x="4108550" y="3523750"/>
              <a:ext cx="110100" cy="103350"/>
            </a:xfrm>
            <a:custGeom>
              <a:rect b="b" l="l" r="r" t="t"/>
              <a:pathLst>
                <a:path extrusionOk="0" h="4134" w="4404">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48"/>
            <p:cNvSpPr/>
            <p:nvPr/>
          </p:nvSpPr>
          <p:spPr>
            <a:xfrm>
              <a:off x="4479875" y="3158975"/>
              <a:ext cx="109925" cy="103575"/>
            </a:xfrm>
            <a:custGeom>
              <a:rect b="b" l="l" r="r" t="t"/>
              <a:pathLst>
                <a:path extrusionOk="0" h="4143" w="4397">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48"/>
            <p:cNvSpPr/>
            <p:nvPr/>
          </p:nvSpPr>
          <p:spPr>
            <a:xfrm>
              <a:off x="4108550" y="3888925"/>
              <a:ext cx="109775" cy="103625"/>
            </a:xfrm>
            <a:custGeom>
              <a:rect b="b" l="l" r="r" t="t"/>
              <a:pathLst>
                <a:path extrusionOk="0" h="4145" w="4391">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48"/>
            <p:cNvSpPr/>
            <p:nvPr/>
          </p:nvSpPr>
          <p:spPr>
            <a:xfrm>
              <a:off x="4462875" y="3523825"/>
              <a:ext cx="137975" cy="104425"/>
            </a:xfrm>
            <a:custGeom>
              <a:rect b="b" l="l" r="r" t="t"/>
              <a:pathLst>
                <a:path extrusionOk="0" h="4177" w="5519">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48"/>
            <p:cNvSpPr/>
            <p:nvPr/>
          </p:nvSpPr>
          <p:spPr>
            <a:xfrm>
              <a:off x="4827125" y="3159575"/>
              <a:ext cx="138525" cy="104150"/>
            </a:xfrm>
            <a:custGeom>
              <a:rect b="b" l="l" r="r" t="t"/>
              <a:pathLst>
                <a:path extrusionOk="0" h="4166" w="5541">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48"/>
            <p:cNvSpPr/>
            <p:nvPr/>
          </p:nvSpPr>
          <p:spPr>
            <a:xfrm>
              <a:off x="4097525" y="4253375"/>
              <a:ext cx="137950" cy="104550"/>
            </a:xfrm>
            <a:custGeom>
              <a:rect b="b" l="l" r="r" t="t"/>
              <a:pathLst>
                <a:path extrusionOk="0" h="4182" w="5518">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48"/>
            <p:cNvSpPr/>
            <p:nvPr/>
          </p:nvSpPr>
          <p:spPr>
            <a:xfrm>
              <a:off x="4474375" y="3888975"/>
              <a:ext cx="114425" cy="103425"/>
            </a:xfrm>
            <a:custGeom>
              <a:rect b="b" l="l" r="r" t="t"/>
              <a:pathLst>
                <a:path extrusionOk="0" h="4137" w="4577">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48"/>
            <p:cNvSpPr/>
            <p:nvPr/>
          </p:nvSpPr>
          <p:spPr>
            <a:xfrm>
              <a:off x="5932575" y="3158000"/>
              <a:ext cx="118450" cy="105600"/>
            </a:xfrm>
            <a:custGeom>
              <a:rect b="b" l="l" r="r" t="t"/>
              <a:pathLst>
                <a:path extrusionOk="0" h="4224" w="4738">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48"/>
            <p:cNvSpPr/>
            <p:nvPr/>
          </p:nvSpPr>
          <p:spPr>
            <a:xfrm>
              <a:off x="5934100" y="3523750"/>
              <a:ext cx="110100" cy="103350"/>
            </a:xfrm>
            <a:custGeom>
              <a:rect b="b" l="l" r="r" t="t"/>
              <a:pathLst>
                <a:path extrusionOk="0" h="4134" w="4404">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48"/>
            <p:cNvSpPr/>
            <p:nvPr/>
          </p:nvSpPr>
          <p:spPr>
            <a:xfrm>
              <a:off x="6287850" y="3158300"/>
              <a:ext cx="138375" cy="104175"/>
            </a:xfrm>
            <a:custGeom>
              <a:rect b="b" l="l" r="r" t="t"/>
              <a:pathLst>
                <a:path extrusionOk="0" h="4167" w="5535">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48"/>
            <p:cNvSpPr/>
            <p:nvPr/>
          </p:nvSpPr>
          <p:spPr>
            <a:xfrm>
              <a:off x="5922550" y="3888225"/>
              <a:ext cx="138375" cy="104350"/>
            </a:xfrm>
            <a:custGeom>
              <a:rect b="b" l="l" r="r" t="t"/>
              <a:pathLst>
                <a:path extrusionOk="0" h="4174" w="5535">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48"/>
            <p:cNvSpPr/>
            <p:nvPr/>
          </p:nvSpPr>
          <p:spPr>
            <a:xfrm>
              <a:off x="6287850" y="3523250"/>
              <a:ext cx="137975" cy="104575"/>
            </a:xfrm>
            <a:custGeom>
              <a:rect b="b" l="l" r="r" t="t"/>
              <a:pathLst>
                <a:path extrusionOk="0" h="4183" w="5519">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48"/>
            <p:cNvSpPr/>
            <p:nvPr/>
          </p:nvSpPr>
          <p:spPr>
            <a:xfrm>
              <a:off x="5923050" y="4253375"/>
              <a:ext cx="137950" cy="104550"/>
            </a:xfrm>
            <a:custGeom>
              <a:rect b="b" l="l" r="r" t="t"/>
              <a:pathLst>
                <a:path extrusionOk="0" h="4182" w="5518">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48"/>
            <p:cNvSpPr/>
            <p:nvPr/>
          </p:nvSpPr>
          <p:spPr>
            <a:xfrm>
              <a:off x="6299400" y="3889675"/>
              <a:ext cx="47700" cy="79325"/>
            </a:xfrm>
            <a:custGeom>
              <a:rect b="b" l="l" r="r" t="t"/>
              <a:pathLst>
                <a:path extrusionOk="0" h="3173" w="1908">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48"/>
            <p:cNvSpPr/>
            <p:nvPr/>
          </p:nvSpPr>
          <p:spPr>
            <a:xfrm>
              <a:off x="4845200" y="5350075"/>
              <a:ext cx="79300" cy="43000"/>
            </a:xfrm>
            <a:custGeom>
              <a:rect b="b" l="l" r="r" t="t"/>
              <a:pathLst>
                <a:path extrusionOk="0" h="1720" w="3172">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48"/>
            <p:cNvSpPr/>
            <p:nvPr/>
          </p:nvSpPr>
          <p:spPr>
            <a:xfrm>
              <a:off x="5192425" y="4985100"/>
              <a:ext cx="138250" cy="104425"/>
            </a:xfrm>
            <a:custGeom>
              <a:rect b="b" l="l" r="r" t="t"/>
              <a:pathLst>
                <a:path extrusionOk="0" h="4177" w="553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48"/>
            <p:cNvSpPr/>
            <p:nvPr/>
          </p:nvSpPr>
          <p:spPr>
            <a:xfrm>
              <a:off x="4107050" y="4984950"/>
              <a:ext cx="118450" cy="105375"/>
            </a:xfrm>
            <a:custGeom>
              <a:rect b="b" l="l" r="r" t="t"/>
              <a:pathLst>
                <a:path extrusionOk="0" h="4215" w="4738">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48"/>
            <p:cNvSpPr/>
            <p:nvPr/>
          </p:nvSpPr>
          <p:spPr>
            <a:xfrm>
              <a:off x="4097025" y="5349900"/>
              <a:ext cx="138725" cy="104425"/>
            </a:xfrm>
            <a:custGeom>
              <a:rect b="b" l="l" r="r" t="t"/>
              <a:pathLst>
                <a:path extrusionOk="0" h="4177" w="5549">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48"/>
            <p:cNvSpPr/>
            <p:nvPr/>
          </p:nvSpPr>
          <p:spPr>
            <a:xfrm>
              <a:off x="4462325" y="4985100"/>
              <a:ext cx="138375" cy="104400"/>
            </a:xfrm>
            <a:custGeom>
              <a:rect b="b" l="l" r="r" t="t"/>
              <a:pathLst>
                <a:path extrusionOk="0" h="4176" w="5535">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48"/>
            <p:cNvSpPr/>
            <p:nvPr/>
          </p:nvSpPr>
          <p:spPr>
            <a:xfrm>
              <a:off x="4462325" y="5349925"/>
              <a:ext cx="137975" cy="104425"/>
            </a:xfrm>
            <a:custGeom>
              <a:rect b="b" l="l" r="r" t="t"/>
              <a:pathLst>
                <a:path extrusionOk="0" h="4177" w="5519">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48"/>
            <p:cNvSpPr/>
            <p:nvPr/>
          </p:nvSpPr>
          <p:spPr>
            <a:xfrm>
              <a:off x="4827125" y="4985100"/>
              <a:ext cx="138375" cy="103900"/>
            </a:xfrm>
            <a:custGeom>
              <a:rect b="b" l="l" r="r" t="t"/>
              <a:pathLst>
                <a:path extrusionOk="0" h="4156" w="5535">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49"/>
          <p:cNvSpPr txBox="1"/>
          <p:nvPr>
            <p:ph idx="1" type="subTitle"/>
          </p:nvPr>
        </p:nvSpPr>
        <p:spPr>
          <a:xfrm flipH="1">
            <a:off x="340500" y="1095100"/>
            <a:ext cx="8193900" cy="35070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Font typeface="Arial"/>
              <a:buChar char="●"/>
            </a:pPr>
            <a:r>
              <a:rPr lang="es" sz="2000">
                <a:solidFill>
                  <a:schemeClr val="dk1"/>
                </a:solidFill>
              </a:rPr>
              <a:t>Las farmacias minoristas tienen citas muy limitados</a:t>
            </a:r>
            <a:endParaRPr sz="2000">
              <a:solidFill>
                <a:schemeClr val="dk1"/>
              </a:solidFill>
            </a:endParaRPr>
          </a:p>
          <a:p>
            <a:pPr indent="-355600" lvl="1" marL="914400" rtl="0" algn="l">
              <a:lnSpc>
                <a:spcPct val="115000"/>
              </a:lnSpc>
              <a:spcBef>
                <a:spcPts val="600"/>
              </a:spcBef>
              <a:spcAft>
                <a:spcPts val="0"/>
              </a:spcAft>
              <a:buClr>
                <a:schemeClr val="dk1"/>
              </a:buClr>
              <a:buSzPts val="2000"/>
              <a:buFont typeface="Calibri"/>
              <a:buAutoNum type="alphaLcPeriod"/>
            </a:pPr>
            <a:r>
              <a:rPr b="1" lang="es" sz="2000">
                <a:solidFill>
                  <a:schemeClr val="dk1"/>
                </a:solidFill>
              </a:rPr>
              <a:t>Safeway/Albertsons:</a:t>
            </a:r>
            <a:r>
              <a:rPr lang="es" sz="2000">
                <a:solidFill>
                  <a:schemeClr val="dk1"/>
                </a:solidFill>
              </a:rPr>
              <a:t> </a:t>
            </a:r>
            <a:r>
              <a:rPr lang="es" sz="2000" u="sng">
                <a:solidFill>
                  <a:schemeClr val="hlink"/>
                </a:solidFill>
                <a:hlinkClick r:id="rId3"/>
              </a:rPr>
              <a:t>www.safeway.com/pharmacy/covid-19.html</a:t>
            </a:r>
            <a:r>
              <a:rPr lang="es" sz="2000">
                <a:solidFill>
                  <a:schemeClr val="dk1"/>
                </a:solidFill>
              </a:rPr>
              <a:t> </a:t>
            </a:r>
            <a:endParaRPr sz="2000">
              <a:solidFill>
                <a:schemeClr val="dk1"/>
              </a:solidFill>
            </a:endParaRPr>
          </a:p>
          <a:p>
            <a:pPr indent="-355600" lvl="1" marL="914400" rtl="0" algn="l">
              <a:lnSpc>
                <a:spcPct val="115000"/>
              </a:lnSpc>
              <a:spcBef>
                <a:spcPts val="600"/>
              </a:spcBef>
              <a:spcAft>
                <a:spcPts val="0"/>
              </a:spcAft>
              <a:buClr>
                <a:schemeClr val="dk1"/>
              </a:buClr>
              <a:buSzPts val="2000"/>
              <a:buFont typeface="Calibri"/>
              <a:buAutoNum type="alphaLcPeriod"/>
            </a:pPr>
            <a:r>
              <a:rPr b="1" lang="es" sz="2000">
                <a:solidFill>
                  <a:schemeClr val="dk1"/>
                </a:solidFill>
              </a:rPr>
              <a:t>Costco:</a:t>
            </a:r>
            <a:r>
              <a:rPr lang="es" sz="2000">
                <a:solidFill>
                  <a:schemeClr val="dk1"/>
                </a:solidFill>
              </a:rPr>
              <a:t> </a:t>
            </a:r>
            <a:r>
              <a:rPr lang="es" sz="2000" u="sng">
                <a:solidFill>
                  <a:schemeClr val="hlink"/>
                </a:solidFill>
                <a:hlinkClick r:id="rId4"/>
              </a:rPr>
              <a:t>www.costco.com/covid-vaccine.html</a:t>
            </a:r>
            <a:endParaRPr sz="2000" u="sng">
              <a:solidFill>
                <a:schemeClr val="dk1"/>
              </a:solidFill>
            </a:endParaRPr>
          </a:p>
          <a:p>
            <a:pPr indent="-355600" lvl="1" marL="914400" rtl="0" algn="l">
              <a:lnSpc>
                <a:spcPct val="115000"/>
              </a:lnSpc>
              <a:spcBef>
                <a:spcPts val="600"/>
              </a:spcBef>
              <a:spcAft>
                <a:spcPts val="0"/>
              </a:spcAft>
              <a:buClr>
                <a:schemeClr val="dk1"/>
              </a:buClr>
              <a:buSzPts val="2000"/>
              <a:buFont typeface="Calibri"/>
              <a:buAutoNum type="alphaLcPeriod"/>
            </a:pPr>
            <a:r>
              <a:rPr b="1" lang="es" sz="2000">
                <a:solidFill>
                  <a:schemeClr val="dk1"/>
                </a:solidFill>
              </a:rPr>
              <a:t>Health Mart:</a:t>
            </a:r>
            <a:r>
              <a:rPr lang="es" sz="2000">
                <a:solidFill>
                  <a:schemeClr val="dk1"/>
                </a:solidFill>
              </a:rPr>
              <a:t> www.</a:t>
            </a:r>
            <a:r>
              <a:rPr lang="es" sz="2000" u="sng">
                <a:solidFill>
                  <a:schemeClr val="hlink"/>
                </a:solidFill>
                <a:hlinkClick r:id="rId5"/>
              </a:rPr>
              <a:t>healthmartcovidvaccine.com</a:t>
            </a:r>
            <a:r>
              <a:rPr lang="es" sz="2000">
                <a:solidFill>
                  <a:schemeClr val="dk1"/>
                </a:solidFill>
              </a:rPr>
              <a:t> </a:t>
            </a:r>
            <a:endParaRPr sz="2000">
              <a:solidFill>
                <a:schemeClr val="dk1"/>
              </a:solidFill>
            </a:endParaRPr>
          </a:p>
          <a:p>
            <a:pPr indent="0" lvl="0" marL="914400" rtl="0" algn="l">
              <a:lnSpc>
                <a:spcPct val="150000"/>
              </a:lnSpc>
              <a:spcBef>
                <a:spcPts val="600"/>
              </a:spcBef>
              <a:spcAft>
                <a:spcPts val="0"/>
              </a:spcAft>
              <a:buSzPts val="1200"/>
              <a:buNone/>
            </a:pPr>
            <a:r>
              <a:t/>
            </a:r>
            <a:endParaRPr sz="2000">
              <a:solidFill>
                <a:schemeClr val="dk1"/>
              </a:solidFill>
            </a:endParaRPr>
          </a:p>
          <a:p>
            <a:pPr indent="-355600" lvl="0" marL="457200" rtl="0" algn="l">
              <a:lnSpc>
                <a:spcPct val="150000"/>
              </a:lnSpc>
              <a:spcBef>
                <a:spcPts val="0"/>
              </a:spcBef>
              <a:spcAft>
                <a:spcPts val="0"/>
              </a:spcAft>
              <a:buClr>
                <a:schemeClr val="dk1"/>
              </a:buClr>
              <a:buSzPts val="2000"/>
              <a:buChar char="●"/>
            </a:pPr>
            <a:r>
              <a:rPr lang="es" sz="2000">
                <a:solidFill>
                  <a:schemeClr val="dk1"/>
                </a:solidFill>
              </a:rPr>
              <a:t>Para las personas sin acceso a Internet, llame a su farmacia local.</a:t>
            </a:r>
            <a:endParaRPr sz="2000">
              <a:solidFill>
                <a:schemeClr val="dk1"/>
              </a:solidFill>
            </a:endParaRPr>
          </a:p>
          <a:p>
            <a:pPr indent="0" lvl="0" marL="0" rtl="0" algn="l">
              <a:lnSpc>
                <a:spcPct val="120000"/>
              </a:lnSpc>
              <a:spcBef>
                <a:spcPts val="1000"/>
              </a:spcBef>
              <a:spcAft>
                <a:spcPts val="0"/>
              </a:spcAft>
              <a:buSzPts val="1200"/>
              <a:buNone/>
            </a:pPr>
            <a:r>
              <a:t/>
            </a:r>
            <a:endParaRPr sz="2000">
              <a:solidFill>
                <a:srgbClr val="000000"/>
              </a:solidFill>
              <a:latin typeface="Twentieth Century"/>
              <a:ea typeface="Twentieth Century"/>
              <a:cs typeface="Twentieth Century"/>
              <a:sym typeface="Twentieth Century"/>
            </a:endParaRPr>
          </a:p>
          <a:p>
            <a:pPr indent="0" lvl="0" marL="0" rtl="0" algn="l">
              <a:lnSpc>
                <a:spcPct val="100000"/>
              </a:lnSpc>
              <a:spcBef>
                <a:spcPts val="0"/>
              </a:spcBef>
              <a:spcAft>
                <a:spcPts val="0"/>
              </a:spcAft>
              <a:buSzPts val="1200"/>
              <a:buNone/>
            </a:pPr>
            <a:r>
              <a:t/>
            </a:r>
            <a:endParaRPr/>
          </a:p>
        </p:txBody>
      </p:sp>
      <p:sp>
        <p:nvSpPr>
          <p:cNvPr id="1395" name="Google Shape;1395;p49"/>
          <p:cNvSpPr txBox="1"/>
          <p:nvPr>
            <p:ph type="ctrTitle"/>
          </p:nvPr>
        </p:nvSpPr>
        <p:spPr>
          <a:xfrm flipH="1">
            <a:off x="340500" y="245800"/>
            <a:ext cx="8193900" cy="849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b="1" lang="es" sz="3200">
                <a:solidFill>
                  <a:srgbClr val="FF00FF"/>
                </a:solidFill>
              </a:rPr>
              <a:t>Distribución de las Vacuna COVID19 </a:t>
            </a:r>
            <a:endParaRPr b="1" sz="3200">
              <a:solidFill>
                <a:srgbClr val="FF00FF"/>
              </a:solidFill>
            </a:endParaRPr>
          </a:p>
        </p:txBody>
      </p:sp>
      <p:grpSp>
        <p:nvGrpSpPr>
          <p:cNvPr id="1396" name="Google Shape;1396;p49"/>
          <p:cNvGrpSpPr/>
          <p:nvPr/>
        </p:nvGrpSpPr>
        <p:grpSpPr>
          <a:xfrm rot="3758011">
            <a:off x="-874051" y="4125250"/>
            <a:ext cx="1746380" cy="1083355"/>
            <a:chOff x="235075" y="777725"/>
            <a:chExt cx="7186900" cy="4132775"/>
          </a:xfrm>
        </p:grpSpPr>
        <p:sp>
          <p:nvSpPr>
            <p:cNvPr id="1397" name="Google Shape;1397;p49"/>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49"/>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99" name="Google Shape;1399;p49"/>
          <p:cNvGrpSpPr/>
          <p:nvPr/>
        </p:nvGrpSpPr>
        <p:grpSpPr>
          <a:xfrm>
            <a:off x="-658439" y="4226945"/>
            <a:ext cx="1235990" cy="1227266"/>
            <a:chOff x="1173550" y="238600"/>
            <a:chExt cx="5252825" cy="5215750"/>
          </a:xfrm>
        </p:grpSpPr>
        <p:sp>
          <p:nvSpPr>
            <p:cNvPr id="1400" name="Google Shape;1400;p49"/>
            <p:cNvSpPr/>
            <p:nvPr/>
          </p:nvSpPr>
          <p:spPr>
            <a:xfrm>
              <a:off x="1903800" y="968225"/>
              <a:ext cx="138375" cy="104400"/>
            </a:xfrm>
            <a:custGeom>
              <a:rect b="b" l="l" r="r" t="t"/>
              <a:pathLst>
                <a:path extrusionOk="0" h="4176" w="5535">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49"/>
            <p:cNvSpPr/>
            <p:nvPr/>
          </p:nvSpPr>
          <p:spPr>
            <a:xfrm>
              <a:off x="2268975" y="968425"/>
              <a:ext cx="138375" cy="104200"/>
            </a:xfrm>
            <a:custGeom>
              <a:rect b="b" l="l" r="r" t="t"/>
              <a:pathLst>
                <a:path extrusionOk="0" h="4168" w="5535">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49"/>
            <p:cNvSpPr/>
            <p:nvPr/>
          </p:nvSpPr>
          <p:spPr>
            <a:xfrm>
              <a:off x="2634075" y="603900"/>
              <a:ext cx="138225" cy="104375"/>
            </a:xfrm>
            <a:custGeom>
              <a:rect b="b" l="l" r="r" t="t"/>
              <a:pathLst>
                <a:path extrusionOk="0" h="4175" w="5529">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49"/>
            <p:cNvSpPr/>
            <p:nvPr/>
          </p:nvSpPr>
          <p:spPr>
            <a:xfrm>
              <a:off x="2999575" y="239125"/>
              <a:ext cx="137875" cy="103900"/>
            </a:xfrm>
            <a:custGeom>
              <a:rect b="b" l="l" r="r" t="t"/>
              <a:pathLst>
                <a:path extrusionOk="0" h="4156" w="5515">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49"/>
            <p:cNvSpPr/>
            <p:nvPr/>
          </p:nvSpPr>
          <p:spPr>
            <a:xfrm>
              <a:off x="2634275" y="968475"/>
              <a:ext cx="138025" cy="104150"/>
            </a:xfrm>
            <a:custGeom>
              <a:rect b="b" l="l" r="r" t="t"/>
              <a:pathLst>
                <a:path extrusionOk="0" h="4166" w="5521">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49"/>
            <p:cNvSpPr/>
            <p:nvPr/>
          </p:nvSpPr>
          <p:spPr>
            <a:xfrm>
              <a:off x="2999575" y="603275"/>
              <a:ext cx="137575" cy="104200"/>
            </a:xfrm>
            <a:custGeom>
              <a:rect b="b" l="l" r="r" t="t"/>
              <a:pathLst>
                <a:path extrusionOk="0" h="4168" w="5503">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49"/>
            <p:cNvSpPr/>
            <p:nvPr/>
          </p:nvSpPr>
          <p:spPr>
            <a:xfrm>
              <a:off x="3364950" y="239050"/>
              <a:ext cx="137975" cy="104075"/>
            </a:xfrm>
            <a:custGeom>
              <a:rect b="b" l="l" r="r" t="t"/>
              <a:pathLst>
                <a:path extrusionOk="0" h="4163" w="5519">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49"/>
            <p:cNvSpPr/>
            <p:nvPr/>
          </p:nvSpPr>
          <p:spPr>
            <a:xfrm>
              <a:off x="2999575" y="968475"/>
              <a:ext cx="138025" cy="104150"/>
            </a:xfrm>
            <a:custGeom>
              <a:rect b="b" l="l" r="r" t="t"/>
              <a:pathLst>
                <a:path extrusionOk="0" h="4166" w="5521">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49"/>
            <p:cNvSpPr/>
            <p:nvPr/>
          </p:nvSpPr>
          <p:spPr>
            <a:xfrm>
              <a:off x="3364675" y="603400"/>
              <a:ext cx="137725" cy="103925"/>
            </a:xfrm>
            <a:custGeom>
              <a:rect b="b" l="l" r="r" t="t"/>
              <a:pathLst>
                <a:path extrusionOk="0" h="4157" w="5509">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49"/>
            <p:cNvSpPr/>
            <p:nvPr/>
          </p:nvSpPr>
          <p:spPr>
            <a:xfrm>
              <a:off x="3729350" y="238600"/>
              <a:ext cx="138375" cy="104425"/>
            </a:xfrm>
            <a:custGeom>
              <a:rect b="b" l="l" r="r" t="t"/>
              <a:pathLst>
                <a:path extrusionOk="0" h="4177" w="5535">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49"/>
            <p:cNvSpPr/>
            <p:nvPr/>
          </p:nvSpPr>
          <p:spPr>
            <a:xfrm>
              <a:off x="3364450" y="968675"/>
              <a:ext cx="138475" cy="104425"/>
            </a:xfrm>
            <a:custGeom>
              <a:rect b="b" l="l" r="r" t="t"/>
              <a:pathLst>
                <a:path extrusionOk="0" h="4177" w="5539">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49"/>
            <p:cNvSpPr/>
            <p:nvPr/>
          </p:nvSpPr>
          <p:spPr>
            <a:xfrm>
              <a:off x="3729200" y="603150"/>
              <a:ext cx="138225" cy="104675"/>
            </a:xfrm>
            <a:custGeom>
              <a:rect b="b" l="l" r="r" t="t"/>
              <a:pathLst>
                <a:path extrusionOk="0" h="4187" w="5529">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49"/>
            <p:cNvSpPr/>
            <p:nvPr/>
          </p:nvSpPr>
          <p:spPr>
            <a:xfrm>
              <a:off x="3729850" y="968225"/>
              <a:ext cx="137875" cy="104400"/>
            </a:xfrm>
            <a:custGeom>
              <a:rect b="b" l="l" r="r" t="t"/>
              <a:pathLst>
                <a:path extrusionOk="0" h="4176" w="5515">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49"/>
            <p:cNvSpPr/>
            <p:nvPr/>
          </p:nvSpPr>
          <p:spPr>
            <a:xfrm>
              <a:off x="2269525" y="603875"/>
              <a:ext cx="137975" cy="104425"/>
            </a:xfrm>
            <a:custGeom>
              <a:rect b="b" l="l" r="r" t="t"/>
              <a:pathLst>
                <a:path extrusionOk="0" h="4177" w="5519">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49"/>
            <p:cNvSpPr/>
            <p:nvPr/>
          </p:nvSpPr>
          <p:spPr>
            <a:xfrm>
              <a:off x="2675425" y="300325"/>
              <a:ext cx="79300" cy="42550"/>
            </a:xfrm>
            <a:custGeom>
              <a:rect b="b" l="l" r="r" t="t"/>
              <a:pathLst>
                <a:path extrusionOk="0" h="1702" w="3172">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49"/>
            <p:cNvSpPr/>
            <p:nvPr/>
          </p:nvSpPr>
          <p:spPr>
            <a:xfrm>
              <a:off x="1252825" y="1724425"/>
              <a:ext cx="48200" cy="79325"/>
            </a:xfrm>
            <a:custGeom>
              <a:rect b="b" l="l" r="r" t="t"/>
              <a:pathLst>
                <a:path extrusionOk="0" h="3173" w="1928">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49"/>
            <p:cNvSpPr/>
            <p:nvPr/>
          </p:nvSpPr>
          <p:spPr>
            <a:xfrm>
              <a:off x="1539150" y="1335525"/>
              <a:ext cx="138225" cy="104425"/>
            </a:xfrm>
            <a:custGeom>
              <a:rect b="b" l="l" r="r" t="t"/>
              <a:pathLst>
                <a:path extrusionOk="0" h="4177" w="5529">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49"/>
            <p:cNvSpPr/>
            <p:nvPr/>
          </p:nvSpPr>
          <p:spPr>
            <a:xfrm>
              <a:off x="1174050" y="2065650"/>
              <a:ext cx="138375" cy="104350"/>
            </a:xfrm>
            <a:custGeom>
              <a:rect b="b" l="l" r="r" t="t"/>
              <a:pathLst>
                <a:path extrusionOk="0" h="4174" w="5535">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49"/>
            <p:cNvSpPr/>
            <p:nvPr/>
          </p:nvSpPr>
          <p:spPr>
            <a:xfrm>
              <a:off x="1550400" y="1700625"/>
              <a:ext cx="114925" cy="103350"/>
            </a:xfrm>
            <a:custGeom>
              <a:rect b="b" l="l" r="r" t="t"/>
              <a:pathLst>
                <a:path extrusionOk="0" h="4134" w="4597">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49"/>
            <p:cNvSpPr/>
            <p:nvPr/>
          </p:nvSpPr>
          <p:spPr>
            <a:xfrm>
              <a:off x="1903950" y="1335525"/>
              <a:ext cx="138725" cy="104350"/>
            </a:xfrm>
            <a:custGeom>
              <a:rect b="b" l="l" r="r" t="t"/>
              <a:pathLst>
                <a:path extrusionOk="0" h="4174" w="5549">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49"/>
            <p:cNvSpPr/>
            <p:nvPr/>
          </p:nvSpPr>
          <p:spPr>
            <a:xfrm>
              <a:off x="1174050" y="2430100"/>
              <a:ext cx="137575" cy="104425"/>
            </a:xfrm>
            <a:custGeom>
              <a:rect b="b" l="l" r="r" t="t"/>
              <a:pathLst>
                <a:path extrusionOk="0" h="4177" w="5503">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49"/>
            <p:cNvSpPr/>
            <p:nvPr/>
          </p:nvSpPr>
          <p:spPr>
            <a:xfrm>
              <a:off x="1538850" y="2065050"/>
              <a:ext cx="138100" cy="104525"/>
            </a:xfrm>
            <a:custGeom>
              <a:rect b="b" l="l" r="r" t="t"/>
              <a:pathLst>
                <a:path extrusionOk="0" h="4181" w="5524">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49"/>
            <p:cNvSpPr/>
            <p:nvPr/>
          </p:nvSpPr>
          <p:spPr>
            <a:xfrm>
              <a:off x="1903800" y="1699900"/>
              <a:ext cx="138375" cy="104350"/>
            </a:xfrm>
            <a:custGeom>
              <a:rect b="b" l="l" r="r" t="t"/>
              <a:pathLst>
                <a:path extrusionOk="0" h="4174" w="5535">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49"/>
            <p:cNvSpPr/>
            <p:nvPr/>
          </p:nvSpPr>
          <p:spPr>
            <a:xfrm>
              <a:off x="1174050" y="2795025"/>
              <a:ext cx="138525" cy="104125"/>
            </a:xfrm>
            <a:custGeom>
              <a:rect b="b" l="l" r="r" t="t"/>
              <a:pathLst>
                <a:path extrusionOk="0" h="4165" w="5541">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49"/>
            <p:cNvSpPr/>
            <p:nvPr/>
          </p:nvSpPr>
          <p:spPr>
            <a:xfrm>
              <a:off x="1539150" y="2429950"/>
              <a:ext cx="138225" cy="104425"/>
            </a:xfrm>
            <a:custGeom>
              <a:rect b="b" l="l" r="r" t="t"/>
              <a:pathLst>
                <a:path extrusionOk="0" h="4177" w="5529">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49"/>
            <p:cNvSpPr/>
            <p:nvPr/>
          </p:nvSpPr>
          <p:spPr>
            <a:xfrm>
              <a:off x="1903675" y="2065150"/>
              <a:ext cx="138875" cy="104400"/>
            </a:xfrm>
            <a:custGeom>
              <a:rect b="b" l="l" r="r" t="t"/>
              <a:pathLst>
                <a:path extrusionOk="0" h="4176" w="5555">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49"/>
            <p:cNvSpPr/>
            <p:nvPr/>
          </p:nvSpPr>
          <p:spPr>
            <a:xfrm>
              <a:off x="1539425" y="2795725"/>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49"/>
            <p:cNvSpPr/>
            <p:nvPr/>
          </p:nvSpPr>
          <p:spPr>
            <a:xfrm>
              <a:off x="1903675" y="2429950"/>
              <a:ext cx="138725" cy="104425"/>
            </a:xfrm>
            <a:custGeom>
              <a:rect b="b" l="l" r="r" t="t"/>
              <a:pathLst>
                <a:path extrusionOk="0" h="4177" w="5549">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49"/>
            <p:cNvSpPr/>
            <p:nvPr/>
          </p:nvSpPr>
          <p:spPr>
            <a:xfrm>
              <a:off x="1903950" y="2795200"/>
              <a:ext cx="138225" cy="103975"/>
            </a:xfrm>
            <a:custGeom>
              <a:rect b="b" l="l" r="r" t="t"/>
              <a:pathLst>
                <a:path extrusionOk="0" h="4159" w="5529">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49"/>
            <p:cNvSpPr/>
            <p:nvPr/>
          </p:nvSpPr>
          <p:spPr>
            <a:xfrm>
              <a:off x="2999075" y="1700850"/>
              <a:ext cx="138525" cy="104150"/>
            </a:xfrm>
            <a:custGeom>
              <a:rect b="b" l="l" r="r" t="t"/>
              <a:pathLst>
                <a:path extrusionOk="0" h="4166" w="5541">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49"/>
            <p:cNvSpPr/>
            <p:nvPr/>
          </p:nvSpPr>
          <p:spPr>
            <a:xfrm>
              <a:off x="3375425" y="1335525"/>
              <a:ext cx="110625" cy="103700"/>
            </a:xfrm>
            <a:custGeom>
              <a:rect b="b" l="l" r="r" t="t"/>
              <a:pathLst>
                <a:path extrusionOk="0" h="4148" w="4425">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49"/>
            <p:cNvSpPr/>
            <p:nvPr/>
          </p:nvSpPr>
          <p:spPr>
            <a:xfrm>
              <a:off x="2268975" y="2795075"/>
              <a:ext cx="138525" cy="104600"/>
            </a:xfrm>
            <a:custGeom>
              <a:rect b="b" l="l" r="r" t="t"/>
              <a:pathLst>
                <a:path extrusionOk="0" h="4184" w="5541">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49"/>
            <p:cNvSpPr/>
            <p:nvPr/>
          </p:nvSpPr>
          <p:spPr>
            <a:xfrm>
              <a:off x="2634275" y="2429950"/>
              <a:ext cx="138250" cy="104425"/>
            </a:xfrm>
            <a:custGeom>
              <a:rect b="b" l="l" r="r" t="t"/>
              <a:pathLst>
                <a:path extrusionOk="0" h="4177" w="553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49"/>
            <p:cNvSpPr/>
            <p:nvPr/>
          </p:nvSpPr>
          <p:spPr>
            <a:xfrm>
              <a:off x="3016300" y="2065900"/>
              <a:ext cx="110275" cy="103350"/>
            </a:xfrm>
            <a:custGeom>
              <a:rect b="b" l="l" r="r" t="t"/>
              <a:pathLst>
                <a:path extrusionOk="0" h="4134" w="4411">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49"/>
            <p:cNvSpPr/>
            <p:nvPr/>
          </p:nvSpPr>
          <p:spPr>
            <a:xfrm>
              <a:off x="3375925" y="1700625"/>
              <a:ext cx="114950" cy="103350"/>
            </a:xfrm>
            <a:custGeom>
              <a:rect b="b" l="l" r="r" t="t"/>
              <a:pathLst>
                <a:path extrusionOk="0" h="4134" w="4598">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49"/>
            <p:cNvSpPr/>
            <p:nvPr/>
          </p:nvSpPr>
          <p:spPr>
            <a:xfrm>
              <a:off x="3729475" y="1335525"/>
              <a:ext cx="138250" cy="104350"/>
            </a:xfrm>
            <a:custGeom>
              <a:rect b="b" l="l" r="r" t="t"/>
              <a:pathLst>
                <a:path extrusionOk="0" h="4174" w="553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49"/>
            <p:cNvSpPr/>
            <p:nvPr/>
          </p:nvSpPr>
          <p:spPr>
            <a:xfrm>
              <a:off x="2634275" y="2795525"/>
              <a:ext cx="138025" cy="104150"/>
            </a:xfrm>
            <a:custGeom>
              <a:rect b="b" l="l" r="r" t="t"/>
              <a:pathLst>
                <a:path extrusionOk="0" h="4166" w="5521">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49"/>
            <p:cNvSpPr/>
            <p:nvPr/>
          </p:nvSpPr>
          <p:spPr>
            <a:xfrm>
              <a:off x="2999575" y="2430100"/>
              <a:ext cx="137575" cy="104425"/>
            </a:xfrm>
            <a:custGeom>
              <a:rect b="b" l="l" r="r" t="t"/>
              <a:pathLst>
                <a:path extrusionOk="0" h="4177" w="5503">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49"/>
            <p:cNvSpPr/>
            <p:nvPr/>
          </p:nvSpPr>
          <p:spPr>
            <a:xfrm>
              <a:off x="3364400" y="2065050"/>
              <a:ext cx="138100" cy="104525"/>
            </a:xfrm>
            <a:custGeom>
              <a:rect b="b" l="l" r="r" t="t"/>
              <a:pathLst>
                <a:path extrusionOk="0" h="4181" w="5524">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49"/>
            <p:cNvSpPr/>
            <p:nvPr/>
          </p:nvSpPr>
          <p:spPr>
            <a:xfrm>
              <a:off x="3729850" y="1699900"/>
              <a:ext cx="137875" cy="104350"/>
            </a:xfrm>
            <a:custGeom>
              <a:rect b="b" l="l" r="r" t="t"/>
              <a:pathLst>
                <a:path extrusionOk="0" h="4174" w="5515">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49"/>
            <p:cNvSpPr/>
            <p:nvPr/>
          </p:nvSpPr>
          <p:spPr>
            <a:xfrm>
              <a:off x="2999575" y="2795025"/>
              <a:ext cx="138025" cy="104125"/>
            </a:xfrm>
            <a:custGeom>
              <a:rect b="b" l="l" r="r" t="t"/>
              <a:pathLst>
                <a:path extrusionOk="0" h="4165" w="5521">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49"/>
            <p:cNvSpPr/>
            <p:nvPr/>
          </p:nvSpPr>
          <p:spPr>
            <a:xfrm>
              <a:off x="3364675" y="2429950"/>
              <a:ext cx="137725" cy="104425"/>
            </a:xfrm>
            <a:custGeom>
              <a:rect b="b" l="l" r="r" t="t"/>
              <a:pathLst>
                <a:path extrusionOk="0" h="4177" w="5509">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49"/>
            <p:cNvSpPr/>
            <p:nvPr/>
          </p:nvSpPr>
          <p:spPr>
            <a:xfrm>
              <a:off x="3729200" y="2065150"/>
              <a:ext cx="138375" cy="104400"/>
            </a:xfrm>
            <a:custGeom>
              <a:rect b="b" l="l" r="r" t="t"/>
              <a:pathLst>
                <a:path extrusionOk="0" h="4176" w="5535">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49"/>
            <p:cNvSpPr/>
            <p:nvPr/>
          </p:nvSpPr>
          <p:spPr>
            <a:xfrm>
              <a:off x="3364450" y="2795725"/>
              <a:ext cx="138475" cy="104425"/>
            </a:xfrm>
            <a:custGeom>
              <a:rect b="b" l="l" r="r" t="t"/>
              <a:pathLst>
                <a:path extrusionOk="0" h="4177" w="5539">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49"/>
            <p:cNvSpPr/>
            <p:nvPr/>
          </p:nvSpPr>
          <p:spPr>
            <a:xfrm>
              <a:off x="3729200" y="2429950"/>
              <a:ext cx="138225" cy="104425"/>
            </a:xfrm>
            <a:custGeom>
              <a:rect b="b" l="l" r="r" t="t"/>
              <a:pathLst>
                <a:path extrusionOk="0" h="4177" w="5529">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49"/>
            <p:cNvSpPr/>
            <p:nvPr/>
          </p:nvSpPr>
          <p:spPr>
            <a:xfrm>
              <a:off x="3729975" y="2795200"/>
              <a:ext cx="137750" cy="103975"/>
            </a:xfrm>
            <a:custGeom>
              <a:rect b="b" l="l" r="r" t="t"/>
              <a:pathLst>
                <a:path extrusionOk="0" h="4159" w="551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49"/>
            <p:cNvSpPr/>
            <p:nvPr/>
          </p:nvSpPr>
          <p:spPr>
            <a:xfrm>
              <a:off x="2279000" y="1334900"/>
              <a:ext cx="118450" cy="105375"/>
            </a:xfrm>
            <a:custGeom>
              <a:rect b="b" l="l" r="r" t="t"/>
              <a:pathLst>
                <a:path extrusionOk="0" h="4215" w="4738">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49"/>
            <p:cNvSpPr/>
            <p:nvPr/>
          </p:nvSpPr>
          <p:spPr>
            <a:xfrm>
              <a:off x="2280525" y="1700525"/>
              <a:ext cx="110100" cy="103525"/>
            </a:xfrm>
            <a:custGeom>
              <a:rect b="b" l="l" r="r" t="t"/>
              <a:pathLst>
                <a:path extrusionOk="0" h="4141" w="4404">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49"/>
            <p:cNvSpPr/>
            <p:nvPr/>
          </p:nvSpPr>
          <p:spPr>
            <a:xfrm>
              <a:off x="2651500" y="1335700"/>
              <a:ext cx="109750" cy="103600"/>
            </a:xfrm>
            <a:custGeom>
              <a:rect b="b" l="l" r="r" t="t"/>
              <a:pathLst>
                <a:path extrusionOk="0" h="4144" w="439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49"/>
            <p:cNvSpPr/>
            <p:nvPr/>
          </p:nvSpPr>
          <p:spPr>
            <a:xfrm>
              <a:off x="2280525" y="2065500"/>
              <a:ext cx="109750" cy="103725"/>
            </a:xfrm>
            <a:custGeom>
              <a:rect b="b" l="l" r="r" t="t"/>
              <a:pathLst>
                <a:path extrusionOk="0" h="4149" w="439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49"/>
            <p:cNvSpPr/>
            <p:nvPr/>
          </p:nvSpPr>
          <p:spPr>
            <a:xfrm>
              <a:off x="2634825" y="1700800"/>
              <a:ext cx="137975" cy="104225"/>
            </a:xfrm>
            <a:custGeom>
              <a:rect b="b" l="l" r="r" t="t"/>
              <a:pathLst>
                <a:path extrusionOk="0" h="4169" w="5519">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49"/>
            <p:cNvSpPr/>
            <p:nvPr/>
          </p:nvSpPr>
          <p:spPr>
            <a:xfrm>
              <a:off x="2999075" y="1335550"/>
              <a:ext cx="138525" cy="104525"/>
            </a:xfrm>
            <a:custGeom>
              <a:rect b="b" l="l" r="r" t="t"/>
              <a:pathLst>
                <a:path extrusionOk="0" h="4181" w="5541">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49"/>
            <p:cNvSpPr/>
            <p:nvPr/>
          </p:nvSpPr>
          <p:spPr>
            <a:xfrm>
              <a:off x="2268975" y="2429975"/>
              <a:ext cx="138450" cy="104425"/>
            </a:xfrm>
            <a:custGeom>
              <a:rect b="b" l="l" r="r" t="t"/>
              <a:pathLst>
                <a:path extrusionOk="0" h="4177" w="5538">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49"/>
            <p:cNvSpPr/>
            <p:nvPr/>
          </p:nvSpPr>
          <p:spPr>
            <a:xfrm>
              <a:off x="2651500" y="2065850"/>
              <a:ext cx="110250" cy="103450"/>
            </a:xfrm>
            <a:custGeom>
              <a:rect b="b" l="l" r="r" t="t"/>
              <a:pathLst>
                <a:path extrusionOk="0" h="4138" w="441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49"/>
            <p:cNvSpPr/>
            <p:nvPr/>
          </p:nvSpPr>
          <p:spPr>
            <a:xfrm>
              <a:off x="4097025" y="968425"/>
              <a:ext cx="138875" cy="104200"/>
            </a:xfrm>
            <a:custGeom>
              <a:rect b="b" l="l" r="r" t="t"/>
              <a:pathLst>
                <a:path extrusionOk="0" h="4168" w="5555">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49"/>
            <p:cNvSpPr/>
            <p:nvPr/>
          </p:nvSpPr>
          <p:spPr>
            <a:xfrm>
              <a:off x="4462600" y="603900"/>
              <a:ext cx="138250" cy="104375"/>
            </a:xfrm>
            <a:custGeom>
              <a:rect b="b" l="l" r="r" t="t"/>
              <a:pathLst>
                <a:path extrusionOk="0" h="4175" w="553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49"/>
            <p:cNvSpPr/>
            <p:nvPr/>
          </p:nvSpPr>
          <p:spPr>
            <a:xfrm>
              <a:off x="4845200" y="300325"/>
              <a:ext cx="79300" cy="42625"/>
            </a:xfrm>
            <a:custGeom>
              <a:rect b="b" l="l" r="r" t="t"/>
              <a:pathLst>
                <a:path extrusionOk="0" h="1705" w="3172">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49"/>
            <p:cNvSpPr/>
            <p:nvPr/>
          </p:nvSpPr>
          <p:spPr>
            <a:xfrm>
              <a:off x="4462325" y="968475"/>
              <a:ext cx="138025" cy="104150"/>
            </a:xfrm>
            <a:custGeom>
              <a:rect b="b" l="l" r="r" t="t"/>
              <a:pathLst>
                <a:path extrusionOk="0" h="4166" w="5521">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49"/>
            <p:cNvSpPr/>
            <p:nvPr/>
          </p:nvSpPr>
          <p:spPr>
            <a:xfrm>
              <a:off x="4840175" y="602850"/>
              <a:ext cx="115450" cy="103525"/>
            </a:xfrm>
            <a:custGeom>
              <a:rect b="b" l="l" r="r" t="t"/>
              <a:pathLst>
                <a:path extrusionOk="0" h="4141" w="4618">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49"/>
            <p:cNvSpPr/>
            <p:nvPr/>
          </p:nvSpPr>
          <p:spPr>
            <a:xfrm>
              <a:off x="4827125" y="968475"/>
              <a:ext cx="139025" cy="104150"/>
            </a:xfrm>
            <a:custGeom>
              <a:rect b="b" l="l" r="r" t="t"/>
              <a:pathLst>
                <a:path extrusionOk="0" h="4166" w="5561">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49"/>
            <p:cNvSpPr/>
            <p:nvPr/>
          </p:nvSpPr>
          <p:spPr>
            <a:xfrm>
              <a:off x="5192725" y="603400"/>
              <a:ext cx="137725" cy="103925"/>
            </a:xfrm>
            <a:custGeom>
              <a:rect b="b" l="l" r="r" t="t"/>
              <a:pathLst>
                <a:path extrusionOk="0" h="4157" w="5509">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49"/>
            <p:cNvSpPr/>
            <p:nvPr/>
          </p:nvSpPr>
          <p:spPr>
            <a:xfrm>
              <a:off x="5193000" y="968675"/>
              <a:ext cx="137950" cy="104425"/>
            </a:xfrm>
            <a:custGeom>
              <a:rect b="b" l="l" r="r" t="t"/>
              <a:pathLst>
                <a:path extrusionOk="0" h="4177" w="5518">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49"/>
            <p:cNvSpPr/>
            <p:nvPr/>
          </p:nvSpPr>
          <p:spPr>
            <a:xfrm>
              <a:off x="5557375" y="968225"/>
              <a:ext cx="138375" cy="104400"/>
            </a:xfrm>
            <a:custGeom>
              <a:rect b="b" l="l" r="r" t="t"/>
              <a:pathLst>
                <a:path extrusionOk="0" h="4176" w="5535">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49"/>
            <p:cNvSpPr/>
            <p:nvPr/>
          </p:nvSpPr>
          <p:spPr>
            <a:xfrm>
              <a:off x="4097150" y="238600"/>
              <a:ext cx="138875" cy="104425"/>
            </a:xfrm>
            <a:custGeom>
              <a:rect b="b" l="l" r="r" t="t"/>
              <a:pathLst>
                <a:path extrusionOk="0" h="4177" w="5555">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49"/>
            <p:cNvSpPr/>
            <p:nvPr/>
          </p:nvSpPr>
          <p:spPr>
            <a:xfrm>
              <a:off x="4097525" y="603300"/>
              <a:ext cx="137950" cy="104575"/>
            </a:xfrm>
            <a:custGeom>
              <a:rect b="b" l="l" r="r" t="t"/>
              <a:pathLst>
                <a:path extrusionOk="0" h="4183" w="5518">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49"/>
            <p:cNvSpPr/>
            <p:nvPr/>
          </p:nvSpPr>
          <p:spPr>
            <a:xfrm>
              <a:off x="4462422" y="786093"/>
              <a:ext cx="138375" cy="104425"/>
            </a:xfrm>
            <a:custGeom>
              <a:rect b="b" l="l" r="r" t="t"/>
              <a:pathLst>
                <a:path extrusionOk="0" h="4177" w="5535">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49"/>
            <p:cNvSpPr/>
            <p:nvPr/>
          </p:nvSpPr>
          <p:spPr>
            <a:xfrm>
              <a:off x="4827625" y="1700850"/>
              <a:ext cx="138025" cy="104150"/>
            </a:xfrm>
            <a:custGeom>
              <a:rect b="b" l="l" r="r" t="t"/>
              <a:pathLst>
                <a:path extrusionOk="0" h="4166" w="5521">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49"/>
            <p:cNvSpPr/>
            <p:nvPr/>
          </p:nvSpPr>
          <p:spPr>
            <a:xfrm>
              <a:off x="5203475" y="1335525"/>
              <a:ext cx="110600" cy="103700"/>
            </a:xfrm>
            <a:custGeom>
              <a:rect b="b" l="l" r="r" t="t"/>
              <a:pathLst>
                <a:path extrusionOk="0" h="4148" w="4424">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49"/>
            <p:cNvSpPr/>
            <p:nvPr/>
          </p:nvSpPr>
          <p:spPr>
            <a:xfrm>
              <a:off x="4097025" y="2795075"/>
              <a:ext cx="139000" cy="104600"/>
            </a:xfrm>
            <a:custGeom>
              <a:rect b="b" l="l" r="r" t="t"/>
              <a:pathLst>
                <a:path extrusionOk="0" h="4184" w="556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49"/>
            <p:cNvSpPr/>
            <p:nvPr/>
          </p:nvSpPr>
          <p:spPr>
            <a:xfrm>
              <a:off x="4462325" y="2429950"/>
              <a:ext cx="138225" cy="104425"/>
            </a:xfrm>
            <a:custGeom>
              <a:rect b="b" l="l" r="r" t="t"/>
              <a:pathLst>
                <a:path extrusionOk="0" h="4177" w="5529">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49"/>
            <p:cNvSpPr/>
            <p:nvPr/>
          </p:nvSpPr>
          <p:spPr>
            <a:xfrm>
              <a:off x="4844500" y="2065900"/>
              <a:ext cx="110100" cy="103350"/>
            </a:xfrm>
            <a:custGeom>
              <a:rect b="b" l="l" r="r" t="t"/>
              <a:pathLst>
                <a:path extrusionOk="0" h="4134" w="4404">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49"/>
            <p:cNvSpPr/>
            <p:nvPr/>
          </p:nvSpPr>
          <p:spPr>
            <a:xfrm>
              <a:off x="5203975" y="1700625"/>
              <a:ext cx="114950" cy="103350"/>
            </a:xfrm>
            <a:custGeom>
              <a:rect b="b" l="l" r="r" t="t"/>
              <a:pathLst>
                <a:path extrusionOk="0" h="4134" w="4598">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49"/>
            <p:cNvSpPr/>
            <p:nvPr/>
          </p:nvSpPr>
          <p:spPr>
            <a:xfrm>
              <a:off x="5557525" y="1335525"/>
              <a:ext cx="138225" cy="104350"/>
            </a:xfrm>
            <a:custGeom>
              <a:rect b="b" l="l" r="r" t="t"/>
              <a:pathLst>
                <a:path extrusionOk="0" h="4174" w="5529">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49"/>
            <p:cNvSpPr/>
            <p:nvPr/>
          </p:nvSpPr>
          <p:spPr>
            <a:xfrm>
              <a:off x="4462325" y="2795525"/>
              <a:ext cx="138025" cy="104150"/>
            </a:xfrm>
            <a:custGeom>
              <a:rect b="b" l="l" r="r" t="t"/>
              <a:pathLst>
                <a:path extrusionOk="0" h="4166" w="5521">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49"/>
            <p:cNvSpPr/>
            <p:nvPr/>
          </p:nvSpPr>
          <p:spPr>
            <a:xfrm>
              <a:off x="4827625" y="2430100"/>
              <a:ext cx="137575" cy="104425"/>
            </a:xfrm>
            <a:custGeom>
              <a:rect b="b" l="l" r="r" t="t"/>
              <a:pathLst>
                <a:path extrusionOk="0" h="4177" w="5503">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49"/>
            <p:cNvSpPr/>
            <p:nvPr/>
          </p:nvSpPr>
          <p:spPr>
            <a:xfrm>
              <a:off x="5192425" y="2065050"/>
              <a:ext cx="138100" cy="104525"/>
            </a:xfrm>
            <a:custGeom>
              <a:rect b="b" l="l" r="r" t="t"/>
              <a:pathLst>
                <a:path extrusionOk="0" h="4181" w="5524">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49"/>
            <p:cNvSpPr/>
            <p:nvPr/>
          </p:nvSpPr>
          <p:spPr>
            <a:xfrm>
              <a:off x="5557375" y="1699900"/>
              <a:ext cx="138375" cy="104350"/>
            </a:xfrm>
            <a:custGeom>
              <a:rect b="b" l="l" r="r" t="t"/>
              <a:pathLst>
                <a:path extrusionOk="0" h="4174" w="5535">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49"/>
            <p:cNvSpPr/>
            <p:nvPr/>
          </p:nvSpPr>
          <p:spPr>
            <a:xfrm>
              <a:off x="4827125" y="2795025"/>
              <a:ext cx="139025" cy="104125"/>
            </a:xfrm>
            <a:custGeom>
              <a:rect b="b" l="l" r="r" t="t"/>
              <a:pathLst>
                <a:path extrusionOk="0" h="4165" w="5561">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49"/>
            <p:cNvSpPr/>
            <p:nvPr/>
          </p:nvSpPr>
          <p:spPr>
            <a:xfrm>
              <a:off x="5192725" y="2429950"/>
              <a:ext cx="137725" cy="104425"/>
            </a:xfrm>
            <a:custGeom>
              <a:rect b="b" l="l" r="r" t="t"/>
              <a:pathLst>
                <a:path extrusionOk="0" h="4177" w="5509">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49"/>
            <p:cNvSpPr/>
            <p:nvPr/>
          </p:nvSpPr>
          <p:spPr>
            <a:xfrm>
              <a:off x="5557250" y="2065150"/>
              <a:ext cx="138375" cy="104400"/>
            </a:xfrm>
            <a:custGeom>
              <a:rect b="b" l="l" r="r" t="t"/>
              <a:pathLst>
                <a:path extrusionOk="0" h="4176" w="5535">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49"/>
            <p:cNvSpPr/>
            <p:nvPr/>
          </p:nvSpPr>
          <p:spPr>
            <a:xfrm>
              <a:off x="5193000" y="2795725"/>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49"/>
            <p:cNvSpPr/>
            <p:nvPr/>
          </p:nvSpPr>
          <p:spPr>
            <a:xfrm>
              <a:off x="5557250" y="2429950"/>
              <a:ext cx="138725" cy="104425"/>
            </a:xfrm>
            <a:custGeom>
              <a:rect b="b" l="l" r="r" t="t"/>
              <a:pathLst>
                <a:path extrusionOk="0" h="4177" w="5549">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49"/>
            <p:cNvSpPr/>
            <p:nvPr/>
          </p:nvSpPr>
          <p:spPr>
            <a:xfrm>
              <a:off x="5557525" y="2795200"/>
              <a:ext cx="138225" cy="103975"/>
            </a:xfrm>
            <a:custGeom>
              <a:rect b="b" l="l" r="r" t="t"/>
              <a:pathLst>
                <a:path extrusionOk="0" h="4159" w="5529">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49"/>
            <p:cNvSpPr/>
            <p:nvPr/>
          </p:nvSpPr>
          <p:spPr>
            <a:xfrm>
              <a:off x="4107050" y="1334900"/>
              <a:ext cx="118450" cy="105375"/>
            </a:xfrm>
            <a:custGeom>
              <a:rect b="b" l="l" r="r" t="t"/>
              <a:pathLst>
                <a:path extrusionOk="0" h="4215" w="4738">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49"/>
            <p:cNvSpPr/>
            <p:nvPr/>
          </p:nvSpPr>
          <p:spPr>
            <a:xfrm>
              <a:off x="4108550" y="1700525"/>
              <a:ext cx="110100" cy="103525"/>
            </a:xfrm>
            <a:custGeom>
              <a:rect b="b" l="l" r="r" t="t"/>
              <a:pathLst>
                <a:path extrusionOk="0" h="4141" w="4404">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49"/>
            <p:cNvSpPr/>
            <p:nvPr/>
          </p:nvSpPr>
          <p:spPr>
            <a:xfrm>
              <a:off x="4479875" y="1335700"/>
              <a:ext cx="109925" cy="103600"/>
            </a:xfrm>
            <a:custGeom>
              <a:rect b="b" l="l" r="r" t="t"/>
              <a:pathLst>
                <a:path extrusionOk="0" h="4144" w="4397">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49"/>
            <p:cNvSpPr/>
            <p:nvPr/>
          </p:nvSpPr>
          <p:spPr>
            <a:xfrm>
              <a:off x="4108550" y="2065500"/>
              <a:ext cx="109775" cy="103725"/>
            </a:xfrm>
            <a:custGeom>
              <a:rect b="b" l="l" r="r" t="t"/>
              <a:pathLst>
                <a:path extrusionOk="0" h="4149" w="4391">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49"/>
            <p:cNvSpPr/>
            <p:nvPr/>
          </p:nvSpPr>
          <p:spPr>
            <a:xfrm>
              <a:off x="4462750" y="1700325"/>
              <a:ext cx="138100" cy="104700"/>
            </a:xfrm>
            <a:custGeom>
              <a:rect b="b" l="l" r="r" t="t"/>
              <a:pathLst>
                <a:path extrusionOk="0" h="4188" w="5524">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49"/>
            <p:cNvSpPr/>
            <p:nvPr/>
          </p:nvSpPr>
          <p:spPr>
            <a:xfrm>
              <a:off x="4827125" y="1335550"/>
              <a:ext cx="138525" cy="104525"/>
            </a:xfrm>
            <a:custGeom>
              <a:rect b="b" l="l" r="r" t="t"/>
              <a:pathLst>
                <a:path extrusionOk="0" h="4181" w="5541">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49"/>
            <p:cNvSpPr/>
            <p:nvPr/>
          </p:nvSpPr>
          <p:spPr>
            <a:xfrm>
              <a:off x="4097525" y="2429975"/>
              <a:ext cx="137950" cy="104425"/>
            </a:xfrm>
            <a:custGeom>
              <a:rect b="b" l="l" r="r" t="t"/>
              <a:pathLst>
                <a:path extrusionOk="0" h="4177" w="5518">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49"/>
            <p:cNvSpPr/>
            <p:nvPr/>
          </p:nvSpPr>
          <p:spPr>
            <a:xfrm>
              <a:off x="4479550" y="2065850"/>
              <a:ext cx="110250" cy="103450"/>
            </a:xfrm>
            <a:custGeom>
              <a:rect b="b" l="l" r="r" t="t"/>
              <a:pathLst>
                <a:path extrusionOk="0" h="4138" w="441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49"/>
            <p:cNvSpPr/>
            <p:nvPr/>
          </p:nvSpPr>
          <p:spPr>
            <a:xfrm>
              <a:off x="5922550" y="2795075"/>
              <a:ext cx="138525" cy="104600"/>
            </a:xfrm>
            <a:custGeom>
              <a:rect b="b" l="l" r="r" t="t"/>
              <a:pathLst>
                <a:path extrusionOk="0" h="4184" w="5541">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49"/>
            <p:cNvSpPr/>
            <p:nvPr/>
          </p:nvSpPr>
          <p:spPr>
            <a:xfrm>
              <a:off x="6288000" y="2430450"/>
              <a:ext cx="138375" cy="104425"/>
            </a:xfrm>
            <a:custGeom>
              <a:rect b="b" l="l" r="r" t="t"/>
              <a:pathLst>
                <a:path extrusionOk="0" h="4177" w="5535">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49"/>
            <p:cNvSpPr/>
            <p:nvPr/>
          </p:nvSpPr>
          <p:spPr>
            <a:xfrm>
              <a:off x="6287850" y="2795525"/>
              <a:ext cx="138025" cy="104150"/>
            </a:xfrm>
            <a:custGeom>
              <a:rect b="b" l="l" r="r" t="t"/>
              <a:pathLst>
                <a:path extrusionOk="0" h="4166" w="5521">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49"/>
            <p:cNvSpPr/>
            <p:nvPr/>
          </p:nvSpPr>
          <p:spPr>
            <a:xfrm>
              <a:off x="5932575" y="1334900"/>
              <a:ext cx="118450" cy="105375"/>
            </a:xfrm>
            <a:custGeom>
              <a:rect b="b" l="l" r="r" t="t"/>
              <a:pathLst>
                <a:path extrusionOk="0" h="4215" w="4738">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49"/>
            <p:cNvSpPr/>
            <p:nvPr/>
          </p:nvSpPr>
          <p:spPr>
            <a:xfrm>
              <a:off x="5922825" y="1700325"/>
              <a:ext cx="138250" cy="104425"/>
            </a:xfrm>
            <a:custGeom>
              <a:rect b="b" l="l" r="r" t="t"/>
              <a:pathLst>
                <a:path extrusionOk="0" h="4177" w="553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49"/>
            <p:cNvSpPr/>
            <p:nvPr/>
          </p:nvSpPr>
          <p:spPr>
            <a:xfrm>
              <a:off x="5922700" y="2065650"/>
              <a:ext cx="138375" cy="104350"/>
            </a:xfrm>
            <a:custGeom>
              <a:rect b="b" l="l" r="r" t="t"/>
              <a:pathLst>
                <a:path extrusionOk="0" h="4174" w="5535">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49"/>
            <p:cNvSpPr/>
            <p:nvPr/>
          </p:nvSpPr>
          <p:spPr>
            <a:xfrm>
              <a:off x="6299900" y="1724425"/>
              <a:ext cx="47700" cy="79325"/>
            </a:xfrm>
            <a:custGeom>
              <a:rect b="b" l="l" r="r" t="t"/>
              <a:pathLst>
                <a:path extrusionOk="0" h="3173" w="1908">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49"/>
            <p:cNvSpPr/>
            <p:nvPr/>
          </p:nvSpPr>
          <p:spPr>
            <a:xfrm>
              <a:off x="5923050" y="2429975"/>
              <a:ext cx="137950" cy="104425"/>
            </a:xfrm>
            <a:custGeom>
              <a:rect b="b" l="l" r="r" t="t"/>
              <a:pathLst>
                <a:path extrusionOk="0" h="4177" w="5518">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49"/>
            <p:cNvSpPr/>
            <p:nvPr/>
          </p:nvSpPr>
          <p:spPr>
            <a:xfrm>
              <a:off x="6287350" y="2065075"/>
              <a:ext cx="138375" cy="104475"/>
            </a:xfrm>
            <a:custGeom>
              <a:rect b="b" l="l" r="r" t="t"/>
              <a:pathLst>
                <a:path extrusionOk="0" h="4179" w="5535">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49"/>
            <p:cNvSpPr/>
            <p:nvPr/>
          </p:nvSpPr>
          <p:spPr>
            <a:xfrm>
              <a:off x="1174050" y="3523125"/>
              <a:ext cx="138525" cy="104150"/>
            </a:xfrm>
            <a:custGeom>
              <a:rect b="b" l="l" r="r" t="t"/>
              <a:pathLst>
                <a:path extrusionOk="0" h="4166" w="5541">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49"/>
            <p:cNvSpPr/>
            <p:nvPr/>
          </p:nvSpPr>
          <p:spPr>
            <a:xfrm>
              <a:off x="1539275" y="3159025"/>
              <a:ext cx="138100" cy="104200"/>
            </a:xfrm>
            <a:custGeom>
              <a:rect b="b" l="l" r="r" t="t"/>
              <a:pathLst>
                <a:path extrusionOk="0" h="4168" w="5524">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49"/>
            <p:cNvSpPr/>
            <p:nvPr/>
          </p:nvSpPr>
          <p:spPr>
            <a:xfrm>
              <a:off x="1252825" y="3889175"/>
              <a:ext cx="48200" cy="79825"/>
            </a:xfrm>
            <a:custGeom>
              <a:rect b="b" l="l" r="r" t="t"/>
              <a:pathLst>
                <a:path extrusionOk="0" h="3193" w="1928">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49"/>
            <p:cNvSpPr/>
            <p:nvPr/>
          </p:nvSpPr>
          <p:spPr>
            <a:xfrm>
              <a:off x="1550400" y="3523825"/>
              <a:ext cx="114925" cy="103675"/>
            </a:xfrm>
            <a:custGeom>
              <a:rect b="b" l="l" r="r" t="t"/>
              <a:pathLst>
                <a:path extrusionOk="0" h="4147" w="4597">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49"/>
            <p:cNvSpPr/>
            <p:nvPr/>
          </p:nvSpPr>
          <p:spPr>
            <a:xfrm>
              <a:off x="1903950" y="3158550"/>
              <a:ext cx="138725" cy="104425"/>
            </a:xfrm>
            <a:custGeom>
              <a:rect b="b" l="l" r="r" t="t"/>
              <a:pathLst>
                <a:path extrusionOk="0" h="4177" w="5549">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49"/>
            <p:cNvSpPr/>
            <p:nvPr/>
          </p:nvSpPr>
          <p:spPr>
            <a:xfrm>
              <a:off x="1538850" y="3888200"/>
              <a:ext cx="137975" cy="104425"/>
            </a:xfrm>
            <a:custGeom>
              <a:rect b="b" l="l" r="r" t="t"/>
              <a:pathLst>
                <a:path extrusionOk="0" h="4177" w="5519">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49"/>
            <p:cNvSpPr/>
            <p:nvPr/>
          </p:nvSpPr>
          <p:spPr>
            <a:xfrm>
              <a:off x="1903950" y="3523300"/>
              <a:ext cx="138225" cy="103975"/>
            </a:xfrm>
            <a:custGeom>
              <a:rect b="b" l="l" r="r" t="t"/>
              <a:pathLst>
                <a:path extrusionOk="0" h="4159" w="5529">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49"/>
            <p:cNvSpPr/>
            <p:nvPr/>
          </p:nvSpPr>
          <p:spPr>
            <a:xfrm>
              <a:off x="1539000" y="4253475"/>
              <a:ext cx="138375" cy="104400"/>
            </a:xfrm>
            <a:custGeom>
              <a:rect b="b" l="l" r="r" t="t"/>
              <a:pathLst>
                <a:path extrusionOk="0" h="4176" w="5535">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49"/>
            <p:cNvSpPr/>
            <p:nvPr/>
          </p:nvSpPr>
          <p:spPr>
            <a:xfrm>
              <a:off x="1903675" y="3888175"/>
              <a:ext cx="138725" cy="104425"/>
            </a:xfrm>
            <a:custGeom>
              <a:rect b="b" l="l" r="r" t="t"/>
              <a:pathLst>
                <a:path extrusionOk="0" h="4177" w="5549">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49"/>
            <p:cNvSpPr/>
            <p:nvPr/>
          </p:nvSpPr>
          <p:spPr>
            <a:xfrm>
              <a:off x="1903675" y="4253225"/>
              <a:ext cx="138725" cy="104675"/>
            </a:xfrm>
            <a:custGeom>
              <a:rect b="b" l="l" r="r" t="t"/>
              <a:pathLst>
                <a:path extrusionOk="0" h="4187" w="5549">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49"/>
            <p:cNvSpPr/>
            <p:nvPr/>
          </p:nvSpPr>
          <p:spPr>
            <a:xfrm>
              <a:off x="1903800" y="4618275"/>
              <a:ext cx="138375" cy="104425"/>
            </a:xfrm>
            <a:custGeom>
              <a:rect b="b" l="l" r="r" t="t"/>
              <a:pathLst>
                <a:path extrusionOk="0" h="4177" w="5535">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49"/>
            <p:cNvSpPr/>
            <p:nvPr/>
          </p:nvSpPr>
          <p:spPr>
            <a:xfrm>
              <a:off x="1173550" y="3158325"/>
              <a:ext cx="138875" cy="104150"/>
            </a:xfrm>
            <a:custGeom>
              <a:rect b="b" l="l" r="r" t="t"/>
              <a:pathLst>
                <a:path extrusionOk="0" h="4166" w="5555">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49"/>
            <p:cNvSpPr/>
            <p:nvPr/>
          </p:nvSpPr>
          <p:spPr>
            <a:xfrm>
              <a:off x="2999075" y="3523875"/>
              <a:ext cx="138525" cy="104150"/>
            </a:xfrm>
            <a:custGeom>
              <a:rect b="b" l="l" r="r" t="t"/>
              <a:pathLst>
                <a:path extrusionOk="0" h="4166" w="5541">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49"/>
            <p:cNvSpPr/>
            <p:nvPr/>
          </p:nvSpPr>
          <p:spPr>
            <a:xfrm>
              <a:off x="3364825" y="3159025"/>
              <a:ext cx="138100" cy="104200"/>
            </a:xfrm>
            <a:custGeom>
              <a:rect b="b" l="l" r="r" t="t"/>
              <a:pathLst>
                <a:path extrusionOk="0" h="4168" w="5524">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49"/>
            <p:cNvSpPr/>
            <p:nvPr/>
          </p:nvSpPr>
          <p:spPr>
            <a:xfrm>
              <a:off x="2268975" y="4618300"/>
              <a:ext cx="138525" cy="104400"/>
            </a:xfrm>
            <a:custGeom>
              <a:rect b="b" l="l" r="r" t="t"/>
              <a:pathLst>
                <a:path extrusionOk="0" h="4176" w="5541">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49"/>
            <p:cNvSpPr/>
            <p:nvPr/>
          </p:nvSpPr>
          <p:spPr>
            <a:xfrm>
              <a:off x="2634275" y="4253475"/>
              <a:ext cx="138375" cy="104400"/>
            </a:xfrm>
            <a:custGeom>
              <a:rect b="b" l="l" r="r" t="t"/>
              <a:pathLst>
                <a:path extrusionOk="0" h="4176" w="5535">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49"/>
            <p:cNvSpPr/>
            <p:nvPr/>
          </p:nvSpPr>
          <p:spPr>
            <a:xfrm>
              <a:off x="3016300" y="3888925"/>
              <a:ext cx="110275" cy="103625"/>
            </a:xfrm>
            <a:custGeom>
              <a:rect b="b" l="l" r="r" t="t"/>
              <a:pathLst>
                <a:path extrusionOk="0" h="4145" w="4411">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49"/>
            <p:cNvSpPr/>
            <p:nvPr/>
          </p:nvSpPr>
          <p:spPr>
            <a:xfrm>
              <a:off x="3375925" y="3523825"/>
              <a:ext cx="114950" cy="103675"/>
            </a:xfrm>
            <a:custGeom>
              <a:rect b="b" l="l" r="r" t="t"/>
              <a:pathLst>
                <a:path extrusionOk="0" h="4147" w="4598">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49"/>
            <p:cNvSpPr/>
            <p:nvPr/>
          </p:nvSpPr>
          <p:spPr>
            <a:xfrm>
              <a:off x="3729475" y="3158550"/>
              <a:ext cx="138250" cy="104425"/>
            </a:xfrm>
            <a:custGeom>
              <a:rect b="b" l="l" r="r" t="t"/>
              <a:pathLst>
                <a:path extrusionOk="0" h="4177" w="553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49"/>
            <p:cNvSpPr/>
            <p:nvPr/>
          </p:nvSpPr>
          <p:spPr>
            <a:xfrm>
              <a:off x="2634275" y="4618550"/>
              <a:ext cx="138025" cy="104150"/>
            </a:xfrm>
            <a:custGeom>
              <a:rect b="b" l="l" r="r" t="t"/>
              <a:pathLst>
                <a:path extrusionOk="0" h="4166" w="5521">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49"/>
            <p:cNvSpPr/>
            <p:nvPr/>
          </p:nvSpPr>
          <p:spPr>
            <a:xfrm>
              <a:off x="2999575" y="4253175"/>
              <a:ext cx="137575" cy="104375"/>
            </a:xfrm>
            <a:custGeom>
              <a:rect b="b" l="l" r="r" t="t"/>
              <a:pathLst>
                <a:path extrusionOk="0" h="4175" w="5503">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49"/>
            <p:cNvSpPr/>
            <p:nvPr/>
          </p:nvSpPr>
          <p:spPr>
            <a:xfrm>
              <a:off x="3364400" y="3888200"/>
              <a:ext cx="137950" cy="104425"/>
            </a:xfrm>
            <a:custGeom>
              <a:rect b="b" l="l" r="r" t="t"/>
              <a:pathLst>
                <a:path extrusionOk="0" h="4177" w="5518">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49"/>
            <p:cNvSpPr/>
            <p:nvPr/>
          </p:nvSpPr>
          <p:spPr>
            <a:xfrm>
              <a:off x="3729975" y="3523300"/>
              <a:ext cx="137750" cy="103975"/>
            </a:xfrm>
            <a:custGeom>
              <a:rect b="b" l="l" r="r" t="t"/>
              <a:pathLst>
                <a:path extrusionOk="0" h="4159" w="551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49"/>
            <p:cNvSpPr/>
            <p:nvPr/>
          </p:nvSpPr>
          <p:spPr>
            <a:xfrm>
              <a:off x="2999575" y="4618050"/>
              <a:ext cx="138025" cy="104125"/>
            </a:xfrm>
            <a:custGeom>
              <a:rect b="b" l="l" r="r" t="t"/>
              <a:pathLst>
                <a:path extrusionOk="0" h="4165" w="5521">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49"/>
            <p:cNvSpPr/>
            <p:nvPr/>
          </p:nvSpPr>
          <p:spPr>
            <a:xfrm>
              <a:off x="3364525" y="4253475"/>
              <a:ext cx="137875" cy="104400"/>
            </a:xfrm>
            <a:custGeom>
              <a:rect b="b" l="l" r="r" t="t"/>
              <a:pathLst>
                <a:path extrusionOk="0" h="4176" w="5515">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49"/>
            <p:cNvSpPr/>
            <p:nvPr/>
          </p:nvSpPr>
          <p:spPr>
            <a:xfrm>
              <a:off x="3729200" y="3888175"/>
              <a:ext cx="138225" cy="104425"/>
            </a:xfrm>
            <a:custGeom>
              <a:rect b="b" l="l" r="r" t="t"/>
              <a:pathLst>
                <a:path extrusionOk="0" h="4177" w="5529">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49"/>
            <p:cNvSpPr/>
            <p:nvPr/>
          </p:nvSpPr>
          <p:spPr>
            <a:xfrm>
              <a:off x="3364450" y="4619250"/>
              <a:ext cx="138475" cy="104425"/>
            </a:xfrm>
            <a:custGeom>
              <a:rect b="b" l="l" r="r" t="t"/>
              <a:pathLst>
                <a:path extrusionOk="0" h="4177" w="5539">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49"/>
            <p:cNvSpPr/>
            <p:nvPr/>
          </p:nvSpPr>
          <p:spPr>
            <a:xfrm>
              <a:off x="3729200" y="4253225"/>
              <a:ext cx="138225" cy="104675"/>
            </a:xfrm>
            <a:custGeom>
              <a:rect b="b" l="l" r="r" t="t"/>
              <a:pathLst>
                <a:path extrusionOk="0" h="4187" w="5529">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49"/>
            <p:cNvSpPr/>
            <p:nvPr/>
          </p:nvSpPr>
          <p:spPr>
            <a:xfrm>
              <a:off x="3729850" y="4618275"/>
              <a:ext cx="137875" cy="104425"/>
            </a:xfrm>
            <a:custGeom>
              <a:rect b="b" l="l" r="r" t="t"/>
              <a:pathLst>
                <a:path extrusionOk="0" h="4177" w="5515">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49"/>
            <p:cNvSpPr/>
            <p:nvPr/>
          </p:nvSpPr>
          <p:spPr>
            <a:xfrm>
              <a:off x="2279000" y="3158000"/>
              <a:ext cx="118450" cy="105600"/>
            </a:xfrm>
            <a:custGeom>
              <a:rect b="b" l="l" r="r" t="t"/>
              <a:pathLst>
                <a:path extrusionOk="0" h="4224" w="4738">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49"/>
            <p:cNvSpPr/>
            <p:nvPr/>
          </p:nvSpPr>
          <p:spPr>
            <a:xfrm>
              <a:off x="2280525" y="3523750"/>
              <a:ext cx="110100" cy="103350"/>
            </a:xfrm>
            <a:custGeom>
              <a:rect b="b" l="l" r="r" t="t"/>
              <a:pathLst>
                <a:path extrusionOk="0" h="4134" w="4404">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49"/>
            <p:cNvSpPr/>
            <p:nvPr/>
          </p:nvSpPr>
          <p:spPr>
            <a:xfrm>
              <a:off x="2651500" y="3158975"/>
              <a:ext cx="109750" cy="103575"/>
            </a:xfrm>
            <a:custGeom>
              <a:rect b="b" l="l" r="r" t="t"/>
              <a:pathLst>
                <a:path extrusionOk="0" h="4143" w="439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49"/>
            <p:cNvSpPr/>
            <p:nvPr/>
          </p:nvSpPr>
          <p:spPr>
            <a:xfrm>
              <a:off x="2280525" y="3888925"/>
              <a:ext cx="109750" cy="103625"/>
            </a:xfrm>
            <a:custGeom>
              <a:rect b="b" l="l" r="r" t="t"/>
              <a:pathLst>
                <a:path extrusionOk="0" h="4145" w="439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49"/>
            <p:cNvSpPr/>
            <p:nvPr/>
          </p:nvSpPr>
          <p:spPr>
            <a:xfrm>
              <a:off x="2634825" y="3523825"/>
              <a:ext cx="137975" cy="104425"/>
            </a:xfrm>
            <a:custGeom>
              <a:rect b="b" l="l" r="r" t="t"/>
              <a:pathLst>
                <a:path extrusionOk="0" h="4177" w="5519">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49"/>
            <p:cNvSpPr/>
            <p:nvPr/>
          </p:nvSpPr>
          <p:spPr>
            <a:xfrm>
              <a:off x="2999075" y="3159075"/>
              <a:ext cx="138525" cy="104650"/>
            </a:xfrm>
            <a:custGeom>
              <a:rect b="b" l="l" r="r" t="t"/>
              <a:pathLst>
                <a:path extrusionOk="0" h="4186" w="5541">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49"/>
            <p:cNvSpPr/>
            <p:nvPr/>
          </p:nvSpPr>
          <p:spPr>
            <a:xfrm>
              <a:off x="2269475" y="4253375"/>
              <a:ext cx="137950" cy="104050"/>
            </a:xfrm>
            <a:custGeom>
              <a:rect b="b" l="l" r="r" t="t"/>
              <a:pathLst>
                <a:path extrusionOk="0" h="4162" w="5518">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49"/>
            <p:cNvSpPr/>
            <p:nvPr/>
          </p:nvSpPr>
          <p:spPr>
            <a:xfrm>
              <a:off x="2651500" y="3889000"/>
              <a:ext cx="110250" cy="103725"/>
            </a:xfrm>
            <a:custGeom>
              <a:rect b="b" l="l" r="r" t="t"/>
              <a:pathLst>
                <a:path extrusionOk="0" h="4149" w="441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49"/>
            <p:cNvSpPr/>
            <p:nvPr/>
          </p:nvSpPr>
          <p:spPr>
            <a:xfrm>
              <a:off x="2999575" y="5350025"/>
              <a:ext cx="138025" cy="104275"/>
            </a:xfrm>
            <a:custGeom>
              <a:rect b="b" l="l" r="r" t="t"/>
              <a:pathLst>
                <a:path extrusionOk="0" h="4171" w="5521">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49"/>
            <p:cNvSpPr/>
            <p:nvPr/>
          </p:nvSpPr>
          <p:spPr>
            <a:xfrm>
              <a:off x="3364400" y="4985100"/>
              <a:ext cx="138225" cy="104425"/>
            </a:xfrm>
            <a:custGeom>
              <a:rect b="b" l="l" r="r" t="t"/>
              <a:pathLst>
                <a:path extrusionOk="0" h="4177" w="5529">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49"/>
            <p:cNvSpPr/>
            <p:nvPr/>
          </p:nvSpPr>
          <p:spPr>
            <a:xfrm>
              <a:off x="3364400" y="5349925"/>
              <a:ext cx="137950" cy="104425"/>
            </a:xfrm>
            <a:custGeom>
              <a:rect b="b" l="l" r="r" t="t"/>
              <a:pathLst>
                <a:path extrusionOk="0" h="4177" w="5518">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49"/>
            <p:cNvSpPr/>
            <p:nvPr/>
          </p:nvSpPr>
          <p:spPr>
            <a:xfrm>
              <a:off x="3729475" y="4985600"/>
              <a:ext cx="138250" cy="104350"/>
            </a:xfrm>
            <a:custGeom>
              <a:rect b="b" l="l" r="r" t="t"/>
              <a:pathLst>
                <a:path extrusionOk="0" h="4174" w="553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49"/>
            <p:cNvSpPr/>
            <p:nvPr/>
          </p:nvSpPr>
          <p:spPr>
            <a:xfrm>
              <a:off x="3729850" y="5349975"/>
              <a:ext cx="137875" cy="104325"/>
            </a:xfrm>
            <a:custGeom>
              <a:rect b="b" l="l" r="r" t="t"/>
              <a:pathLst>
                <a:path extrusionOk="0" h="4173" w="5515">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49"/>
            <p:cNvSpPr/>
            <p:nvPr/>
          </p:nvSpPr>
          <p:spPr>
            <a:xfrm>
              <a:off x="2269475" y="4985175"/>
              <a:ext cx="137700" cy="104450"/>
            </a:xfrm>
            <a:custGeom>
              <a:rect b="b" l="l" r="r" t="t"/>
              <a:pathLst>
                <a:path extrusionOk="0" h="4178" w="5508">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49"/>
            <p:cNvSpPr/>
            <p:nvPr/>
          </p:nvSpPr>
          <p:spPr>
            <a:xfrm>
              <a:off x="2634275" y="4985100"/>
              <a:ext cx="138375" cy="104400"/>
            </a:xfrm>
            <a:custGeom>
              <a:rect b="b" l="l" r="r" t="t"/>
              <a:pathLst>
                <a:path extrusionOk="0" h="4176" w="5535">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49"/>
            <p:cNvSpPr/>
            <p:nvPr/>
          </p:nvSpPr>
          <p:spPr>
            <a:xfrm>
              <a:off x="2675425" y="5350150"/>
              <a:ext cx="79300" cy="42425"/>
            </a:xfrm>
            <a:custGeom>
              <a:rect b="b" l="l" r="r" t="t"/>
              <a:pathLst>
                <a:path extrusionOk="0" h="1697" w="3172">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49"/>
            <p:cNvSpPr/>
            <p:nvPr/>
          </p:nvSpPr>
          <p:spPr>
            <a:xfrm>
              <a:off x="2999075" y="4985100"/>
              <a:ext cx="138525" cy="104400"/>
            </a:xfrm>
            <a:custGeom>
              <a:rect b="b" l="l" r="r" t="t"/>
              <a:pathLst>
                <a:path extrusionOk="0" h="4176" w="5541">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49"/>
            <p:cNvSpPr/>
            <p:nvPr/>
          </p:nvSpPr>
          <p:spPr>
            <a:xfrm>
              <a:off x="4827625" y="3523875"/>
              <a:ext cx="138025" cy="104150"/>
            </a:xfrm>
            <a:custGeom>
              <a:rect b="b" l="l" r="r" t="t"/>
              <a:pathLst>
                <a:path extrusionOk="0" h="4166" w="5521">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49"/>
            <p:cNvSpPr/>
            <p:nvPr/>
          </p:nvSpPr>
          <p:spPr>
            <a:xfrm>
              <a:off x="5192850" y="3159025"/>
              <a:ext cx="138100" cy="104200"/>
            </a:xfrm>
            <a:custGeom>
              <a:rect b="b" l="l" r="r" t="t"/>
              <a:pathLst>
                <a:path extrusionOk="0" h="4168" w="5524">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49"/>
            <p:cNvSpPr/>
            <p:nvPr/>
          </p:nvSpPr>
          <p:spPr>
            <a:xfrm>
              <a:off x="4097025" y="4618300"/>
              <a:ext cx="139000" cy="104400"/>
            </a:xfrm>
            <a:custGeom>
              <a:rect b="b" l="l" r="r" t="t"/>
              <a:pathLst>
                <a:path extrusionOk="0" h="4176" w="556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49"/>
            <p:cNvSpPr/>
            <p:nvPr/>
          </p:nvSpPr>
          <p:spPr>
            <a:xfrm>
              <a:off x="4462325" y="4253475"/>
              <a:ext cx="138375" cy="104400"/>
            </a:xfrm>
            <a:custGeom>
              <a:rect b="b" l="l" r="r" t="t"/>
              <a:pathLst>
                <a:path extrusionOk="0" h="4176" w="5535">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49"/>
            <p:cNvSpPr/>
            <p:nvPr/>
          </p:nvSpPr>
          <p:spPr>
            <a:xfrm>
              <a:off x="4844500" y="3888925"/>
              <a:ext cx="110100" cy="103625"/>
            </a:xfrm>
            <a:custGeom>
              <a:rect b="b" l="l" r="r" t="t"/>
              <a:pathLst>
                <a:path extrusionOk="0" h="4145" w="4404">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49"/>
            <p:cNvSpPr/>
            <p:nvPr/>
          </p:nvSpPr>
          <p:spPr>
            <a:xfrm>
              <a:off x="5203975" y="3523825"/>
              <a:ext cx="114950" cy="103675"/>
            </a:xfrm>
            <a:custGeom>
              <a:rect b="b" l="l" r="r" t="t"/>
              <a:pathLst>
                <a:path extrusionOk="0" h="4147" w="4598">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49"/>
            <p:cNvSpPr/>
            <p:nvPr/>
          </p:nvSpPr>
          <p:spPr>
            <a:xfrm>
              <a:off x="5557525" y="3158550"/>
              <a:ext cx="138225" cy="104425"/>
            </a:xfrm>
            <a:custGeom>
              <a:rect b="b" l="l" r="r" t="t"/>
              <a:pathLst>
                <a:path extrusionOk="0" h="4177" w="5529">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49"/>
            <p:cNvSpPr/>
            <p:nvPr/>
          </p:nvSpPr>
          <p:spPr>
            <a:xfrm>
              <a:off x="4462325" y="4618550"/>
              <a:ext cx="138025" cy="104150"/>
            </a:xfrm>
            <a:custGeom>
              <a:rect b="b" l="l" r="r" t="t"/>
              <a:pathLst>
                <a:path extrusionOk="0" h="4166" w="5521">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49"/>
            <p:cNvSpPr/>
            <p:nvPr/>
          </p:nvSpPr>
          <p:spPr>
            <a:xfrm>
              <a:off x="4827625" y="4253175"/>
              <a:ext cx="137575" cy="104375"/>
            </a:xfrm>
            <a:custGeom>
              <a:rect b="b" l="l" r="r" t="t"/>
              <a:pathLst>
                <a:path extrusionOk="0" h="4175" w="5503">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49"/>
            <p:cNvSpPr/>
            <p:nvPr/>
          </p:nvSpPr>
          <p:spPr>
            <a:xfrm>
              <a:off x="5192425" y="3888200"/>
              <a:ext cx="137975" cy="104425"/>
            </a:xfrm>
            <a:custGeom>
              <a:rect b="b" l="l" r="r" t="t"/>
              <a:pathLst>
                <a:path extrusionOk="0" h="4177" w="5519">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49"/>
            <p:cNvSpPr/>
            <p:nvPr/>
          </p:nvSpPr>
          <p:spPr>
            <a:xfrm>
              <a:off x="5557525" y="3523300"/>
              <a:ext cx="138225" cy="103975"/>
            </a:xfrm>
            <a:custGeom>
              <a:rect b="b" l="l" r="r" t="t"/>
              <a:pathLst>
                <a:path extrusionOk="0" h="4159" w="5529">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49"/>
            <p:cNvSpPr/>
            <p:nvPr/>
          </p:nvSpPr>
          <p:spPr>
            <a:xfrm>
              <a:off x="4827125" y="4618050"/>
              <a:ext cx="139025" cy="104125"/>
            </a:xfrm>
            <a:custGeom>
              <a:rect b="b" l="l" r="r" t="t"/>
              <a:pathLst>
                <a:path extrusionOk="0" h="4165" w="5561">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49"/>
            <p:cNvSpPr/>
            <p:nvPr/>
          </p:nvSpPr>
          <p:spPr>
            <a:xfrm>
              <a:off x="5192575" y="4253475"/>
              <a:ext cx="137875" cy="104400"/>
            </a:xfrm>
            <a:custGeom>
              <a:rect b="b" l="l" r="r" t="t"/>
              <a:pathLst>
                <a:path extrusionOk="0" h="4176" w="5515">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49"/>
            <p:cNvSpPr/>
            <p:nvPr/>
          </p:nvSpPr>
          <p:spPr>
            <a:xfrm>
              <a:off x="5557250" y="3888175"/>
              <a:ext cx="138225" cy="104425"/>
            </a:xfrm>
            <a:custGeom>
              <a:rect b="b" l="l" r="r" t="t"/>
              <a:pathLst>
                <a:path extrusionOk="0" h="4177" w="5529">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49"/>
            <p:cNvSpPr/>
            <p:nvPr/>
          </p:nvSpPr>
          <p:spPr>
            <a:xfrm>
              <a:off x="5193000" y="4619250"/>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49"/>
            <p:cNvSpPr/>
            <p:nvPr/>
          </p:nvSpPr>
          <p:spPr>
            <a:xfrm>
              <a:off x="5557250" y="4253225"/>
              <a:ext cx="138725" cy="104675"/>
            </a:xfrm>
            <a:custGeom>
              <a:rect b="b" l="l" r="r" t="t"/>
              <a:pathLst>
                <a:path extrusionOk="0" h="4187" w="5549">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49"/>
            <p:cNvSpPr/>
            <p:nvPr/>
          </p:nvSpPr>
          <p:spPr>
            <a:xfrm>
              <a:off x="5557375" y="4618275"/>
              <a:ext cx="138375" cy="104425"/>
            </a:xfrm>
            <a:custGeom>
              <a:rect b="b" l="l" r="r" t="t"/>
              <a:pathLst>
                <a:path extrusionOk="0" h="4177" w="5535">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49"/>
            <p:cNvSpPr/>
            <p:nvPr/>
          </p:nvSpPr>
          <p:spPr>
            <a:xfrm>
              <a:off x="4107050" y="3158000"/>
              <a:ext cx="118450" cy="105600"/>
            </a:xfrm>
            <a:custGeom>
              <a:rect b="b" l="l" r="r" t="t"/>
              <a:pathLst>
                <a:path extrusionOk="0" h="4224" w="4738">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49"/>
            <p:cNvSpPr/>
            <p:nvPr/>
          </p:nvSpPr>
          <p:spPr>
            <a:xfrm>
              <a:off x="4108550" y="3523750"/>
              <a:ext cx="110100" cy="103350"/>
            </a:xfrm>
            <a:custGeom>
              <a:rect b="b" l="l" r="r" t="t"/>
              <a:pathLst>
                <a:path extrusionOk="0" h="4134" w="4404">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49"/>
            <p:cNvSpPr/>
            <p:nvPr/>
          </p:nvSpPr>
          <p:spPr>
            <a:xfrm>
              <a:off x="4479875" y="3158975"/>
              <a:ext cx="109925" cy="103575"/>
            </a:xfrm>
            <a:custGeom>
              <a:rect b="b" l="l" r="r" t="t"/>
              <a:pathLst>
                <a:path extrusionOk="0" h="4143" w="4397">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49"/>
            <p:cNvSpPr/>
            <p:nvPr/>
          </p:nvSpPr>
          <p:spPr>
            <a:xfrm>
              <a:off x="4108550" y="3888925"/>
              <a:ext cx="109775" cy="103625"/>
            </a:xfrm>
            <a:custGeom>
              <a:rect b="b" l="l" r="r" t="t"/>
              <a:pathLst>
                <a:path extrusionOk="0" h="4145" w="4391">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49"/>
            <p:cNvSpPr/>
            <p:nvPr/>
          </p:nvSpPr>
          <p:spPr>
            <a:xfrm>
              <a:off x="4462875" y="3523825"/>
              <a:ext cx="137975" cy="104425"/>
            </a:xfrm>
            <a:custGeom>
              <a:rect b="b" l="l" r="r" t="t"/>
              <a:pathLst>
                <a:path extrusionOk="0" h="4177" w="5519">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49"/>
            <p:cNvSpPr/>
            <p:nvPr/>
          </p:nvSpPr>
          <p:spPr>
            <a:xfrm>
              <a:off x="4827125" y="3159575"/>
              <a:ext cx="138525" cy="104150"/>
            </a:xfrm>
            <a:custGeom>
              <a:rect b="b" l="l" r="r" t="t"/>
              <a:pathLst>
                <a:path extrusionOk="0" h="4166" w="5541">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49"/>
            <p:cNvSpPr/>
            <p:nvPr/>
          </p:nvSpPr>
          <p:spPr>
            <a:xfrm>
              <a:off x="4097525" y="4253375"/>
              <a:ext cx="137950" cy="104550"/>
            </a:xfrm>
            <a:custGeom>
              <a:rect b="b" l="l" r="r" t="t"/>
              <a:pathLst>
                <a:path extrusionOk="0" h="4182" w="5518">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49"/>
            <p:cNvSpPr/>
            <p:nvPr/>
          </p:nvSpPr>
          <p:spPr>
            <a:xfrm>
              <a:off x="4474375" y="3888975"/>
              <a:ext cx="114425" cy="103425"/>
            </a:xfrm>
            <a:custGeom>
              <a:rect b="b" l="l" r="r" t="t"/>
              <a:pathLst>
                <a:path extrusionOk="0" h="4137" w="4577">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49"/>
            <p:cNvSpPr/>
            <p:nvPr/>
          </p:nvSpPr>
          <p:spPr>
            <a:xfrm>
              <a:off x="5932575" y="3158000"/>
              <a:ext cx="118450" cy="105600"/>
            </a:xfrm>
            <a:custGeom>
              <a:rect b="b" l="l" r="r" t="t"/>
              <a:pathLst>
                <a:path extrusionOk="0" h="4224" w="4738">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49"/>
            <p:cNvSpPr/>
            <p:nvPr/>
          </p:nvSpPr>
          <p:spPr>
            <a:xfrm>
              <a:off x="5934100" y="3523750"/>
              <a:ext cx="110100" cy="103350"/>
            </a:xfrm>
            <a:custGeom>
              <a:rect b="b" l="l" r="r" t="t"/>
              <a:pathLst>
                <a:path extrusionOk="0" h="4134" w="4404">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49"/>
            <p:cNvSpPr/>
            <p:nvPr/>
          </p:nvSpPr>
          <p:spPr>
            <a:xfrm>
              <a:off x="6287850" y="3158300"/>
              <a:ext cx="138375" cy="104175"/>
            </a:xfrm>
            <a:custGeom>
              <a:rect b="b" l="l" r="r" t="t"/>
              <a:pathLst>
                <a:path extrusionOk="0" h="4167" w="5535">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49"/>
            <p:cNvSpPr/>
            <p:nvPr/>
          </p:nvSpPr>
          <p:spPr>
            <a:xfrm>
              <a:off x="5922550" y="3888225"/>
              <a:ext cx="138375" cy="104350"/>
            </a:xfrm>
            <a:custGeom>
              <a:rect b="b" l="l" r="r" t="t"/>
              <a:pathLst>
                <a:path extrusionOk="0" h="4174" w="5535">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49"/>
            <p:cNvSpPr/>
            <p:nvPr/>
          </p:nvSpPr>
          <p:spPr>
            <a:xfrm>
              <a:off x="6287850" y="3523250"/>
              <a:ext cx="137975" cy="104575"/>
            </a:xfrm>
            <a:custGeom>
              <a:rect b="b" l="l" r="r" t="t"/>
              <a:pathLst>
                <a:path extrusionOk="0" h="4183" w="5519">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49"/>
            <p:cNvSpPr/>
            <p:nvPr/>
          </p:nvSpPr>
          <p:spPr>
            <a:xfrm>
              <a:off x="5923050" y="4253375"/>
              <a:ext cx="137950" cy="104550"/>
            </a:xfrm>
            <a:custGeom>
              <a:rect b="b" l="l" r="r" t="t"/>
              <a:pathLst>
                <a:path extrusionOk="0" h="4182" w="5518">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49"/>
            <p:cNvSpPr/>
            <p:nvPr/>
          </p:nvSpPr>
          <p:spPr>
            <a:xfrm>
              <a:off x="6299400" y="3889675"/>
              <a:ext cx="47700" cy="79325"/>
            </a:xfrm>
            <a:custGeom>
              <a:rect b="b" l="l" r="r" t="t"/>
              <a:pathLst>
                <a:path extrusionOk="0" h="3173" w="1908">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49"/>
            <p:cNvSpPr/>
            <p:nvPr/>
          </p:nvSpPr>
          <p:spPr>
            <a:xfrm>
              <a:off x="4845200" y="5350075"/>
              <a:ext cx="79300" cy="43000"/>
            </a:xfrm>
            <a:custGeom>
              <a:rect b="b" l="l" r="r" t="t"/>
              <a:pathLst>
                <a:path extrusionOk="0" h="1720" w="3172">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49"/>
            <p:cNvSpPr/>
            <p:nvPr/>
          </p:nvSpPr>
          <p:spPr>
            <a:xfrm>
              <a:off x="5192425" y="4985100"/>
              <a:ext cx="138250" cy="104425"/>
            </a:xfrm>
            <a:custGeom>
              <a:rect b="b" l="l" r="r" t="t"/>
              <a:pathLst>
                <a:path extrusionOk="0" h="4177" w="553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49"/>
            <p:cNvSpPr/>
            <p:nvPr/>
          </p:nvSpPr>
          <p:spPr>
            <a:xfrm>
              <a:off x="4107050" y="4984950"/>
              <a:ext cx="118450" cy="105375"/>
            </a:xfrm>
            <a:custGeom>
              <a:rect b="b" l="l" r="r" t="t"/>
              <a:pathLst>
                <a:path extrusionOk="0" h="4215" w="4738">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49"/>
            <p:cNvSpPr/>
            <p:nvPr/>
          </p:nvSpPr>
          <p:spPr>
            <a:xfrm>
              <a:off x="4097025" y="5349900"/>
              <a:ext cx="138725" cy="104425"/>
            </a:xfrm>
            <a:custGeom>
              <a:rect b="b" l="l" r="r" t="t"/>
              <a:pathLst>
                <a:path extrusionOk="0" h="4177" w="5549">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49"/>
            <p:cNvSpPr/>
            <p:nvPr/>
          </p:nvSpPr>
          <p:spPr>
            <a:xfrm>
              <a:off x="4462325" y="4985100"/>
              <a:ext cx="138375" cy="104400"/>
            </a:xfrm>
            <a:custGeom>
              <a:rect b="b" l="l" r="r" t="t"/>
              <a:pathLst>
                <a:path extrusionOk="0" h="4176" w="5535">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49"/>
            <p:cNvSpPr/>
            <p:nvPr/>
          </p:nvSpPr>
          <p:spPr>
            <a:xfrm>
              <a:off x="4462325" y="5349925"/>
              <a:ext cx="137975" cy="104425"/>
            </a:xfrm>
            <a:custGeom>
              <a:rect b="b" l="l" r="r" t="t"/>
              <a:pathLst>
                <a:path extrusionOk="0" h="4177" w="5519">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49"/>
            <p:cNvSpPr/>
            <p:nvPr/>
          </p:nvSpPr>
          <p:spPr>
            <a:xfrm>
              <a:off x="4827125" y="4985100"/>
              <a:ext cx="138375" cy="103900"/>
            </a:xfrm>
            <a:custGeom>
              <a:rect b="b" l="l" r="r" t="t"/>
              <a:pathLst>
                <a:path extrusionOk="0" h="4156" w="5535">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grpSp>
        <p:nvGrpSpPr>
          <p:cNvPr id="1589" name="Google Shape;1589;p50"/>
          <p:cNvGrpSpPr/>
          <p:nvPr/>
        </p:nvGrpSpPr>
        <p:grpSpPr>
          <a:xfrm>
            <a:off x="6515110" y="3283400"/>
            <a:ext cx="4724668" cy="2964026"/>
            <a:chOff x="235075" y="777725"/>
            <a:chExt cx="7186900" cy="4132775"/>
          </a:xfrm>
        </p:grpSpPr>
        <p:sp>
          <p:nvSpPr>
            <p:cNvPr id="1590" name="Google Shape;1590;p50"/>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50"/>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2" name="Google Shape;1592;p50"/>
          <p:cNvGrpSpPr/>
          <p:nvPr/>
        </p:nvGrpSpPr>
        <p:grpSpPr>
          <a:xfrm rot="9888019">
            <a:off x="-868165" y="-1922753"/>
            <a:ext cx="9838050" cy="5657699"/>
            <a:chOff x="235075" y="777725"/>
            <a:chExt cx="7186900" cy="4132775"/>
          </a:xfrm>
        </p:grpSpPr>
        <p:sp>
          <p:nvSpPr>
            <p:cNvPr id="1593" name="Google Shape;1593;p50"/>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50"/>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95" name="Google Shape;1595;p50"/>
          <p:cNvGrpSpPr/>
          <p:nvPr/>
        </p:nvGrpSpPr>
        <p:grpSpPr>
          <a:xfrm>
            <a:off x="6871163" y="4369546"/>
            <a:ext cx="1252756" cy="791730"/>
            <a:chOff x="209625" y="551300"/>
            <a:chExt cx="7170900" cy="4592400"/>
          </a:xfrm>
        </p:grpSpPr>
        <p:sp>
          <p:nvSpPr>
            <p:cNvPr id="1596" name="Google Shape;1596;p50"/>
            <p:cNvSpPr/>
            <p:nvPr/>
          </p:nvSpPr>
          <p:spPr>
            <a:xfrm>
              <a:off x="838900" y="1811875"/>
              <a:ext cx="238725" cy="180050"/>
            </a:xfrm>
            <a:custGeom>
              <a:rect b="b" l="l" r="r" t="t"/>
              <a:pathLst>
                <a:path extrusionOk="0" h="7202" w="9549">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50"/>
            <p:cNvSpPr/>
            <p:nvPr/>
          </p:nvSpPr>
          <p:spPr>
            <a:xfrm>
              <a:off x="1469250" y="1182575"/>
              <a:ext cx="238325" cy="179750"/>
            </a:xfrm>
            <a:custGeom>
              <a:rect b="b" l="l" r="r" t="t"/>
              <a:pathLst>
                <a:path extrusionOk="0" h="7190" w="9533">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50"/>
            <p:cNvSpPr/>
            <p:nvPr/>
          </p:nvSpPr>
          <p:spPr>
            <a:xfrm>
              <a:off x="2098325" y="551550"/>
              <a:ext cx="239200" cy="180150"/>
            </a:xfrm>
            <a:custGeom>
              <a:rect b="b" l="l" r="r" t="t"/>
              <a:pathLst>
                <a:path extrusionOk="0" h="7206" w="9568">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50"/>
            <p:cNvSpPr/>
            <p:nvPr/>
          </p:nvSpPr>
          <p:spPr>
            <a:xfrm>
              <a:off x="1468850" y="1811875"/>
              <a:ext cx="238725" cy="180050"/>
            </a:xfrm>
            <a:custGeom>
              <a:rect b="b" l="l" r="r" t="t"/>
              <a:pathLst>
                <a:path extrusionOk="0" h="7202" w="9549">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50"/>
            <p:cNvSpPr/>
            <p:nvPr/>
          </p:nvSpPr>
          <p:spPr>
            <a:xfrm>
              <a:off x="2116450" y="1181050"/>
              <a:ext cx="202775" cy="181225"/>
            </a:xfrm>
            <a:custGeom>
              <a:rect b="b" l="l" r="r" t="t"/>
              <a:pathLst>
                <a:path extrusionOk="0" h="7249" w="8111">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50"/>
            <p:cNvSpPr/>
            <p:nvPr/>
          </p:nvSpPr>
          <p:spPr>
            <a:xfrm>
              <a:off x="2747075" y="551300"/>
              <a:ext cx="201425" cy="180975"/>
            </a:xfrm>
            <a:custGeom>
              <a:rect b="b" l="l" r="r" t="t"/>
              <a:pathLst>
                <a:path extrusionOk="0" h="7239" w="8057">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50"/>
            <p:cNvSpPr/>
            <p:nvPr/>
          </p:nvSpPr>
          <p:spPr>
            <a:xfrm>
              <a:off x="2098125" y="1811875"/>
              <a:ext cx="238725" cy="180550"/>
            </a:xfrm>
            <a:custGeom>
              <a:rect b="b" l="l" r="r" t="t"/>
              <a:pathLst>
                <a:path extrusionOk="0" h="7222" w="9549">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50"/>
            <p:cNvSpPr/>
            <p:nvPr/>
          </p:nvSpPr>
          <p:spPr>
            <a:xfrm>
              <a:off x="2728000" y="1181375"/>
              <a:ext cx="238800" cy="179625"/>
            </a:xfrm>
            <a:custGeom>
              <a:rect b="b" l="l" r="r" t="t"/>
              <a:pathLst>
                <a:path extrusionOk="0" h="7185" w="9552">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50"/>
            <p:cNvSpPr/>
            <p:nvPr/>
          </p:nvSpPr>
          <p:spPr>
            <a:xfrm>
              <a:off x="3358025" y="551525"/>
              <a:ext cx="238325" cy="180175"/>
            </a:xfrm>
            <a:custGeom>
              <a:rect b="b" l="l" r="r" t="t"/>
              <a:pathLst>
                <a:path extrusionOk="0" h="7207" w="9533">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50"/>
            <p:cNvSpPr/>
            <p:nvPr/>
          </p:nvSpPr>
          <p:spPr>
            <a:xfrm>
              <a:off x="2747075" y="1810525"/>
              <a:ext cx="201425" cy="180975"/>
            </a:xfrm>
            <a:custGeom>
              <a:rect b="b" l="l" r="r" t="t"/>
              <a:pathLst>
                <a:path extrusionOk="0" h="7239" w="8057">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50"/>
            <p:cNvSpPr/>
            <p:nvPr/>
          </p:nvSpPr>
          <p:spPr>
            <a:xfrm>
              <a:off x="3358025" y="1180950"/>
              <a:ext cx="238150" cy="180725"/>
            </a:xfrm>
            <a:custGeom>
              <a:rect b="b" l="l" r="r" t="t"/>
              <a:pathLst>
                <a:path extrusionOk="0" h="7229" w="9526">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50"/>
            <p:cNvSpPr/>
            <p:nvPr/>
          </p:nvSpPr>
          <p:spPr>
            <a:xfrm>
              <a:off x="3357750" y="1811100"/>
              <a:ext cx="239000" cy="179825"/>
            </a:xfrm>
            <a:custGeom>
              <a:rect b="b" l="l" r="r" t="t"/>
              <a:pathLst>
                <a:path extrusionOk="0" h="7193" w="956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50"/>
            <p:cNvSpPr/>
            <p:nvPr/>
          </p:nvSpPr>
          <p:spPr>
            <a:xfrm>
              <a:off x="209625" y="552625"/>
              <a:ext cx="238325" cy="180000"/>
            </a:xfrm>
            <a:custGeom>
              <a:rect b="b" l="l" r="r" t="t"/>
              <a:pathLst>
                <a:path extrusionOk="0" h="7200" w="9533">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50"/>
            <p:cNvSpPr/>
            <p:nvPr/>
          </p:nvSpPr>
          <p:spPr>
            <a:xfrm>
              <a:off x="210025" y="1182575"/>
              <a:ext cx="238325" cy="179650"/>
            </a:xfrm>
            <a:custGeom>
              <a:rect b="b" l="l" r="r" t="t"/>
              <a:pathLst>
                <a:path extrusionOk="0" h="7186" w="9533">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50"/>
            <p:cNvSpPr/>
            <p:nvPr/>
          </p:nvSpPr>
          <p:spPr>
            <a:xfrm>
              <a:off x="839100" y="552650"/>
              <a:ext cx="238525" cy="179800"/>
            </a:xfrm>
            <a:custGeom>
              <a:rect b="b" l="l" r="r" t="t"/>
              <a:pathLst>
                <a:path extrusionOk="0" h="7192" w="9541">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50"/>
            <p:cNvSpPr/>
            <p:nvPr/>
          </p:nvSpPr>
          <p:spPr>
            <a:xfrm>
              <a:off x="209825" y="1811850"/>
              <a:ext cx="238525" cy="180325"/>
            </a:xfrm>
            <a:custGeom>
              <a:rect b="b" l="l" r="r" t="t"/>
              <a:pathLst>
                <a:path extrusionOk="0" h="7213" w="9541">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50"/>
            <p:cNvSpPr/>
            <p:nvPr/>
          </p:nvSpPr>
          <p:spPr>
            <a:xfrm>
              <a:off x="857225" y="1181075"/>
              <a:ext cx="201400" cy="181050"/>
            </a:xfrm>
            <a:custGeom>
              <a:rect b="b" l="l" r="r" t="t"/>
              <a:pathLst>
                <a:path extrusionOk="0" h="7242" w="8056">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50"/>
            <p:cNvSpPr/>
            <p:nvPr/>
          </p:nvSpPr>
          <p:spPr>
            <a:xfrm>
              <a:off x="1468850" y="551525"/>
              <a:ext cx="238325" cy="180175"/>
            </a:xfrm>
            <a:custGeom>
              <a:rect b="b" l="l" r="r" t="t"/>
              <a:pathLst>
                <a:path extrusionOk="0" h="7207" w="9533">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50"/>
            <p:cNvSpPr/>
            <p:nvPr/>
          </p:nvSpPr>
          <p:spPr>
            <a:xfrm>
              <a:off x="3988000" y="1811875"/>
              <a:ext cx="238700" cy="180050"/>
            </a:xfrm>
            <a:custGeom>
              <a:rect b="b" l="l" r="r" t="t"/>
              <a:pathLst>
                <a:path extrusionOk="0" h="7202" w="9548">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50"/>
            <p:cNvSpPr/>
            <p:nvPr/>
          </p:nvSpPr>
          <p:spPr>
            <a:xfrm>
              <a:off x="4617650" y="1182575"/>
              <a:ext cx="239000" cy="179750"/>
            </a:xfrm>
            <a:custGeom>
              <a:rect b="b" l="l" r="r" t="t"/>
              <a:pathLst>
                <a:path extrusionOk="0" h="7190" w="956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50"/>
            <p:cNvSpPr/>
            <p:nvPr/>
          </p:nvSpPr>
          <p:spPr>
            <a:xfrm>
              <a:off x="5247400" y="551550"/>
              <a:ext cx="238525" cy="180150"/>
            </a:xfrm>
            <a:custGeom>
              <a:rect b="b" l="l" r="r" t="t"/>
              <a:pathLst>
                <a:path extrusionOk="0" h="7206" w="9541">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50"/>
            <p:cNvSpPr/>
            <p:nvPr/>
          </p:nvSpPr>
          <p:spPr>
            <a:xfrm>
              <a:off x="4617950" y="1811875"/>
              <a:ext cx="238700" cy="180050"/>
            </a:xfrm>
            <a:custGeom>
              <a:rect b="b" l="l" r="r" t="t"/>
              <a:pathLst>
                <a:path extrusionOk="0" h="7202" w="9548">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50"/>
            <p:cNvSpPr/>
            <p:nvPr/>
          </p:nvSpPr>
          <p:spPr>
            <a:xfrm>
              <a:off x="5265525" y="1181050"/>
              <a:ext cx="202100" cy="181225"/>
            </a:xfrm>
            <a:custGeom>
              <a:rect b="b" l="l" r="r" t="t"/>
              <a:pathLst>
                <a:path extrusionOk="0" h="7249" w="8084">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50"/>
            <p:cNvSpPr/>
            <p:nvPr/>
          </p:nvSpPr>
          <p:spPr>
            <a:xfrm>
              <a:off x="5896150" y="551300"/>
              <a:ext cx="200750" cy="180975"/>
            </a:xfrm>
            <a:custGeom>
              <a:rect b="b" l="l" r="r" t="t"/>
              <a:pathLst>
                <a:path extrusionOk="0" h="7239" w="803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50"/>
            <p:cNvSpPr/>
            <p:nvPr/>
          </p:nvSpPr>
          <p:spPr>
            <a:xfrm>
              <a:off x="5247225" y="1811875"/>
              <a:ext cx="238700" cy="180550"/>
            </a:xfrm>
            <a:custGeom>
              <a:rect b="b" l="l" r="r" t="t"/>
              <a:pathLst>
                <a:path extrusionOk="0" h="7222" w="9548">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50"/>
            <p:cNvSpPr/>
            <p:nvPr/>
          </p:nvSpPr>
          <p:spPr>
            <a:xfrm>
              <a:off x="5877750" y="1181150"/>
              <a:ext cx="238125" cy="179850"/>
            </a:xfrm>
            <a:custGeom>
              <a:rect b="b" l="l" r="r" t="t"/>
              <a:pathLst>
                <a:path extrusionOk="0" h="7194" w="9525">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50"/>
            <p:cNvSpPr/>
            <p:nvPr/>
          </p:nvSpPr>
          <p:spPr>
            <a:xfrm>
              <a:off x="6506450" y="551525"/>
              <a:ext cx="239000" cy="180175"/>
            </a:xfrm>
            <a:custGeom>
              <a:rect b="b" l="l" r="r" t="t"/>
              <a:pathLst>
                <a:path extrusionOk="0" h="7207" w="956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50"/>
            <p:cNvSpPr/>
            <p:nvPr/>
          </p:nvSpPr>
          <p:spPr>
            <a:xfrm>
              <a:off x="5896150" y="1810525"/>
              <a:ext cx="201425" cy="181225"/>
            </a:xfrm>
            <a:custGeom>
              <a:rect b="b" l="l" r="r" t="t"/>
              <a:pathLst>
                <a:path extrusionOk="0" h="7249" w="8057">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50"/>
            <p:cNvSpPr/>
            <p:nvPr/>
          </p:nvSpPr>
          <p:spPr>
            <a:xfrm>
              <a:off x="6507125" y="1180950"/>
              <a:ext cx="238125" cy="180725"/>
            </a:xfrm>
            <a:custGeom>
              <a:rect b="b" l="l" r="r" t="t"/>
              <a:pathLst>
                <a:path extrusionOk="0" h="7229" w="9525">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50"/>
            <p:cNvSpPr/>
            <p:nvPr/>
          </p:nvSpPr>
          <p:spPr>
            <a:xfrm>
              <a:off x="6506825" y="1811100"/>
              <a:ext cx="239000" cy="179825"/>
            </a:xfrm>
            <a:custGeom>
              <a:rect b="b" l="l" r="r" t="t"/>
              <a:pathLst>
                <a:path extrusionOk="0" h="7193" w="956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50"/>
            <p:cNvSpPr/>
            <p:nvPr/>
          </p:nvSpPr>
          <p:spPr>
            <a:xfrm>
              <a:off x="3988175" y="552650"/>
              <a:ext cx="238525" cy="179800"/>
            </a:xfrm>
            <a:custGeom>
              <a:rect b="b" l="l" r="r" t="t"/>
              <a:pathLst>
                <a:path extrusionOk="0" h="7192" w="9541">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50"/>
            <p:cNvSpPr/>
            <p:nvPr/>
          </p:nvSpPr>
          <p:spPr>
            <a:xfrm>
              <a:off x="4006975" y="1181075"/>
              <a:ext cx="201425" cy="181050"/>
            </a:xfrm>
            <a:custGeom>
              <a:rect b="b" l="l" r="r" t="t"/>
              <a:pathLst>
                <a:path extrusionOk="0" h="7242" w="8057">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50"/>
            <p:cNvSpPr/>
            <p:nvPr/>
          </p:nvSpPr>
          <p:spPr>
            <a:xfrm>
              <a:off x="4617950" y="551525"/>
              <a:ext cx="238325" cy="180175"/>
            </a:xfrm>
            <a:custGeom>
              <a:rect b="b" l="l" r="r" t="t"/>
              <a:pathLst>
                <a:path extrusionOk="0" h="7207" w="9533">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50"/>
            <p:cNvSpPr/>
            <p:nvPr/>
          </p:nvSpPr>
          <p:spPr>
            <a:xfrm>
              <a:off x="2098125" y="3073125"/>
              <a:ext cx="238525" cy="179725"/>
            </a:xfrm>
            <a:custGeom>
              <a:rect b="b" l="l" r="r" t="t"/>
              <a:pathLst>
                <a:path extrusionOk="0" h="7189" w="9541">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50"/>
            <p:cNvSpPr/>
            <p:nvPr/>
          </p:nvSpPr>
          <p:spPr>
            <a:xfrm>
              <a:off x="2728075" y="2443400"/>
              <a:ext cx="238150" cy="180200"/>
            </a:xfrm>
            <a:custGeom>
              <a:rect b="b" l="l" r="r" t="t"/>
              <a:pathLst>
                <a:path extrusionOk="0" h="7208" w="9526">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50"/>
            <p:cNvSpPr/>
            <p:nvPr/>
          </p:nvSpPr>
          <p:spPr>
            <a:xfrm>
              <a:off x="839100" y="4963650"/>
              <a:ext cx="238525" cy="179975"/>
            </a:xfrm>
            <a:custGeom>
              <a:rect b="b" l="l" r="r" t="t"/>
              <a:pathLst>
                <a:path extrusionOk="0" h="7199" w="9541">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50"/>
            <p:cNvSpPr/>
            <p:nvPr/>
          </p:nvSpPr>
          <p:spPr>
            <a:xfrm>
              <a:off x="1469250" y="4333675"/>
              <a:ext cx="238325" cy="180100"/>
            </a:xfrm>
            <a:custGeom>
              <a:rect b="b" l="l" r="r" t="t"/>
              <a:pathLst>
                <a:path extrusionOk="0" h="7204" w="9533">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50"/>
            <p:cNvSpPr/>
            <p:nvPr/>
          </p:nvSpPr>
          <p:spPr>
            <a:xfrm>
              <a:off x="2098325" y="3702975"/>
              <a:ext cx="239200" cy="179825"/>
            </a:xfrm>
            <a:custGeom>
              <a:rect b="b" l="l" r="r" t="t"/>
              <a:pathLst>
                <a:path extrusionOk="0" h="7193" w="9568">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50"/>
            <p:cNvSpPr/>
            <p:nvPr/>
          </p:nvSpPr>
          <p:spPr>
            <a:xfrm>
              <a:off x="2747075" y="3072975"/>
              <a:ext cx="201425" cy="182050"/>
            </a:xfrm>
            <a:custGeom>
              <a:rect b="b" l="l" r="r" t="t"/>
              <a:pathLst>
                <a:path extrusionOk="0" h="7282" w="8057">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50"/>
            <p:cNvSpPr/>
            <p:nvPr/>
          </p:nvSpPr>
          <p:spPr>
            <a:xfrm>
              <a:off x="3358025" y="2443400"/>
              <a:ext cx="238325" cy="180175"/>
            </a:xfrm>
            <a:custGeom>
              <a:rect b="b" l="l" r="r" t="t"/>
              <a:pathLst>
                <a:path extrusionOk="0" h="7207" w="9533">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50"/>
            <p:cNvSpPr/>
            <p:nvPr/>
          </p:nvSpPr>
          <p:spPr>
            <a:xfrm>
              <a:off x="1468850" y="4962975"/>
              <a:ext cx="238725" cy="180400"/>
            </a:xfrm>
            <a:custGeom>
              <a:rect b="b" l="l" r="r" t="t"/>
              <a:pathLst>
                <a:path extrusionOk="0" h="7216" w="9549">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50"/>
            <p:cNvSpPr/>
            <p:nvPr/>
          </p:nvSpPr>
          <p:spPr>
            <a:xfrm>
              <a:off x="2116450" y="4332375"/>
              <a:ext cx="202775" cy="181000"/>
            </a:xfrm>
            <a:custGeom>
              <a:rect b="b" l="l" r="r" t="t"/>
              <a:pathLst>
                <a:path extrusionOk="0" h="7240" w="8111">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50"/>
            <p:cNvSpPr/>
            <p:nvPr/>
          </p:nvSpPr>
          <p:spPr>
            <a:xfrm>
              <a:off x="2747075" y="3702650"/>
              <a:ext cx="201425" cy="180725"/>
            </a:xfrm>
            <a:custGeom>
              <a:rect b="b" l="l" r="r" t="t"/>
              <a:pathLst>
                <a:path extrusionOk="0" h="7229" w="8057">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50"/>
            <p:cNvSpPr/>
            <p:nvPr/>
          </p:nvSpPr>
          <p:spPr>
            <a:xfrm>
              <a:off x="3357750" y="3073100"/>
              <a:ext cx="239000" cy="179750"/>
            </a:xfrm>
            <a:custGeom>
              <a:rect b="b" l="l" r="r" t="t"/>
              <a:pathLst>
                <a:path extrusionOk="0" h="7190" w="956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50"/>
            <p:cNvSpPr/>
            <p:nvPr/>
          </p:nvSpPr>
          <p:spPr>
            <a:xfrm>
              <a:off x="2098125" y="4963650"/>
              <a:ext cx="238725" cy="180050"/>
            </a:xfrm>
            <a:custGeom>
              <a:rect b="b" l="l" r="r" t="t"/>
              <a:pathLst>
                <a:path extrusionOk="0" h="7202" w="9549">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50"/>
            <p:cNvSpPr/>
            <p:nvPr/>
          </p:nvSpPr>
          <p:spPr>
            <a:xfrm>
              <a:off x="2728475" y="4332575"/>
              <a:ext cx="238325" cy="180175"/>
            </a:xfrm>
            <a:custGeom>
              <a:rect b="b" l="l" r="r" t="t"/>
              <a:pathLst>
                <a:path extrusionOk="0" h="7207" w="9533">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50"/>
            <p:cNvSpPr/>
            <p:nvPr/>
          </p:nvSpPr>
          <p:spPr>
            <a:xfrm>
              <a:off x="3358025" y="3702975"/>
              <a:ext cx="238325" cy="179825"/>
            </a:xfrm>
            <a:custGeom>
              <a:rect b="b" l="l" r="r" t="t"/>
              <a:pathLst>
                <a:path extrusionOk="0" h="7193" w="9533">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50"/>
            <p:cNvSpPr/>
            <p:nvPr/>
          </p:nvSpPr>
          <p:spPr>
            <a:xfrm>
              <a:off x="2747075" y="4962125"/>
              <a:ext cx="201425" cy="181050"/>
            </a:xfrm>
            <a:custGeom>
              <a:rect b="b" l="l" r="r" t="t"/>
              <a:pathLst>
                <a:path extrusionOk="0" h="7242" w="8057">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50"/>
            <p:cNvSpPr/>
            <p:nvPr/>
          </p:nvSpPr>
          <p:spPr>
            <a:xfrm>
              <a:off x="3358025" y="4332300"/>
              <a:ext cx="238150" cy="180475"/>
            </a:xfrm>
            <a:custGeom>
              <a:rect b="b" l="l" r="r" t="t"/>
              <a:pathLst>
                <a:path extrusionOk="0" h="7219" w="9526">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50"/>
            <p:cNvSpPr/>
            <p:nvPr/>
          </p:nvSpPr>
          <p:spPr>
            <a:xfrm>
              <a:off x="3357750" y="4962275"/>
              <a:ext cx="239000" cy="179750"/>
            </a:xfrm>
            <a:custGeom>
              <a:rect b="b" l="l" r="r" t="t"/>
              <a:pathLst>
                <a:path extrusionOk="0" h="7190" w="956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50"/>
            <p:cNvSpPr/>
            <p:nvPr/>
          </p:nvSpPr>
          <p:spPr>
            <a:xfrm>
              <a:off x="229975" y="2443400"/>
              <a:ext cx="198700" cy="179600"/>
            </a:xfrm>
            <a:custGeom>
              <a:rect b="b" l="l" r="r" t="t"/>
              <a:pathLst>
                <a:path extrusionOk="0" h="7184" w="7948">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50"/>
            <p:cNvSpPr/>
            <p:nvPr/>
          </p:nvSpPr>
          <p:spPr>
            <a:xfrm>
              <a:off x="209625" y="3073800"/>
              <a:ext cx="238725" cy="180050"/>
            </a:xfrm>
            <a:custGeom>
              <a:rect b="b" l="l" r="r" t="t"/>
              <a:pathLst>
                <a:path extrusionOk="0" h="7202" w="9549">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50"/>
            <p:cNvSpPr/>
            <p:nvPr/>
          </p:nvSpPr>
          <p:spPr>
            <a:xfrm>
              <a:off x="857225" y="2443200"/>
              <a:ext cx="202100" cy="180775"/>
            </a:xfrm>
            <a:custGeom>
              <a:rect b="b" l="l" r="r" t="t"/>
              <a:pathLst>
                <a:path extrusionOk="0" h="7231" w="8084">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50"/>
            <p:cNvSpPr/>
            <p:nvPr/>
          </p:nvSpPr>
          <p:spPr>
            <a:xfrm>
              <a:off x="209625" y="3703725"/>
              <a:ext cx="238325" cy="180100"/>
            </a:xfrm>
            <a:custGeom>
              <a:rect b="b" l="l" r="r" t="t"/>
              <a:pathLst>
                <a:path extrusionOk="0" h="7204" w="9533">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50"/>
            <p:cNvSpPr/>
            <p:nvPr/>
          </p:nvSpPr>
          <p:spPr>
            <a:xfrm>
              <a:off x="838900" y="3073100"/>
              <a:ext cx="238150" cy="179775"/>
            </a:xfrm>
            <a:custGeom>
              <a:rect b="b" l="l" r="r" t="t"/>
              <a:pathLst>
                <a:path extrusionOk="0" h="7191" w="9526">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50"/>
            <p:cNvSpPr/>
            <p:nvPr/>
          </p:nvSpPr>
          <p:spPr>
            <a:xfrm>
              <a:off x="1468175" y="2443250"/>
              <a:ext cx="239200" cy="180325"/>
            </a:xfrm>
            <a:custGeom>
              <a:rect b="b" l="l" r="r" t="t"/>
              <a:pathLst>
                <a:path extrusionOk="0" h="7213" w="9568">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50"/>
            <p:cNvSpPr/>
            <p:nvPr/>
          </p:nvSpPr>
          <p:spPr>
            <a:xfrm>
              <a:off x="209825" y="4333700"/>
              <a:ext cx="238525" cy="179800"/>
            </a:xfrm>
            <a:custGeom>
              <a:rect b="b" l="l" r="r" t="t"/>
              <a:pathLst>
                <a:path extrusionOk="0" h="7192" w="9541">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50"/>
            <p:cNvSpPr/>
            <p:nvPr/>
          </p:nvSpPr>
          <p:spPr>
            <a:xfrm>
              <a:off x="839100" y="3703750"/>
              <a:ext cx="238525" cy="180325"/>
            </a:xfrm>
            <a:custGeom>
              <a:rect b="b" l="l" r="r" t="t"/>
              <a:pathLst>
                <a:path extrusionOk="0" h="7213" w="9541">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50"/>
            <p:cNvSpPr/>
            <p:nvPr/>
          </p:nvSpPr>
          <p:spPr>
            <a:xfrm>
              <a:off x="1487175" y="3072975"/>
              <a:ext cx="200725" cy="180925"/>
            </a:xfrm>
            <a:custGeom>
              <a:rect b="b" l="l" r="r" t="t"/>
              <a:pathLst>
                <a:path extrusionOk="0" h="7237" w="8029">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50"/>
            <p:cNvSpPr/>
            <p:nvPr/>
          </p:nvSpPr>
          <p:spPr>
            <a:xfrm>
              <a:off x="2098125" y="2443175"/>
              <a:ext cx="238525" cy="179725"/>
            </a:xfrm>
            <a:custGeom>
              <a:rect b="b" l="l" r="r" t="t"/>
              <a:pathLst>
                <a:path extrusionOk="0" h="7189" w="9541">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50"/>
            <p:cNvSpPr/>
            <p:nvPr/>
          </p:nvSpPr>
          <p:spPr>
            <a:xfrm>
              <a:off x="209825" y="4962975"/>
              <a:ext cx="238525" cy="180325"/>
            </a:xfrm>
            <a:custGeom>
              <a:rect b="b" l="l" r="r" t="t"/>
              <a:pathLst>
                <a:path extrusionOk="0" h="7213" w="9541">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50"/>
            <p:cNvSpPr/>
            <p:nvPr/>
          </p:nvSpPr>
          <p:spPr>
            <a:xfrm>
              <a:off x="857225" y="4332350"/>
              <a:ext cx="201400" cy="180975"/>
            </a:xfrm>
            <a:custGeom>
              <a:rect b="b" l="l" r="r" t="t"/>
              <a:pathLst>
                <a:path extrusionOk="0" h="7239" w="8056">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50"/>
            <p:cNvSpPr/>
            <p:nvPr/>
          </p:nvSpPr>
          <p:spPr>
            <a:xfrm>
              <a:off x="1468850" y="3702900"/>
              <a:ext cx="238325" cy="179900"/>
            </a:xfrm>
            <a:custGeom>
              <a:rect b="b" l="l" r="r" t="t"/>
              <a:pathLst>
                <a:path extrusionOk="0" h="7196" w="9533">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50"/>
            <p:cNvSpPr/>
            <p:nvPr/>
          </p:nvSpPr>
          <p:spPr>
            <a:xfrm>
              <a:off x="5247225" y="3073125"/>
              <a:ext cx="239175" cy="179725"/>
            </a:xfrm>
            <a:custGeom>
              <a:rect b="b" l="l" r="r" t="t"/>
              <a:pathLst>
                <a:path extrusionOk="0" h="7189" w="9567">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50"/>
            <p:cNvSpPr/>
            <p:nvPr/>
          </p:nvSpPr>
          <p:spPr>
            <a:xfrm>
              <a:off x="5877175" y="2443400"/>
              <a:ext cx="238125" cy="180200"/>
            </a:xfrm>
            <a:custGeom>
              <a:rect b="b" l="l" r="r" t="t"/>
              <a:pathLst>
                <a:path extrusionOk="0" h="7208" w="9525">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50"/>
            <p:cNvSpPr/>
            <p:nvPr/>
          </p:nvSpPr>
          <p:spPr>
            <a:xfrm>
              <a:off x="3988175" y="4963650"/>
              <a:ext cx="238525" cy="179975"/>
            </a:xfrm>
            <a:custGeom>
              <a:rect b="b" l="l" r="r" t="t"/>
              <a:pathLst>
                <a:path extrusionOk="0" h="7199" w="9541">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50"/>
            <p:cNvSpPr/>
            <p:nvPr/>
          </p:nvSpPr>
          <p:spPr>
            <a:xfrm>
              <a:off x="4617650" y="4333675"/>
              <a:ext cx="239000" cy="180100"/>
            </a:xfrm>
            <a:custGeom>
              <a:rect b="b" l="l" r="r" t="t"/>
              <a:pathLst>
                <a:path extrusionOk="0" h="7204" w="956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50"/>
            <p:cNvSpPr/>
            <p:nvPr/>
          </p:nvSpPr>
          <p:spPr>
            <a:xfrm>
              <a:off x="5247400" y="3702975"/>
              <a:ext cx="238525" cy="179825"/>
            </a:xfrm>
            <a:custGeom>
              <a:rect b="b" l="l" r="r" t="t"/>
              <a:pathLst>
                <a:path extrusionOk="0" h="7193" w="9541">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50"/>
            <p:cNvSpPr/>
            <p:nvPr/>
          </p:nvSpPr>
          <p:spPr>
            <a:xfrm>
              <a:off x="5896150" y="3072975"/>
              <a:ext cx="202775" cy="183550"/>
            </a:xfrm>
            <a:custGeom>
              <a:rect b="b" l="l" r="r" t="t"/>
              <a:pathLst>
                <a:path extrusionOk="0" h="7342" w="8111">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50"/>
            <p:cNvSpPr/>
            <p:nvPr/>
          </p:nvSpPr>
          <p:spPr>
            <a:xfrm>
              <a:off x="6506450" y="2443400"/>
              <a:ext cx="239000" cy="180175"/>
            </a:xfrm>
            <a:custGeom>
              <a:rect b="b" l="l" r="r" t="t"/>
              <a:pathLst>
                <a:path extrusionOk="0" h="7207" w="956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50"/>
            <p:cNvSpPr/>
            <p:nvPr/>
          </p:nvSpPr>
          <p:spPr>
            <a:xfrm>
              <a:off x="4617950" y="4962975"/>
              <a:ext cx="238700" cy="180400"/>
            </a:xfrm>
            <a:custGeom>
              <a:rect b="b" l="l" r="r" t="t"/>
              <a:pathLst>
                <a:path extrusionOk="0" h="7216" w="9548">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50"/>
            <p:cNvSpPr/>
            <p:nvPr/>
          </p:nvSpPr>
          <p:spPr>
            <a:xfrm>
              <a:off x="5265525" y="4332375"/>
              <a:ext cx="202100" cy="181000"/>
            </a:xfrm>
            <a:custGeom>
              <a:rect b="b" l="l" r="r" t="t"/>
              <a:pathLst>
                <a:path extrusionOk="0" h="7240" w="8084">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50"/>
            <p:cNvSpPr/>
            <p:nvPr/>
          </p:nvSpPr>
          <p:spPr>
            <a:xfrm>
              <a:off x="5896150" y="3702650"/>
              <a:ext cx="200750" cy="180725"/>
            </a:xfrm>
            <a:custGeom>
              <a:rect b="b" l="l" r="r" t="t"/>
              <a:pathLst>
                <a:path extrusionOk="0" h="7229" w="803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50"/>
            <p:cNvSpPr/>
            <p:nvPr/>
          </p:nvSpPr>
          <p:spPr>
            <a:xfrm>
              <a:off x="6506825" y="3073100"/>
              <a:ext cx="239000" cy="179750"/>
            </a:xfrm>
            <a:custGeom>
              <a:rect b="b" l="l" r="r" t="t"/>
              <a:pathLst>
                <a:path extrusionOk="0" h="7190" w="956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50"/>
            <p:cNvSpPr/>
            <p:nvPr/>
          </p:nvSpPr>
          <p:spPr>
            <a:xfrm>
              <a:off x="5247225" y="4963650"/>
              <a:ext cx="238700" cy="180050"/>
            </a:xfrm>
            <a:custGeom>
              <a:rect b="b" l="l" r="r" t="t"/>
              <a:pathLst>
                <a:path extrusionOk="0" h="7202" w="9548">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50"/>
            <p:cNvSpPr/>
            <p:nvPr/>
          </p:nvSpPr>
          <p:spPr>
            <a:xfrm>
              <a:off x="5877550" y="4332575"/>
              <a:ext cx="238325" cy="180175"/>
            </a:xfrm>
            <a:custGeom>
              <a:rect b="b" l="l" r="r" t="t"/>
              <a:pathLst>
                <a:path extrusionOk="0" h="7207" w="9533">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50"/>
            <p:cNvSpPr/>
            <p:nvPr/>
          </p:nvSpPr>
          <p:spPr>
            <a:xfrm>
              <a:off x="6506450" y="3702975"/>
              <a:ext cx="239000" cy="179825"/>
            </a:xfrm>
            <a:custGeom>
              <a:rect b="b" l="l" r="r" t="t"/>
              <a:pathLst>
                <a:path extrusionOk="0" h="7193" w="956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50"/>
            <p:cNvSpPr/>
            <p:nvPr/>
          </p:nvSpPr>
          <p:spPr>
            <a:xfrm>
              <a:off x="5896150" y="4962125"/>
              <a:ext cx="201425" cy="181050"/>
            </a:xfrm>
            <a:custGeom>
              <a:rect b="b" l="l" r="r" t="t"/>
              <a:pathLst>
                <a:path extrusionOk="0" h="7242" w="8057">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50"/>
            <p:cNvSpPr/>
            <p:nvPr/>
          </p:nvSpPr>
          <p:spPr>
            <a:xfrm>
              <a:off x="6507125" y="4332300"/>
              <a:ext cx="238125" cy="180475"/>
            </a:xfrm>
            <a:custGeom>
              <a:rect b="b" l="l" r="r" t="t"/>
              <a:pathLst>
                <a:path extrusionOk="0" h="7219" w="9525">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50"/>
            <p:cNvSpPr/>
            <p:nvPr/>
          </p:nvSpPr>
          <p:spPr>
            <a:xfrm>
              <a:off x="6506825" y="4962275"/>
              <a:ext cx="239000" cy="179750"/>
            </a:xfrm>
            <a:custGeom>
              <a:rect b="b" l="l" r="r" t="t"/>
              <a:pathLst>
                <a:path extrusionOk="0" h="7190" w="956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50"/>
            <p:cNvSpPr/>
            <p:nvPr/>
          </p:nvSpPr>
          <p:spPr>
            <a:xfrm>
              <a:off x="4006300" y="2443200"/>
              <a:ext cx="202100" cy="180775"/>
            </a:xfrm>
            <a:custGeom>
              <a:rect b="b" l="l" r="r" t="t"/>
              <a:pathLst>
                <a:path extrusionOk="0" h="7231" w="8084">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50"/>
            <p:cNvSpPr/>
            <p:nvPr/>
          </p:nvSpPr>
          <p:spPr>
            <a:xfrm>
              <a:off x="3988000" y="3073100"/>
              <a:ext cx="238125" cy="179775"/>
            </a:xfrm>
            <a:custGeom>
              <a:rect b="b" l="l" r="r" t="t"/>
              <a:pathLst>
                <a:path extrusionOk="0" h="7191" w="9525">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50"/>
            <p:cNvSpPr/>
            <p:nvPr/>
          </p:nvSpPr>
          <p:spPr>
            <a:xfrm>
              <a:off x="4617250" y="2443250"/>
              <a:ext cx="239200" cy="180325"/>
            </a:xfrm>
            <a:custGeom>
              <a:rect b="b" l="l" r="r" t="t"/>
              <a:pathLst>
                <a:path extrusionOk="0" h="7213" w="9568">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50"/>
            <p:cNvSpPr/>
            <p:nvPr/>
          </p:nvSpPr>
          <p:spPr>
            <a:xfrm>
              <a:off x="3988175" y="3703750"/>
              <a:ext cx="238525" cy="180325"/>
            </a:xfrm>
            <a:custGeom>
              <a:rect b="b" l="l" r="r" t="t"/>
              <a:pathLst>
                <a:path extrusionOk="0" h="7213" w="9541">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50"/>
            <p:cNvSpPr/>
            <p:nvPr/>
          </p:nvSpPr>
          <p:spPr>
            <a:xfrm>
              <a:off x="4636250" y="3072975"/>
              <a:ext cx="201425" cy="180925"/>
            </a:xfrm>
            <a:custGeom>
              <a:rect b="b" l="l" r="r" t="t"/>
              <a:pathLst>
                <a:path extrusionOk="0" h="7237" w="8057">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50"/>
            <p:cNvSpPr/>
            <p:nvPr/>
          </p:nvSpPr>
          <p:spPr>
            <a:xfrm>
              <a:off x="5247225" y="2443175"/>
              <a:ext cx="238500" cy="179725"/>
            </a:xfrm>
            <a:custGeom>
              <a:rect b="b" l="l" r="r" t="t"/>
              <a:pathLst>
                <a:path extrusionOk="0" h="7189" w="954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50"/>
            <p:cNvSpPr/>
            <p:nvPr/>
          </p:nvSpPr>
          <p:spPr>
            <a:xfrm>
              <a:off x="4006975" y="4332350"/>
              <a:ext cx="201425" cy="181225"/>
            </a:xfrm>
            <a:custGeom>
              <a:rect b="b" l="l" r="r" t="t"/>
              <a:pathLst>
                <a:path extrusionOk="0" h="7249" w="8057">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50"/>
            <p:cNvSpPr/>
            <p:nvPr/>
          </p:nvSpPr>
          <p:spPr>
            <a:xfrm>
              <a:off x="4617950" y="3702900"/>
              <a:ext cx="238325" cy="179900"/>
            </a:xfrm>
            <a:custGeom>
              <a:rect b="b" l="l" r="r" t="t"/>
              <a:pathLst>
                <a:path extrusionOk="0" h="7196" w="9533">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50"/>
            <p:cNvSpPr/>
            <p:nvPr/>
          </p:nvSpPr>
          <p:spPr>
            <a:xfrm>
              <a:off x="7141825" y="1811875"/>
              <a:ext cx="238700" cy="180050"/>
            </a:xfrm>
            <a:custGeom>
              <a:rect b="b" l="l" r="r" t="t"/>
              <a:pathLst>
                <a:path extrusionOk="0" h="7202" w="9548">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50"/>
            <p:cNvSpPr/>
            <p:nvPr/>
          </p:nvSpPr>
          <p:spPr>
            <a:xfrm>
              <a:off x="7142025" y="552650"/>
              <a:ext cx="238500" cy="179800"/>
            </a:xfrm>
            <a:custGeom>
              <a:rect b="b" l="l" r="r" t="t"/>
              <a:pathLst>
                <a:path extrusionOk="0" h="7192" w="954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50"/>
            <p:cNvSpPr/>
            <p:nvPr/>
          </p:nvSpPr>
          <p:spPr>
            <a:xfrm>
              <a:off x="7160125" y="1181075"/>
              <a:ext cx="201425" cy="181050"/>
            </a:xfrm>
            <a:custGeom>
              <a:rect b="b" l="l" r="r" t="t"/>
              <a:pathLst>
                <a:path extrusionOk="0" h="7242" w="8057">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50"/>
            <p:cNvSpPr/>
            <p:nvPr/>
          </p:nvSpPr>
          <p:spPr>
            <a:xfrm>
              <a:off x="7141825" y="4962975"/>
              <a:ext cx="238700" cy="180150"/>
            </a:xfrm>
            <a:custGeom>
              <a:rect b="b" l="l" r="r" t="t"/>
              <a:pathLst>
                <a:path extrusionOk="0" h="7206" w="9548">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50"/>
            <p:cNvSpPr/>
            <p:nvPr/>
          </p:nvSpPr>
          <p:spPr>
            <a:xfrm>
              <a:off x="7160125" y="2443200"/>
              <a:ext cx="202100" cy="180775"/>
            </a:xfrm>
            <a:custGeom>
              <a:rect b="b" l="l" r="r" t="t"/>
              <a:pathLst>
                <a:path extrusionOk="0" h="7231" w="8084">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50"/>
            <p:cNvSpPr/>
            <p:nvPr/>
          </p:nvSpPr>
          <p:spPr>
            <a:xfrm>
              <a:off x="7141825" y="3073100"/>
              <a:ext cx="238125" cy="179775"/>
            </a:xfrm>
            <a:custGeom>
              <a:rect b="b" l="l" r="r" t="t"/>
              <a:pathLst>
                <a:path extrusionOk="0" h="7191" w="9525">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50"/>
            <p:cNvSpPr/>
            <p:nvPr/>
          </p:nvSpPr>
          <p:spPr>
            <a:xfrm>
              <a:off x="7142025" y="3703750"/>
              <a:ext cx="238500" cy="180325"/>
            </a:xfrm>
            <a:custGeom>
              <a:rect b="b" l="l" r="r" t="t"/>
              <a:pathLst>
                <a:path extrusionOk="0" h="7213" w="954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50"/>
            <p:cNvSpPr/>
            <p:nvPr/>
          </p:nvSpPr>
          <p:spPr>
            <a:xfrm>
              <a:off x="7160125" y="4332350"/>
              <a:ext cx="201425" cy="181225"/>
            </a:xfrm>
            <a:custGeom>
              <a:rect b="b" l="l" r="r" t="t"/>
              <a:pathLst>
                <a:path extrusionOk="0" h="7249" w="8057">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2" name="Google Shape;1692;p50"/>
          <p:cNvGrpSpPr/>
          <p:nvPr/>
        </p:nvGrpSpPr>
        <p:grpSpPr>
          <a:xfrm>
            <a:off x="95250" y="1571625"/>
            <a:ext cx="2613225" cy="5224650"/>
            <a:chOff x="2499325" y="238125"/>
            <a:chExt cx="2613225" cy="5224650"/>
          </a:xfrm>
        </p:grpSpPr>
        <p:sp>
          <p:nvSpPr>
            <p:cNvPr id="1693" name="Google Shape;1693;p50"/>
            <p:cNvSpPr/>
            <p:nvPr/>
          </p:nvSpPr>
          <p:spPr>
            <a:xfrm>
              <a:off x="2551850" y="283000"/>
              <a:ext cx="2514000" cy="5100275"/>
            </a:xfrm>
            <a:custGeom>
              <a:rect b="b" l="l" r="r" t="t"/>
              <a:pathLst>
                <a:path extrusionOk="0" h="204011" w="100560">
                  <a:moveTo>
                    <a:pt x="27470" y="0"/>
                  </a:moveTo>
                  <a:cubicBezTo>
                    <a:pt x="18421" y="0"/>
                    <a:pt x="13970" y="7972"/>
                    <a:pt x="6343" y="17362"/>
                  </a:cubicBezTo>
                  <a:cubicBezTo>
                    <a:pt x="4073" y="20177"/>
                    <a:pt x="2192" y="23368"/>
                    <a:pt x="1375" y="26896"/>
                  </a:cubicBezTo>
                  <a:cubicBezTo>
                    <a:pt x="0" y="32849"/>
                    <a:pt x="1803" y="39166"/>
                    <a:pt x="4877" y="44457"/>
                  </a:cubicBezTo>
                  <a:cubicBezTo>
                    <a:pt x="9456" y="52305"/>
                    <a:pt x="16628" y="58271"/>
                    <a:pt x="22270" y="65418"/>
                  </a:cubicBezTo>
                  <a:cubicBezTo>
                    <a:pt x="35163" y="81760"/>
                    <a:pt x="39275" y="104640"/>
                    <a:pt x="32893" y="124446"/>
                  </a:cubicBezTo>
                  <a:cubicBezTo>
                    <a:pt x="30766" y="131035"/>
                    <a:pt x="27588" y="137248"/>
                    <a:pt x="25824" y="143928"/>
                  </a:cubicBezTo>
                  <a:cubicBezTo>
                    <a:pt x="21868" y="158934"/>
                    <a:pt x="25785" y="175783"/>
                    <a:pt x="35941" y="187508"/>
                  </a:cubicBezTo>
                  <a:cubicBezTo>
                    <a:pt x="44959" y="197906"/>
                    <a:pt x="58670" y="204010"/>
                    <a:pt x="72404" y="204010"/>
                  </a:cubicBezTo>
                  <a:cubicBezTo>
                    <a:pt x="74157" y="204010"/>
                    <a:pt x="75910" y="203911"/>
                    <a:pt x="77654" y="203708"/>
                  </a:cubicBezTo>
                  <a:cubicBezTo>
                    <a:pt x="82635" y="203125"/>
                    <a:pt x="87667" y="201685"/>
                    <a:pt x="91558" y="198520"/>
                  </a:cubicBezTo>
                  <a:cubicBezTo>
                    <a:pt x="99146" y="192333"/>
                    <a:pt x="100560" y="180971"/>
                    <a:pt x="98005" y="171529"/>
                  </a:cubicBezTo>
                  <a:cubicBezTo>
                    <a:pt x="95463" y="162086"/>
                    <a:pt x="89743" y="153876"/>
                    <a:pt x="84969" y="145328"/>
                  </a:cubicBezTo>
                  <a:cubicBezTo>
                    <a:pt x="80196" y="136794"/>
                    <a:pt x="76214" y="127131"/>
                    <a:pt x="77667" y="117455"/>
                  </a:cubicBezTo>
                  <a:cubicBezTo>
                    <a:pt x="79146" y="107636"/>
                    <a:pt x="86111" y="98272"/>
                    <a:pt x="83595" y="88661"/>
                  </a:cubicBezTo>
                  <a:cubicBezTo>
                    <a:pt x="79885" y="74549"/>
                    <a:pt x="59236" y="71799"/>
                    <a:pt x="53062" y="58582"/>
                  </a:cubicBezTo>
                  <a:cubicBezTo>
                    <a:pt x="50248" y="52538"/>
                    <a:pt x="51272" y="44898"/>
                    <a:pt x="55579" y="39801"/>
                  </a:cubicBezTo>
                  <a:cubicBezTo>
                    <a:pt x="57745" y="37246"/>
                    <a:pt x="60624" y="35339"/>
                    <a:pt x="62596" y="32628"/>
                  </a:cubicBezTo>
                  <a:cubicBezTo>
                    <a:pt x="67421" y="26001"/>
                    <a:pt x="65267" y="15974"/>
                    <a:pt x="59301" y="10358"/>
                  </a:cubicBezTo>
                  <a:cubicBezTo>
                    <a:pt x="53322" y="4742"/>
                    <a:pt x="34229" y="1240"/>
                    <a:pt x="34229" y="1240"/>
                  </a:cubicBezTo>
                  <a:cubicBezTo>
                    <a:pt x="31695" y="390"/>
                    <a:pt x="29470" y="0"/>
                    <a:pt x="2747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50"/>
            <p:cNvSpPr/>
            <p:nvPr/>
          </p:nvSpPr>
          <p:spPr>
            <a:xfrm>
              <a:off x="2499325" y="238125"/>
              <a:ext cx="2613225" cy="5224650"/>
            </a:xfrm>
            <a:custGeom>
              <a:rect b="b" l="l" r="r" t="t"/>
              <a:pathLst>
                <a:path extrusionOk="0" h="208986" w="104529">
                  <a:moveTo>
                    <a:pt x="89068" y="90508"/>
                  </a:moveTo>
                  <a:cubicBezTo>
                    <a:pt x="89392" y="92120"/>
                    <a:pt x="89537" y="93755"/>
                    <a:pt x="89494" y="95390"/>
                  </a:cubicBezTo>
                  <a:lnTo>
                    <a:pt x="89494" y="95390"/>
                  </a:lnTo>
                  <a:cubicBezTo>
                    <a:pt x="89503" y="95223"/>
                    <a:pt x="89509" y="95054"/>
                    <a:pt x="89509" y="94892"/>
                  </a:cubicBezTo>
                  <a:cubicBezTo>
                    <a:pt x="89496" y="94399"/>
                    <a:pt x="89509" y="93919"/>
                    <a:pt x="89457" y="93426"/>
                  </a:cubicBezTo>
                  <a:cubicBezTo>
                    <a:pt x="89405" y="92440"/>
                    <a:pt x="89275" y="91467"/>
                    <a:pt x="89068" y="90508"/>
                  </a:cubicBezTo>
                  <a:close/>
                  <a:moveTo>
                    <a:pt x="89494" y="95390"/>
                  </a:moveTo>
                  <a:lnTo>
                    <a:pt x="89494" y="95390"/>
                  </a:lnTo>
                  <a:cubicBezTo>
                    <a:pt x="89491" y="95462"/>
                    <a:pt x="89487" y="95534"/>
                    <a:pt x="89483" y="95605"/>
                  </a:cubicBezTo>
                  <a:cubicBezTo>
                    <a:pt x="89483" y="95666"/>
                    <a:pt x="89482" y="95728"/>
                    <a:pt x="89480" y="95790"/>
                  </a:cubicBezTo>
                  <a:lnTo>
                    <a:pt x="89480" y="95790"/>
                  </a:lnTo>
                  <a:cubicBezTo>
                    <a:pt x="89486" y="95656"/>
                    <a:pt x="89491" y="95523"/>
                    <a:pt x="89494" y="95390"/>
                  </a:cubicBezTo>
                  <a:close/>
                  <a:moveTo>
                    <a:pt x="89480" y="95790"/>
                  </a:moveTo>
                  <a:cubicBezTo>
                    <a:pt x="89476" y="95894"/>
                    <a:pt x="89470" y="95999"/>
                    <a:pt x="89464" y="96104"/>
                  </a:cubicBezTo>
                  <a:lnTo>
                    <a:pt x="89464" y="96104"/>
                  </a:lnTo>
                  <a:cubicBezTo>
                    <a:pt x="89472" y="95999"/>
                    <a:pt x="89477" y="95894"/>
                    <a:pt x="89480" y="95790"/>
                  </a:cubicBezTo>
                  <a:close/>
                  <a:moveTo>
                    <a:pt x="89464" y="96104"/>
                  </a:moveTo>
                  <a:lnTo>
                    <a:pt x="89464" y="96104"/>
                  </a:lnTo>
                  <a:cubicBezTo>
                    <a:pt x="89459" y="96176"/>
                    <a:pt x="89452" y="96248"/>
                    <a:pt x="89444" y="96318"/>
                  </a:cubicBezTo>
                  <a:lnTo>
                    <a:pt x="89401" y="96906"/>
                  </a:lnTo>
                  <a:lnTo>
                    <a:pt x="89401" y="96906"/>
                  </a:lnTo>
                  <a:cubicBezTo>
                    <a:pt x="89427" y="96639"/>
                    <a:pt x="89448" y="96371"/>
                    <a:pt x="89464" y="96104"/>
                  </a:cubicBezTo>
                  <a:close/>
                  <a:moveTo>
                    <a:pt x="25356" y="171902"/>
                  </a:moveTo>
                  <a:cubicBezTo>
                    <a:pt x="25357" y="171902"/>
                    <a:pt x="25358" y="171903"/>
                    <a:pt x="25359" y="171903"/>
                  </a:cubicBezTo>
                  <a:lnTo>
                    <a:pt x="25359" y="171903"/>
                  </a:lnTo>
                  <a:cubicBezTo>
                    <a:pt x="25342" y="171910"/>
                    <a:pt x="25361" y="172037"/>
                    <a:pt x="25435" y="172364"/>
                  </a:cubicBezTo>
                  <a:cubicBezTo>
                    <a:pt x="25351" y="172027"/>
                    <a:pt x="25334" y="171902"/>
                    <a:pt x="25356" y="171902"/>
                  </a:cubicBezTo>
                  <a:close/>
                  <a:moveTo>
                    <a:pt x="81469" y="85585"/>
                  </a:moveTo>
                  <a:cubicBezTo>
                    <a:pt x="81542" y="85683"/>
                    <a:pt x="81615" y="85781"/>
                    <a:pt x="81688" y="85890"/>
                  </a:cubicBezTo>
                  <a:lnTo>
                    <a:pt x="82142" y="86539"/>
                  </a:lnTo>
                  <a:lnTo>
                    <a:pt x="82544" y="87226"/>
                  </a:lnTo>
                  <a:lnTo>
                    <a:pt x="82751" y="87563"/>
                  </a:lnTo>
                  <a:lnTo>
                    <a:pt x="82920" y="87913"/>
                  </a:lnTo>
                  <a:lnTo>
                    <a:pt x="83270" y="88614"/>
                  </a:lnTo>
                  <a:lnTo>
                    <a:pt x="83556" y="89340"/>
                  </a:lnTo>
                  <a:lnTo>
                    <a:pt x="83711" y="89703"/>
                  </a:lnTo>
                  <a:cubicBezTo>
                    <a:pt x="83750" y="89833"/>
                    <a:pt x="83776" y="89950"/>
                    <a:pt x="83815" y="90080"/>
                  </a:cubicBezTo>
                  <a:lnTo>
                    <a:pt x="84048" y="90832"/>
                  </a:lnTo>
                  <a:cubicBezTo>
                    <a:pt x="84113" y="91078"/>
                    <a:pt x="84165" y="91338"/>
                    <a:pt x="84230" y="91584"/>
                  </a:cubicBezTo>
                  <a:cubicBezTo>
                    <a:pt x="84437" y="92609"/>
                    <a:pt x="84541" y="93659"/>
                    <a:pt x="84541" y="94710"/>
                  </a:cubicBezTo>
                  <a:cubicBezTo>
                    <a:pt x="84541" y="96824"/>
                    <a:pt x="84152" y="98964"/>
                    <a:pt x="83568" y="101104"/>
                  </a:cubicBezTo>
                  <a:cubicBezTo>
                    <a:pt x="82985" y="103244"/>
                    <a:pt x="82207" y="105385"/>
                    <a:pt x="81415" y="107551"/>
                  </a:cubicBezTo>
                  <a:cubicBezTo>
                    <a:pt x="80611" y="109704"/>
                    <a:pt x="79794" y="111909"/>
                    <a:pt x="79120" y="114192"/>
                  </a:cubicBezTo>
                  <a:cubicBezTo>
                    <a:pt x="78782" y="115333"/>
                    <a:pt x="78484" y="116500"/>
                    <a:pt x="78238" y="117707"/>
                  </a:cubicBezTo>
                  <a:cubicBezTo>
                    <a:pt x="78186" y="117992"/>
                    <a:pt x="78134" y="118303"/>
                    <a:pt x="78082" y="118601"/>
                  </a:cubicBezTo>
                  <a:cubicBezTo>
                    <a:pt x="78056" y="118757"/>
                    <a:pt x="78030" y="118900"/>
                    <a:pt x="78004" y="119055"/>
                  </a:cubicBezTo>
                  <a:lnTo>
                    <a:pt x="77952" y="119509"/>
                  </a:lnTo>
                  <a:lnTo>
                    <a:pt x="77836" y="120430"/>
                  </a:lnTo>
                  <a:lnTo>
                    <a:pt x="77784" y="120884"/>
                  </a:lnTo>
                  <a:cubicBezTo>
                    <a:pt x="77771" y="121040"/>
                    <a:pt x="77771" y="121183"/>
                    <a:pt x="77758" y="121338"/>
                  </a:cubicBezTo>
                  <a:cubicBezTo>
                    <a:pt x="77589" y="123764"/>
                    <a:pt x="77693" y="126202"/>
                    <a:pt x="78069" y="128602"/>
                  </a:cubicBezTo>
                  <a:cubicBezTo>
                    <a:pt x="78432" y="130975"/>
                    <a:pt x="79003" y="133297"/>
                    <a:pt x="79768" y="135580"/>
                  </a:cubicBezTo>
                  <a:cubicBezTo>
                    <a:pt x="81247" y="140093"/>
                    <a:pt x="83309" y="144322"/>
                    <a:pt x="85540" y="148369"/>
                  </a:cubicBezTo>
                  <a:cubicBezTo>
                    <a:pt x="87771" y="152402"/>
                    <a:pt x="90144" y="156281"/>
                    <a:pt x="92272" y="160198"/>
                  </a:cubicBezTo>
                  <a:cubicBezTo>
                    <a:pt x="94386" y="164115"/>
                    <a:pt x="96279" y="168097"/>
                    <a:pt x="97538" y="172195"/>
                  </a:cubicBezTo>
                  <a:lnTo>
                    <a:pt x="97966" y="173739"/>
                  </a:lnTo>
                  <a:cubicBezTo>
                    <a:pt x="98108" y="174258"/>
                    <a:pt x="98225" y="174763"/>
                    <a:pt x="98342" y="175282"/>
                  </a:cubicBezTo>
                  <a:cubicBezTo>
                    <a:pt x="98549" y="176307"/>
                    <a:pt x="98718" y="177344"/>
                    <a:pt x="98835" y="178382"/>
                  </a:cubicBezTo>
                  <a:cubicBezTo>
                    <a:pt x="99055" y="180457"/>
                    <a:pt x="99068" y="182546"/>
                    <a:pt x="98861" y="184621"/>
                  </a:cubicBezTo>
                  <a:cubicBezTo>
                    <a:pt x="99068" y="182507"/>
                    <a:pt x="99042" y="180367"/>
                    <a:pt x="98796" y="178252"/>
                  </a:cubicBezTo>
                  <a:cubicBezTo>
                    <a:pt x="98666" y="177189"/>
                    <a:pt x="98497" y="176138"/>
                    <a:pt x="98264" y="175101"/>
                  </a:cubicBezTo>
                  <a:cubicBezTo>
                    <a:pt x="98043" y="174063"/>
                    <a:pt x="97732" y="173012"/>
                    <a:pt x="97421" y="171975"/>
                  </a:cubicBezTo>
                  <a:cubicBezTo>
                    <a:pt x="96124" y="167811"/>
                    <a:pt x="94178" y="163803"/>
                    <a:pt x="92012" y="159860"/>
                  </a:cubicBezTo>
                  <a:cubicBezTo>
                    <a:pt x="89846" y="155904"/>
                    <a:pt x="87460" y="152013"/>
                    <a:pt x="85216" y="147941"/>
                  </a:cubicBezTo>
                  <a:cubicBezTo>
                    <a:pt x="82985" y="143868"/>
                    <a:pt x="80961" y="139601"/>
                    <a:pt x="79522" y="135061"/>
                  </a:cubicBezTo>
                  <a:cubicBezTo>
                    <a:pt x="78795" y="132778"/>
                    <a:pt x="78251" y="130430"/>
                    <a:pt x="77926" y="128070"/>
                  </a:cubicBezTo>
                  <a:cubicBezTo>
                    <a:pt x="77576" y="125657"/>
                    <a:pt x="77511" y="123219"/>
                    <a:pt x="77719" y="120793"/>
                  </a:cubicBezTo>
                  <a:lnTo>
                    <a:pt x="77939" y="118978"/>
                  </a:lnTo>
                  <a:lnTo>
                    <a:pt x="78095" y="118083"/>
                  </a:lnTo>
                  <a:cubicBezTo>
                    <a:pt x="78160" y="117784"/>
                    <a:pt x="78225" y="117486"/>
                    <a:pt x="78277" y="117188"/>
                  </a:cubicBezTo>
                  <a:cubicBezTo>
                    <a:pt x="78536" y="116007"/>
                    <a:pt x="78847" y="114853"/>
                    <a:pt x="79197" y="113725"/>
                  </a:cubicBezTo>
                  <a:cubicBezTo>
                    <a:pt x="79885" y="111455"/>
                    <a:pt x="80715" y="109289"/>
                    <a:pt x="81493" y="107149"/>
                  </a:cubicBezTo>
                  <a:cubicBezTo>
                    <a:pt x="82271" y="105008"/>
                    <a:pt x="83037" y="102907"/>
                    <a:pt x="83607" y="100793"/>
                  </a:cubicBezTo>
                  <a:cubicBezTo>
                    <a:pt x="84165" y="98692"/>
                    <a:pt x="84528" y="96578"/>
                    <a:pt x="84502" y="94502"/>
                  </a:cubicBezTo>
                  <a:cubicBezTo>
                    <a:pt x="84489" y="93465"/>
                    <a:pt x="84373" y="92440"/>
                    <a:pt x="84165" y="91441"/>
                  </a:cubicBezTo>
                  <a:lnTo>
                    <a:pt x="84074" y="91065"/>
                  </a:lnTo>
                  <a:cubicBezTo>
                    <a:pt x="84061" y="91000"/>
                    <a:pt x="84048" y="90936"/>
                    <a:pt x="84035" y="90871"/>
                  </a:cubicBezTo>
                  <a:lnTo>
                    <a:pt x="83971" y="90689"/>
                  </a:lnTo>
                  <a:lnTo>
                    <a:pt x="83750" y="89963"/>
                  </a:lnTo>
                  <a:cubicBezTo>
                    <a:pt x="83672" y="89716"/>
                    <a:pt x="83594" y="89470"/>
                    <a:pt x="83491" y="89236"/>
                  </a:cubicBezTo>
                  <a:lnTo>
                    <a:pt x="83348" y="88873"/>
                  </a:lnTo>
                  <a:cubicBezTo>
                    <a:pt x="83309" y="88757"/>
                    <a:pt x="83257" y="88640"/>
                    <a:pt x="83205" y="88523"/>
                  </a:cubicBezTo>
                  <a:cubicBezTo>
                    <a:pt x="82719" y="87487"/>
                    <a:pt x="82137" y="86504"/>
                    <a:pt x="81469" y="85585"/>
                  </a:cubicBezTo>
                  <a:close/>
                  <a:moveTo>
                    <a:pt x="24151" y="0"/>
                  </a:moveTo>
                  <a:cubicBezTo>
                    <a:pt x="22867" y="467"/>
                    <a:pt x="21635" y="1064"/>
                    <a:pt x="20493" y="1816"/>
                  </a:cubicBezTo>
                  <a:cubicBezTo>
                    <a:pt x="19404" y="2529"/>
                    <a:pt x="18379" y="3333"/>
                    <a:pt x="17419" y="4215"/>
                  </a:cubicBezTo>
                  <a:cubicBezTo>
                    <a:pt x="15552" y="5940"/>
                    <a:pt x="13982" y="7769"/>
                    <a:pt x="12491" y="9598"/>
                  </a:cubicBezTo>
                  <a:cubicBezTo>
                    <a:pt x="10999" y="11440"/>
                    <a:pt x="9598" y="13256"/>
                    <a:pt x="8184" y="15046"/>
                  </a:cubicBezTo>
                  <a:lnTo>
                    <a:pt x="7121" y="16369"/>
                  </a:lnTo>
                  <a:lnTo>
                    <a:pt x="6018" y="17718"/>
                  </a:lnTo>
                  <a:cubicBezTo>
                    <a:pt x="5227" y="18690"/>
                    <a:pt x="4488" y="19715"/>
                    <a:pt x="3813" y="20779"/>
                  </a:cubicBezTo>
                  <a:cubicBezTo>
                    <a:pt x="2400" y="22971"/>
                    <a:pt x="1336" y="25370"/>
                    <a:pt x="675" y="27912"/>
                  </a:cubicBezTo>
                  <a:cubicBezTo>
                    <a:pt x="363" y="29209"/>
                    <a:pt x="156" y="30532"/>
                    <a:pt x="78" y="31868"/>
                  </a:cubicBezTo>
                  <a:cubicBezTo>
                    <a:pt x="0" y="33178"/>
                    <a:pt x="39" y="34501"/>
                    <a:pt x="169" y="35811"/>
                  </a:cubicBezTo>
                  <a:cubicBezTo>
                    <a:pt x="324" y="37095"/>
                    <a:pt x="558" y="38366"/>
                    <a:pt x="856" y="39625"/>
                  </a:cubicBezTo>
                  <a:cubicBezTo>
                    <a:pt x="1180" y="40870"/>
                    <a:pt x="1570" y="42089"/>
                    <a:pt x="2023" y="43282"/>
                  </a:cubicBezTo>
                  <a:cubicBezTo>
                    <a:pt x="2490" y="44463"/>
                    <a:pt x="3009" y="45617"/>
                    <a:pt x="3580" y="46745"/>
                  </a:cubicBezTo>
                  <a:cubicBezTo>
                    <a:pt x="3865" y="47290"/>
                    <a:pt x="4164" y="47848"/>
                    <a:pt x="4475" y="48393"/>
                  </a:cubicBezTo>
                  <a:cubicBezTo>
                    <a:pt x="4786" y="48924"/>
                    <a:pt x="5097" y="49469"/>
                    <a:pt x="5435" y="49988"/>
                  </a:cubicBezTo>
                  <a:lnTo>
                    <a:pt x="5979" y="50792"/>
                  </a:lnTo>
                  <a:cubicBezTo>
                    <a:pt x="6174" y="51077"/>
                    <a:pt x="6382" y="51376"/>
                    <a:pt x="6602" y="51674"/>
                  </a:cubicBezTo>
                  <a:cubicBezTo>
                    <a:pt x="6823" y="51972"/>
                    <a:pt x="7043" y="52297"/>
                    <a:pt x="7289" y="52608"/>
                  </a:cubicBezTo>
                  <a:lnTo>
                    <a:pt x="8029" y="53581"/>
                  </a:lnTo>
                  <a:cubicBezTo>
                    <a:pt x="9053" y="54891"/>
                    <a:pt x="10208" y="56279"/>
                    <a:pt x="11388" y="57589"/>
                  </a:cubicBezTo>
                  <a:cubicBezTo>
                    <a:pt x="13736" y="60248"/>
                    <a:pt x="16122" y="62725"/>
                    <a:pt x="17627" y="64398"/>
                  </a:cubicBezTo>
                  <a:cubicBezTo>
                    <a:pt x="18742" y="65630"/>
                    <a:pt x="19819" y="66850"/>
                    <a:pt x="20857" y="68095"/>
                  </a:cubicBezTo>
                  <a:lnTo>
                    <a:pt x="21622" y="69029"/>
                  </a:lnTo>
                  <a:cubicBezTo>
                    <a:pt x="21868" y="69340"/>
                    <a:pt x="22102" y="69651"/>
                    <a:pt x="22348" y="69975"/>
                  </a:cubicBezTo>
                  <a:cubicBezTo>
                    <a:pt x="22582" y="70300"/>
                    <a:pt x="22841" y="70611"/>
                    <a:pt x="23061" y="70935"/>
                  </a:cubicBezTo>
                  <a:lnTo>
                    <a:pt x="23749" y="71908"/>
                  </a:lnTo>
                  <a:cubicBezTo>
                    <a:pt x="23995" y="72219"/>
                    <a:pt x="24216" y="72556"/>
                    <a:pt x="24423" y="72894"/>
                  </a:cubicBezTo>
                  <a:cubicBezTo>
                    <a:pt x="24631" y="73218"/>
                    <a:pt x="24864" y="73542"/>
                    <a:pt x="25072" y="73879"/>
                  </a:cubicBezTo>
                  <a:cubicBezTo>
                    <a:pt x="25487" y="74567"/>
                    <a:pt x="25928" y="75228"/>
                    <a:pt x="26304" y="75916"/>
                  </a:cubicBezTo>
                  <a:lnTo>
                    <a:pt x="26914" y="76940"/>
                  </a:lnTo>
                  <a:lnTo>
                    <a:pt x="27471" y="77991"/>
                  </a:lnTo>
                  <a:lnTo>
                    <a:pt x="27757" y="78510"/>
                  </a:lnTo>
                  <a:lnTo>
                    <a:pt x="28016" y="79042"/>
                  </a:lnTo>
                  <a:lnTo>
                    <a:pt x="28548" y="80118"/>
                  </a:lnTo>
                  <a:cubicBezTo>
                    <a:pt x="29923" y="82985"/>
                    <a:pt x="31064" y="85942"/>
                    <a:pt x="31998" y="88977"/>
                  </a:cubicBezTo>
                  <a:cubicBezTo>
                    <a:pt x="32206" y="89742"/>
                    <a:pt x="32452" y="90508"/>
                    <a:pt x="32634" y="91273"/>
                  </a:cubicBezTo>
                  <a:lnTo>
                    <a:pt x="32932" y="92427"/>
                  </a:lnTo>
                  <a:lnTo>
                    <a:pt x="33191" y="93582"/>
                  </a:lnTo>
                  <a:lnTo>
                    <a:pt x="33321" y="94165"/>
                  </a:lnTo>
                  <a:lnTo>
                    <a:pt x="33438" y="94749"/>
                  </a:lnTo>
                  <a:lnTo>
                    <a:pt x="33658" y="95903"/>
                  </a:lnTo>
                  <a:cubicBezTo>
                    <a:pt x="33736" y="96292"/>
                    <a:pt x="33801" y="96694"/>
                    <a:pt x="33866" y="97084"/>
                  </a:cubicBezTo>
                  <a:cubicBezTo>
                    <a:pt x="33931" y="97473"/>
                    <a:pt x="33996" y="97862"/>
                    <a:pt x="34047" y="98251"/>
                  </a:cubicBezTo>
                  <a:cubicBezTo>
                    <a:pt x="34488" y="101377"/>
                    <a:pt x="34696" y="104529"/>
                    <a:pt x="34670" y="107693"/>
                  </a:cubicBezTo>
                  <a:lnTo>
                    <a:pt x="34657" y="108874"/>
                  </a:lnTo>
                  <a:lnTo>
                    <a:pt x="34605" y="110054"/>
                  </a:lnTo>
                  <a:cubicBezTo>
                    <a:pt x="34579" y="110845"/>
                    <a:pt x="34501" y="111623"/>
                    <a:pt x="34450" y="112402"/>
                  </a:cubicBezTo>
                  <a:cubicBezTo>
                    <a:pt x="34424" y="112804"/>
                    <a:pt x="34372" y="113193"/>
                    <a:pt x="34333" y="113582"/>
                  </a:cubicBezTo>
                  <a:cubicBezTo>
                    <a:pt x="34281" y="113971"/>
                    <a:pt x="34255" y="114360"/>
                    <a:pt x="34203" y="114749"/>
                  </a:cubicBezTo>
                  <a:cubicBezTo>
                    <a:pt x="34086" y="115527"/>
                    <a:pt x="33996" y="116306"/>
                    <a:pt x="33853" y="117084"/>
                  </a:cubicBezTo>
                  <a:cubicBezTo>
                    <a:pt x="33606" y="118627"/>
                    <a:pt x="33269" y="120158"/>
                    <a:pt x="32906" y="121675"/>
                  </a:cubicBezTo>
                  <a:cubicBezTo>
                    <a:pt x="32504" y="123193"/>
                    <a:pt x="32089" y="124685"/>
                    <a:pt x="31583" y="126176"/>
                  </a:cubicBezTo>
                  <a:cubicBezTo>
                    <a:pt x="30571" y="129159"/>
                    <a:pt x="29313" y="132156"/>
                    <a:pt x="28094" y="135255"/>
                  </a:cubicBezTo>
                  <a:cubicBezTo>
                    <a:pt x="26888" y="138355"/>
                    <a:pt x="25669" y="141559"/>
                    <a:pt x="24774" y="144957"/>
                  </a:cubicBezTo>
                  <a:cubicBezTo>
                    <a:pt x="23892" y="148356"/>
                    <a:pt x="23373" y="151845"/>
                    <a:pt x="23230" y="155360"/>
                  </a:cubicBezTo>
                  <a:cubicBezTo>
                    <a:pt x="23074" y="158849"/>
                    <a:pt x="23282" y="162351"/>
                    <a:pt x="23840" y="165801"/>
                  </a:cubicBezTo>
                  <a:cubicBezTo>
                    <a:pt x="24112" y="167526"/>
                    <a:pt x="24462" y="169225"/>
                    <a:pt x="24916" y="170911"/>
                  </a:cubicBezTo>
                  <a:cubicBezTo>
                    <a:pt x="25357" y="172597"/>
                    <a:pt x="25876" y="174245"/>
                    <a:pt x="26486" y="175879"/>
                  </a:cubicBezTo>
                  <a:cubicBezTo>
                    <a:pt x="26641" y="176294"/>
                    <a:pt x="26797" y="176696"/>
                    <a:pt x="26953" y="177098"/>
                  </a:cubicBezTo>
                  <a:lnTo>
                    <a:pt x="27458" y="178304"/>
                  </a:lnTo>
                  <a:lnTo>
                    <a:pt x="27990" y="179498"/>
                  </a:lnTo>
                  <a:cubicBezTo>
                    <a:pt x="28159" y="179900"/>
                    <a:pt x="28366" y="180289"/>
                    <a:pt x="28548" y="180678"/>
                  </a:cubicBezTo>
                  <a:cubicBezTo>
                    <a:pt x="29313" y="182247"/>
                    <a:pt x="30169" y="183765"/>
                    <a:pt x="31090" y="185243"/>
                  </a:cubicBezTo>
                  <a:cubicBezTo>
                    <a:pt x="32011" y="186722"/>
                    <a:pt x="33010" y="188149"/>
                    <a:pt x="34086" y="189524"/>
                  </a:cubicBezTo>
                  <a:cubicBezTo>
                    <a:pt x="35163" y="190899"/>
                    <a:pt x="36317" y="192209"/>
                    <a:pt x="37536" y="193467"/>
                  </a:cubicBezTo>
                  <a:cubicBezTo>
                    <a:pt x="39975" y="195944"/>
                    <a:pt x="42660" y="198175"/>
                    <a:pt x="45552" y="200108"/>
                  </a:cubicBezTo>
                  <a:cubicBezTo>
                    <a:pt x="46992" y="201080"/>
                    <a:pt x="48471" y="201975"/>
                    <a:pt x="50001" y="202805"/>
                  </a:cubicBezTo>
                  <a:cubicBezTo>
                    <a:pt x="51532" y="203623"/>
                    <a:pt x="53101" y="204349"/>
                    <a:pt x="54696" y="205010"/>
                  </a:cubicBezTo>
                  <a:cubicBezTo>
                    <a:pt x="56292" y="205685"/>
                    <a:pt x="57926" y="206256"/>
                    <a:pt x="59586" y="206761"/>
                  </a:cubicBezTo>
                  <a:cubicBezTo>
                    <a:pt x="61233" y="207254"/>
                    <a:pt x="62920" y="207682"/>
                    <a:pt x="64619" y="208019"/>
                  </a:cubicBezTo>
                  <a:cubicBezTo>
                    <a:pt x="66305" y="208344"/>
                    <a:pt x="68017" y="208590"/>
                    <a:pt x="69755" y="208759"/>
                  </a:cubicBezTo>
                  <a:cubicBezTo>
                    <a:pt x="70183" y="208798"/>
                    <a:pt x="70611" y="208837"/>
                    <a:pt x="71052" y="208863"/>
                  </a:cubicBezTo>
                  <a:lnTo>
                    <a:pt x="72349" y="208940"/>
                  </a:lnTo>
                  <a:lnTo>
                    <a:pt x="73646" y="208979"/>
                  </a:lnTo>
                  <a:cubicBezTo>
                    <a:pt x="73789" y="208984"/>
                    <a:pt x="73931" y="208985"/>
                    <a:pt x="74075" y="208985"/>
                  </a:cubicBezTo>
                  <a:cubicBezTo>
                    <a:pt x="74361" y="208985"/>
                    <a:pt x="74649" y="208979"/>
                    <a:pt x="74943" y="208979"/>
                  </a:cubicBezTo>
                  <a:cubicBezTo>
                    <a:pt x="78445" y="208966"/>
                    <a:pt x="81934" y="208538"/>
                    <a:pt x="85332" y="207708"/>
                  </a:cubicBezTo>
                  <a:cubicBezTo>
                    <a:pt x="87096" y="207280"/>
                    <a:pt x="88809" y="206684"/>
                    <a:pt x="90469" y="205944"/>
                  </a:cubicBezTo>
                  <a:lnTo>
                    <a:pt x="91091" y="205646"/>
                  </a:lnTo>
                  <a:lnTo>
                    <a:pt x="91714" y="205322"/>
                  </a:lnTo>
                  <a:lnTo>
                    <a:pt x="92025" y="205166"/>
                  </a:lnTo>
                  <a:lnTo>
                    <a:pt x="92323" y="204997"/>
                  </a:lnTo>
                  <a:lnTo>
                    <a:pt x="92933" y="204647"/>
                  </a:lnTo>
                  <a:cubicBezTo>
                    <a:pt x="93750" y="204167"/>
                    <a:pt x="94528" y="203635"/>
                    <a:pt x="95268" y="203052"/>
                  </a:cubicBezTo>
                  <a:cubicBezTo>
                    <a:pt x="96772" y="201884"/>
                    <a:pt x="98108" y="200523"/>
                    <a:pt x="99263" y="198992"/>
                  </a:cubicBezTo>
                  <a:cubicBezTo>
                    <a:pt x="100378" y="197500"/>
                    <a:pt x="101325" y="195866"/>
                    <a:pt x="102064" y="194141"/>
                  </a:cubicBezTo>
                  <a:cubicBezTo>
                    <a:pt x="102427" y="193298"/>
                    <a:pt x="102752" y="192429"/>
                    <a:pt x="103037" y="191547"/>
                  </a:cubicBezTo>
                  <a:cubicBezTo>
                    <a:pt x="103167" y="191106"/>
                    <a:pt x="103296" y="190678"/>
                    <a:pt x="103413" y="190224"/>
                  </a:cubicBezTo>
                  <a:cubicBezTo>
                    <a:pt x="103465" y="190004"/>
                    <a:pt x="103517" y="189796"/>
                    <a:pt x="103569" y="189563"/>
                  </a:cubicBezTo>
                  <a:lnTo>
                    <a:pt x="103724" y="188901"/>
                  </a:lnTo>
                  <a:cubicBezTo>
                    <a:pt x="104088" y="187137"/>
                    <a:pt x="104321" y="185347"/>
                    <a:pt x="104399" y="183557"/>
                  </a:cubicBezTo>
                  <a:cubicBezTo>
                    <a:pt x="104529" y="179990"/>
                    <a:pt x="104153" y="176437"/>
                    <a:pt x="103271" y="172973"/>
                  </a:cubicBezTo>
                  <a:cubicBezTo>
                    <a:pt x="103167" y="172545"/>
                    <a:pt x="103050" y="172130"/>
                    <a:pt x="102920" y="171715"/>
                  </a:cubicBezTo>
                  <a:cubicBezTo>
                    <a:pt x="102804" y="171300"/>
                    <a:pt x="102687" y="170872"/>
                    <a:pt x="102557" y="170457"/>
                  </a:cubicBezTo>
                  <a:cubicBezTo>
                    <a:pt x="102272" y="169640"/>
                    <a:pt x="102025" y="168810"/>
                    <a:pt x="101701" y="168006"/>
                  </a:cubicBezTo>
                  <a:cubicBezTo>
                    <a:pt x="101104" y="166384"/>
                    <a:pt x="100404" y="164828"/>
                    <a:pt x="99704" y="163285"/>
                  </a:cubicBezTo>
                  <a:cubicBezTo>
                    <a:pt x="96798" y="157137"/>
                    <a:pt x="93205" y="151598"/>
                    <a:pt x="90093" y="146021"/>
                  </a:cubicBezTo>
                  <a:cubicBezTo>
                    <a:pt x="89885" y="145684"/>
                    <a:pt x="89703" y="145333"/>
                    <a:pt x="89509" y="144983"/>
                  </a:cubicBezTo>
                  <a:lnTo>
                    <a:pt x="88951" y="143946"/>
                  </a:lnTo>
                  <a:cubicBezTo>
                    <a:pt x="88588" y="143245"/>
                    <a:pt x="88212" y="142558"/>
                    <a:pt x="87862" y="141844"/>
                  </a:cubicBezTo>
                  <a:lnTo>
                    <a:pt x="87343" y="140794"/>
                  </a:lnTo>
                  <a:lnTo>
                    <a:pt x="86863" y="139730"/>
                  </a:lnTo>
                  <a:lnTo>
                    <a:pt x="86604" y="139211"/>
                  </a:lnTo>
                  <a:lnTo>
                    <a:pt x="86383" y="138667"/>
                  </a:lnTo>
                  <a:lnTo>
                    <a:pt x="85916" y="137603"/>
                  </a:lnTo>
                  <a:lnTo>
                    <a:pt x="85488" y="136527"/>
                  </a:lnTo>
                  <a:lnTo>
                    <a:pt x="85268" y="135995"/>
                  </a:lnTo>
                  <a:lnTo>
                    <a:pt x="85073" y="135450"/>
                  </a:lnTo>
                  <a:lnTo>
                    <a:pt x="84684" y="134373"/>
                  </a:lnTo>
                  <a:lnTo>
                    <a:pt x="84334" y="133284"/>
                  </a:lnTo>
                  <a:lnTo>
                    <a:pt x="84152" y="132739"/>
                  </a:lnTo>
                  <a:cubicBezTo>
                    <a:pt x="84100" y="132558"/>
                    <a:pt x="84061" y="132376"/>
                    <a:pt x="84009" y="132194"/>
                  </a:cubicBezTo>
                  <a:lnTo>
                    <a:pt x="83698" y="131105"/>
                  </a:lnTo>
                  <a:lnTo>
                    <a:pt x="83452" y="130002"/>
                  </a:lnTo>
                  <a:lnTo>
                    <a:pt x="83322" y="129458"/>
                  </a:lnTo>
                  <a:lnTo>
                    <a:pt x="83218" y="128913"/>
                  </a:lnTo>
                  <a:lnTo>
                    <a:pt x="83024" y="127810"/>
                  </a:lnTo>
                  <a:lnTo>
                    <a:pt x="82881" y="126708"/>
                  </a:lnTo>
                  <a:lnTo>
                    <a:pt x="82816" y="126163"/>
                  </a:lnTo>
                  <a:lnTo>
                    <a:pt x="82777" y="125605"/>
                  </a:lnTo>
                  <a:lnTo>
                    <a:pt x="82699" y="124516"/>
                  </a:lnTo>
                  <a:lnTo>
                    <a:pt x="82686" y="123413"/>
                  </a:lnTo>
                  <a:lnTo>
                    <a:pt x="82686" y="122869"/>
                  </a:lnTo>
                  <a:lnTo>
                    <a:pt x="82712" y="122324"/>
                  </a:lnTo>
                  <a:cubicBezTo>
                    <a:pt x="82738" y="121961"/>
                    <a:pt x="82751" y="121598"/>
                    <a:pt x="82777" y="121247"/>
                  </a:cubicBezTo>
                  <a:lnTo>
                    <a:pt x="82907" y="120171"/>
                  </a:lnTo>
                  <a:cubicBezTo>
                    <a:pt x="83102" y="118705"/>
                    <a:pt x="83413" y="117253"/>
                    <a:pt x="83841" y="115839"/>
                  </a:cubicBezTo>
                  <a:cubicBezTo>
                    <a:pt x="84256" y="114373"/>
                    <a:pt x="84775" y="112882"/>
                    <a:pt x="85307" y="111377"/>
                  </a:cubicBezTo>
                  <a:cubicBezTo>
                    <a:pt x="86396" y="108342"/>
                    <a:pt x="87654" y="105216"/>
                    <a:pt x="88536" y="101753"/>
                  </a:cubicBezTo>
                  <a:cubicBezTo>
                    <a:pt x="88757" y="100897"/>
                    <a:pt x="88951" y="100002"/>
                    <a:pt x="89107" y="99107"/>
                  </a:cubicBezTo>
                  <a:lnTo>
                    <a:pt x="89224" y="98420"/>
                  </a:lnTo>
                  <a:lnTo>
                    <a:pt x="89275" y="98069"/>
                  </a:lnTo>
                  <a:lnTo>
                    <a:pt x="89314" y="97719"/>
                  </a:lnTo>
                  <a:lnTo>
                    <a:pt x="89392" y="97032"/>
                  </a:lnTo>
                  <a:lnTo>
                    <a:pt x="89401" y="96906"/>
                  </a:lnTo>
                  <a:lnTo>
                    <a:pt x="89401" y="96906"/>
                  </a:lnTo>
                  <a:cubicBezTo>
                    <a:pt x="89368" y="97251"/>
                    <a:pt x="89326" y="97596"/>
                    <a:pt x="89275" y="97940"/>
                  </a:cubicBezTo>
                  <a:cubicBezTo>
                    <a:pt x="88951" y="100209"/>
                    <a:pt x="88406" y="102453"/>
                    <a:pt x="87680" y="104645"/>
                  </a:cubicBezTo>
                  <a:cubicBezTo>
                    <a:pt x="86993" y="106747"/>
                    <a:pt x="86240" y="108744"/>
                    <a:pt x="85527" y="110690"/>
                  </a:cubicBezTo>
                  <a:cubicBezTo>
                    <a:pt x="84814" y="112635"/>
                    <a:pt x="84152" y="114529"/>
                    <a:pt x="83633" y="116396"/>
                  </a:cubicBezTo>
                  <a:cubicBezTo>
                    <a:pt x="83374" y="117330"/>
                    <a:pt x="83166" y="118251"/>
                    <a:pt x="82998" y="119172"/>
                  </a:cubicBezTo>
                  <a:cubicBezTo>
                    <a:pt x="82959" y="119393"/>
                    <a:pt x="82920" y="119626"/>
                    <a:pt x="82894" y="119847"/>
                  </a:cubicBezTo>
                  <a:lnTo>
                    <a:pt x="82803" y="120534"/>
                  </a:lnTo>
                  <a:lnTo>
                    <a:pt x="82725" y="121221"/>
                  </a:lnTo>
                  <a:cubicBezTo>
                    <a:pt x="82699" y="121455"/>
                    <a:pt x="82699" y="121688"/>
                    <a:pt x="82674" y="121922"/>
                  </a:cubicBezTo>
                  <a:cubicBezTo>
                    <a:pt x="82557" y="123777"/>
                    <a:pt x="82635" y="125657"/>
                    <a:pt x="82920" y="127499"/>
                  </a:cubicBezTo>
                  <a:cubicBezTo>
                    <a:pt x="83465" y="131248"/>
                    <a:pt x="84645" y="134970"/>
                    <a:pt x="86240" y="138589"/>
                  </a:cubicBezTo>
                  <a:cubicBezTo>
                    <a:pt x="87019" y="140392"/>
                    <a:pt x="87888" y="142182"/>
                    <a:pt x="88834" y="143946"/>
                  </a:cubicBezTo>
                  <a:cubicBezTo>
                    <a:pt x="89768" y="145710"/>
                    <a:pt x="90780" y="147474"/>
                    <a:pt x="91805" y="149238"/>
                  </a:cubicBezTo>
                  <a:cubicBezTo>
                    <a:pt x="93854" y="152779"/>
                    <a:pt x="95994" y="156345"/>
                    <a:pt x="97966" y="160107"/>
                  </a:cubicBezTo>
                  <a:cubicBezTo>
                    <a:pt x="98938" y="161988"/>
                    <a:pt x="99859" y="163920"/>
                    <a:pt x="100702" y="165905"/>
                  </a:cubicBezTo>
                  <a:cubicBezTo>
                    <a:pt x="101545" y="167915"/>
                    <a:pt x="102272" y="169977"/>
                    <a:pt x="102855" y="172066"/>
                  </a:cubicBezTo>
                  <a:cubicBezTo>
                    <a:pt x="103024" y="172597"/>
                    <a:pt x="103154" y="173155"/>
                    <a:pt x="103283" y="173687"/>
                  </a:cubicBezTo>
                  <a:lnTo>
                    <a:pt x="103465" y="174504"/>
                  </a:lnTo>
                  <a:lnTo>
                    <a:pt x="103634" y="175321"/>
                  </a:lnTo>
                  <a:cubicBezTo>
                    <a:pt x="103828" y="176424"/>
                    <a:pt x="103984" y="177526"/>
                    <a:pt x="104088" y="178642"/>
                  </a:cubicBezTo>
                  <a:cubicBezTo>
                    <a:pt x="104204" y="179757"/>
                    <a:pt x="104256" y="180872"/>
                    <a:pt x="104256" y="182001"/>
                  </a:cubicBezTo>
                  <a:cubicBezTo>
                    <a:pt x="104256" y="184258"/>
                    <a:pt x="104036" y="186515"/>
                    <a:pt x="103582" y="188720"/>
                  </a:cubicBezTo>
                  <a:cubicBezTo>
                    <a:pt x="103348" y="189848"/>
                    <a:pt x="103037" y="190950"/>
                    <a:pt x="102674" y="192040"/>
                  </a:cubicBezTo>
                  <a:cubicBezTo>
                    <a:pt x="101935" y="194258"/>
                    <a:pt x="100884" y="196359"/>
                    <a:pt x="99535" y="198279"/>
                  </a:cubicBezTo>
                  <a:cubicBezTo>
                    <a:pt x="98173" y="200237"/>
                    <a:pt x="96487" y="201949"/>
                    <a:pt x="94554" y="203350"/>
                  </a:cubicBezTo>
                  <a:cubicBezTo>
                    <a:pt x="93595" y="204038"/>
                    <a:pt x="92596" y="204647"/>
                    <a:pt x="91545" y="205192"/>
                  </a:cubicBezTo>
                  <a:cubicBezTo>
                    <a:pt x="90521" y="205724"/>
                    <a:pt x="89457" y="206178"/>
                    <a:pt x="88368" y="206567"/>
                  </a:cubicBezTo>
                  <a:cubicBezTo>
                    <a:pt x="87304" y="206943"/>
                    <a:pt x="86214" y="207267"/>
                    <a:pt x="85112" y="207540"/>
                  </a:cubicBezTo>
                  <a:cubicBezTo>
                    <a:pt x="84022" y="207799"/>
                    <a:pt x="82933" y="208019"/>
                    <a:pt x="81843" y="208188"/>
                  </a:cubicBezTo>
                  <a:cubicBezTo>
                    <a:pt x="79664" y="208525"/>
                    <a:pt x="77472" y="208707"/>
                    <a:pt x="75267" y="208733"/>
                  </a:cubicBezTo>
                  <a:cubicBezTo>
                    <a:pt x="75018" y="208737"/>
                    <a:pt x="74769" y="208738"/>
                    <a:pt x="74520" y="208738"/>
                  </a:cubicBezTo>
                  <a:cubicBezTo>
                    <a:pt x="70385" y="208738"/>
                    <a:pt x="66257" y="208231"/>
                    <a:pt x="62232" y="207228"/>
                  </a:cubicBezTo>
                  <a:cubicBezTo>
                    <a:pt x="53620" y="205114"/>
                    <a:pt x="45695" y="200821"/>
                    <a:pt x="39197" y="194777"/>
                  </a:cubicBezTo>
                  <a:cubicBezTo>
                    <a:pt x="35941" y="191703"/>
                    <a:pt x="33114" y="188201"/>
                    <a:pt x="30818" y="184361"/>
                  </a:cubicBezTo>
                  <a:cubicBezTo>
                    <a:pt x="28496" y="180509"/>
                    <a:pt x="26693" y="176372"/>
                    <a:pt x="25448" y="172053"/>
                  </a:cubicBezTo>
                  <a:lnTo>
                    <a:pt x="25448" y="172053"/>
                  </a:lnTo>
                  <a:cubicBezTo>
                    <a:pt x="25565" y="172351"/>
                    <a:pt x="25707" y="172623"/>
                    <a:pt x="25863" y="172896"/>
                  </a:cubicBezTo>
                  <a:cubicBezTo>
                    <a:pt x="25873" y="172909"/>
                    <a:pt x="25881" y="172916"/>
                    <a:pt x="25888" y="172916"/>
                  </a:cubicBezTo>
                  <a:cubicBezTo>
                    <a:pt x="25905" y="172916"/>
                    <a:pt x="25905" y="172855"/>
                    <a:pt x="25876" y="172701"/>
                  </a:cubicBezTo>
                  <a:cubicBezTo>
                    <a:pt x="25837" y="172494"/>
                    <a:pt x="25746" y="172104"/>
                    <a:pt x="25591" y="171482"/>
                  </a:cubicBezTo>
                  <a:lnTo>
                    <a:pt x="25591" y="171482"/>
                  </a:lnTo>
                  <a:cubicBezTo>
                    <a:pt x="26836" y="175840"/>
                    <a:pt x="28652" y="180029"/>
                    <a:pt x="30986" y="183908"/>
                  </a:cubicBezTo>
                  <a:cubicBezTo>
                    <a:pt x="33308" y="187786"/>
                    <a:pt x="36149" y="191314"/>
                    <a:pt x="39443" y="194388"/>
                  </a:cubicBezTo>
                  <a:cubicBezTo>
                    <a:pt x="42712" y="197436"/>
                    <a:pt x="46356" y="200043"/>
                    <a:pt x="50299" y="202144"/>
                  </a:cubicBezTo>
                  <a:cubicBezTo>
                    <a:pt x="54216" y="204219"/>
                    <a:pt x="58380" y="205802"/>
                    <a:pt x="62686" y="206839"/>
                  </a:cubicBezTo>
                  <a:cubicBezTo>
                    <a:pt x="66589" y="207794"/>
                    <a:pt x="70589" y="208267"/>
                    <a:pt x="74608" y="208267"/>
                  </a:cubicBezTo>
                  <a:cubicBezTo>
                    <a:pt x="75009" y="208267"/>
                    <a:pt x="75410" y="208262"/>
                    <a:pt x="75812" y="208253"/>
                  </a:cubicBezTo>
                  <a:cubicBezTo>
                    <a:pt x="76370" y="208227"/>
                    <a:pt x="76915" y="208214"/>
                    <a:pt x="77472" y="208175"/>
                  </a:cubicBezTo>
                  <a:cubicBezTo>
                    <a:pt x="78017" y="208149"/>
                    <a:pt x="78575" y="208110"/>
                    <a:pt x="79120" y="208058"/>
                  </a:cubicBezTo>
                  <a:cubicBezTo>
                    <a:pt x="80222" y="207955"/>
                    <a:pt x="81325" y="207812"/>
                    <a:pt x="82414" y="207617"/>
                  </a:cubicBezTo>
                  <a:cubicBezTo>
                    <a:pt x="84645" y="207254"/>
                    <a:pt x="86837" y="206671"/>
                    <a:pt x="88951" y="205866"/>
                  </a:cubicBezTo>
                  <a:cubicBezTo>
                    <a:pt x="90041" y="205438"/>
                    <a:pt x="91078" y="204946"/>
                    <a:pt x="92103" y="204388"/>
                  </a:cubicBezTo>
                  <a:cubicBezTo>
                    <a:pt x="95229" y="202663"/>
                    <a:pt x="97862" y="200185"/>
                    <a:pt x="99781" y="197176"/>
                  </a:cubicBezTo>
                  <a:cubicBezTo>
                    <a:pt x="101027" y="195205"/>
                    <a:pt x="101986" y="193078"/>
                    <a:pt x="102635" y="190834"/>
                  </a:cubicBezTo>
                  <a:cubicBezTo>
                    <a:pt x="102959" y="189744"/>
                    <a:pt x="103219" y="188629"/>
                    <a:pt x="103413" y="187500"/>
                  </a:cubicBezTo>
                  <a:cubicBezTo>
                    <a:pt x="103608" y="186385"/>
                    <a:pt x="103737" y="185256"/>
                    <a:pt x="103815" y="184115"/>
                  </a:cubicBezTo>
                  <a:cubicBezTo>
                    <a:pt x="103945" y="181871"/>
                    <a:pt x="103880" y="179614"/>
                    <a:pt x="103595" y="177383"/>
                  </a:cubicBezTo>
                  <a:cubicBezTo>
                    <a:pt x="103452" y="176268"/>
                    <a:pt x="103258" y="175152"/>
                    <a:pt x="103011" y="174063"/>
                  </a:cubicBezTo>
                  <a:cubicBezTo>
                    <a:pt x="102946" y="173778"/>
                    <a:pt x="102894" y="173505"/>
                    <a:pt x="102817" y="173233"/>
                  </a:cubicBezTo>
                  <a:cubicBezTo>
                    <a:pt x="102752" y="172973"/>
                    <a:pt x="102687" y="172688"/>
                    <a:pt x="102609" y="172429"/>
                  </a:cubicBezTo>
                  <a:lnTo>
                    <a:pt x="102142" y="170833"/>
                  </a:lnTo>
                  <a:cubicBezTo>
                    <a:pt x="100832" y="166618"/>
                    <a:pt x="98977" y="162662"/>
                    <a:pt x="96954" y="158888"/>
                  </a:cubicBezTo>
                  <a:cubicBezTo>
                    <a:pt x="94931" y="155126"/>
                    <a:pt x="92752" y="151520"/>
                    <a:pt x="90689" y="147928"/>
                  </a:cubicBezTo>
                  <a:cubicBezTo>
                    <a:pt x="89665" y="146125"/>
                    <a:pt x="88666" y="144348"/>
                    <a:pt x="87758" y="142532"/>
                  </a:cubicBezTo>
                  <a:cubicBezTo>
                    <a:pt x="86837" y="140716"/>
                    <a:pt x="85994" y="138874"/>
                    <a:pt x="85242" y="137019"/>
                  </a:cubicBezTo>
                  <a:cubicBezTo>
                    <a:pt x="85060" y="136553"/>
                    <a:pt x="84866" y="136086"/>
                    <a:pt x="84710" y="135619"/>
                  </a:cubicBezTo>
                  <a:lnTo>
                    <a:pt x="84450" y="134918"/>
                  </a:lnTo>
                  <a:cubicBezTo>
                    <a:pt x="84373" y="134685"/>
                    <a:pt x="84282" y="134451"/>
                    <a:pt x="84217" y="134205"/>
                  </a:cubicBezTo>
                  <a:lnTo>
                    <a:pt x="83763" y="132791"/>
                  </a:lnTo>
                  <a:lnTo>
                    <a:pt x="83361" y="131364"/>
                  </a:lnTo>
                  <a:cubicBezTo>
                    <a:pt x="82881" y="129484"/>
                    <a:pt x="82544" y="127564"/>
                    <a:pt x="82388" y="125618"/>
                  </a:cubicBezTo>
                  <a:cubicBezTo>
                    <a:pt x="82310" y="124672"/>
                    <a:pt x="82284" y="123712"/>
                    <a:pt x="82297" y="122752"/>
                  </a:cubicBezTo>
                  <a:lnTo>
                    <a:pt x="82375" y="121325"/>
                  </a:lnTo>
                  <a:lnTo>
                    <a:pt x="82531" y="119911"/>
                  </a:lnTo>
                  <a:cubicBezTo>
                    <a:pt x="82829" y="117966"/>
                    <a:pt x="83283" y="116046"/>
                    <a:pt x="83906" y="114179"/>
                  </a:cubicBezTo>
                  <a:cubicBezTo>
                    <a:pt x="84515" y="112246"/>
                    <a:pt x="85242" y="110287"/>
                    <a:pt x="85981" y="108251"/>
                  </a:cubicBezTo>
                  <a:cubicBezTo>
                    <a:pt x="86707" y="106228"/>
                    <a:pt x="87447" y="104126"/>
                    <a:pt x="88004" y="101909"/>
                  </a:cubicBezTo>
                  <a:cubicBezTo>
                    <a:pt x="88562" y="99691"/>
                    <a:pt x="88977" y="97330"/>
                    <a:pt x="88977" y="94866"/>
                  </a:cubicBezTo>
                  <a:cubicBezTo>
                    <a:pt x="88977" y="93620"/>
                    <a:pt x="88860" y="92375"/>
                    <a:pt x="88627" y="91156"/>
                  </a:cubicBezTo>
                  <a:cubicBezTo>
                    <a:pt x="88575" y="90845"/>
                    <a:pt x="88510" y="90546"/>
                    <a:pt x="88432" y="90235"/>
                  </a:cubicBezTo>
                  <a:lnTo>
                    <a:pt x="88316" y="89781"/>
                  </a:lnTo>
                  <a:lnTo>
                    <a:pt x="88186" y="89327"/>
                  </a:lnTo>
                  <a:lnTo>
                    <a:pt x="87901" y="88432"/>
                  </a:lnTo>
                  <a:cubicBezTo>
                    <a:pt x="87862" y="88277"/>
                    <a:pt x="87797" y="88134"/>
                    <a:pt x="87745" y="87991"/>
                  </a:cubicBezTo>
                  <a:lnTo>
                    <a:pt x="87563" y="87550"/>
                  </a:lnTo>
                  <a:lnTo>
                    <a:pt x="88095" y="87330"/>
                  </a:lnTo>
                  <a:cubicBezTo>
                    <a:pt x="87434" y="85657"/>
                    <a:pt x="86552" y="84074"/>
                    <a:pt x="85475" y="82622"/>
                  </a:cubicBezTo>
                  <a:cubicBezTo>
                    <a:pt x="84437" y="81247"/>
                    <a:pt x="83270" y="79963"/>
                    <a:pt x="81986" y="78795"/>
                  </a:cubicBezTo>
                  <a:cubicBezTo>
                    <a:pt x="79509" y="76500"/>
                    <a:pt x="76837" y="74697"/>
                    <a:pt x="74243" y="72985"/>
                  </a:cubicBezTo>
                  <a:lnTo>
                    <a:pt x="70391" y="70494"/>
                  </a:lnTo>
                  <a:cubicBezTo>
                    <a:pt x="69119" y="69664"/>
                    <a:pt x="67887" y="68847"/>
                    <a:pt x="66720" y="68004"/>
                  </a:cubicBezTo>
                  <a:cubicBezTo>
                    <a:pt x="66422" y="67796"/>
                    <a:pt x="66123" y="67589"/>
                    <a:pt x="65838" y="67368"/>
                  </a:cubicBezTo>
                  <a:cubicBezTo>
                    <a:pt x="65553" y="67148"/>
                    <a:pt x="65267" y="66940"/>
                    <a:pt x="64982" y="66720"/>
                  </a:cubicBezTo>
                  <a:lnTo>
                    <a:pt x="64165" y="66058"/>
                  </a:lnTo>
                  <a:lnTo>
                    <a:pt x="63361" y="65384"/>
                  </a:lnTo>
                  <a:cubicBezTo>
                    <a:pt x="62349" y="64489"/>
                    <a:pt x="61402" y="63529"/>
                    <a:pt x="60533" y="62491"/>
                  </a:cubicBezTo>
                  <a:cubicBezTo>
                    <a:pt x="59716" y="61506"/>
                    <a:pt x="59015" y="60442"/>
                    <a:pt x="58458" y="59288"/>
                  </a:cubicBezTo>
                  <a:cubicBezTo>
                    <a:pt x="58380" y="59158"/>
                    <a:pt x="58302" y="59015"/>
                    <a:pt x="58250" y="58873"/>
                  </a:cubicBezTo>
                  <a:lnTo>
                    <a:pt x="58069" y="58458"/>
                  </a:lnTo>
                  <a:lnTo>
                    <a:pt x="57900" y="58043"/>
                  </a:lnTo>
                  <a:lnTo>
                    <a:pt x="57757" y="57602"/>
                  </a:lnTo>
                  <a:lnTo>
                    <a:pt x="57615" y="57174"/>
                  </a:lnTo>
                  <a:cubicBezTo>
                    <a:pt x="57563" y="57031"/>
                    <a:pt x="57537" y="56875"/>
                    <a:pt x="57498" y="56720"/>
                  </a:cubicBezTo>
                  <a:cubicBezTo>
                    <a:pt x="57420" y="56421"/>
                    <a:pt x="57355" y="56123"/>
                    <a:pt x="57303" y="55825"/>
                  </a:cubicBezTo>
                  <a:cubicBezTo>
                    <a:pt x="57070" y="54605"/>
                    <a:pt x="56992" y="53347"/>
                    <a:pt x="57083" y="52115"/>
                  </a:cubicBezTo>
                  <a:cubicBezTo>
                    <a:pt x="57174" y="50857"/>
                    <a:pt x="57420" y="49625"/>
                    <a:pt x="57822" y="48444"/>
                  </a:cubicBezTo>
                  <a:cubicBezTo>
                    <a:pt x="58211" y="47277"/>
                    <a:pt x="58756" y="46162"/>
                    <a:pt x="59444" y="45124"/>
                  </a:cubicBezTo>
                  <a:cubicBezTo>
                    <a:pt x="59599" y="44878"/>
                    <a:pt x="59781" y="44631"/>
                    <a:pt x="59975" y="44398"/>
                  </a:cubicBezTo>
                  <a:lnTo>
                    <a:pt x="60261" y="44048"/>
                  </a:lnTo>
                  <a:cubicBezTo>
                    <a:pt x="60300" y="43983"/>
                    <a:pt x="60351" y="43918"/>
                    <a:pt x="60403" y="43866"/>
                  </a:cubicBezTo>
                  <a:lnTo>
                    <a:pt x="60559" y="43684"/>
                  </a:lnTo>
                  <a:cubicBezTo>
                    <a:pt x="60974" y="43217"/>
                    <a:pt x="61454" y="42738"/>
                    <a:pt x="61973" y="42258"/>
                  </a:cubicBezTo>
                  <a:cubicBezTo>
                    <a:pt x="62997" y="41285"/>
                    <a:pt x="64204" y="40247"/>
                    <a:pt x="65436" y="39015"/>
                  </a:cubicBezTo>
                  <a:cubicBezTo>
                    <a:pt x="66084" y="38366"/>
                    <a:pt x="66694" y="37679"/>
                    <a:pt x="67265" y="36966"/>
                  </a:cubicBezTo>
                  <a:cubicBezTo>
                    <a:pt x="67563" y="36590"/>
                    <a:pt x="67861" y="36187"/>
                    <a:pt x="68121" y="35772"/>
                  </a:cubicBezTo>
                  <a:cubicBezTo>
                    <a:pt x="68380" y="35357"/>
                    <a:pt x="68652" y="34942"/>
                    <a:pt x="68873" y="34501"/>
                  </a:cubicBezTo>
                  <a:cubicBezTo>
                    <a:pt x="69249" y="33788"/>
                    <a:pt x="69573" y="33049"/>
                    <a:pt x="69846" y="32296"/>
                  </a:cubicBezTo>
                  <a:cubicBezTo>
                    <a:pt x="70105" y="31557"/>
                    <a:pt x="70313" y="30792"/>
                    <a:pt x="70481" y="30027"/>
                  </a:cubicBezTo>
                  <a:cubicBezTo>
                    <a:pt x="70637" y="29287"/>
                    <a:pt x="70754" y="28535"/>
                    <a:pt x="70819" y="27783"/>
                  </a:cubicBezTo>
                  <a:cubicBezTo>
                    <a:pt x="70883" y="27043"/>
                    <a:pt x="70909" y="26317"/>
                    <a:pt x="70883" y="25578"/>
                  </a:cubicBezTo>
                  <a:cubicBezTo>
                    <a:pt x="70806" y="22841"/>
                    <a:pt x="70209" y="20130"/>
                    <a:pt x="69106" y="17614"/>
                  </a:cubicBezTo>
                  <a:cubicBezTo>
                    <a:pt x="68121" y="15318"/>
                    <a:pt x="66759" y="13204"/>
                    <a:pt x="65073" y="11375"/>
                  </a:cubicBezTo>
                  <a:cubicBezTo>
                    <a:pt x="64878" y="11142"/>
                    <a:pt x="64671" y="10934"/>
                    <a:pt x="64450" y="10727"/>
                  </a:cubicBezTo>
                  <a:cubicBezTo>
                    <a:pt x="64243" y="10506"/>
                    <a:pt x="64022" y="10311"/>
                    <a:pt x="63802" y="10117"/>
                  </a:cubicBezTo>
                  <a:cubicBezTo>
                    <a:pt x="63685" y="10013"/>
                    <a:pt x="63594" y="9922"/>
                    <a:pt x="63464" y="9819"/>
                  </a:cubicBezTo>
                  <a:lnTo>
                    <a:pt x="63101" y="9507"/>
                  </a:lnTo>
                  <a:cubicBezTo>
                    <a:pt x="62984" y="9417"/>
                    <a:pt x="62855" y="9313"/>
                    <a:pt x="62738" y="9222"/>
                  </a:cubicBezTo>
                  <a:lnTo>
                    <a:pt x="62375" y="8963"/>
                  </a:lnTo>
                  <a:cubicBezTo>
                    <a:pt x="61467" y="8314"/>
                    <a:pt x="60520" y="7756"/>
                    <a:pt x="59521" y="7276"/>
                  </a:cubicBezTo>
                  <a:lnTo>
                    <a:pt x="59521" y="7276"/>
                  </a:lnTo>
                  <a:cubicBezTo>
                    <a:pt x="60702" y="7912"/>
                    <a:pt x="61817" y="8677"/>
                    <a:pt x="62842" y="9546"/>
                  </a:cubicBezTo>
                  <a:cubicBezTo>
                    <a:pt x="63114" y="9780"/>
                    <a:pt x="63399" y="10026"/>
                    <a:pt x="63620" y="10260"/>
                  </a:cubicBezTo>
                  <a:lnTo>
                    <a:pt x="63983" y="10623"/>
                  </a:lnTo>
                  <a:cubicBezTo>
                    <a:pt x="64100" y="10740"/>
                    <a:pt x="64204" y="10869"/>
                    <a:pt x="64320" y="10986"/>
                  </a:cubicBezTo>
                  <a:lnTo>
                    <a:pt x="64658" y="11362"/>
                  </a:lnTo>
                  <a:lnTo>
                    <a:pt x="64982" y="11738"/>
                  </a:lnTo>
                  <a:cubicBezTo>
                    <a:pt x="65202" y="11998"/>
                    <a:pt x="65397" y="12257"/>
                    <a:pt x="65604" y="12529"/>
                  </a:cubicBezTo>
                  <a:cubicBezTo>
                    <a:pt x="67187" y="14657"/>
                    <a:pt x="68393" y="17043"/>
                    <a:pt x="69145" y="19598"/>
                  </a:cubicBezTo>
                  <a:cubicBezTo>
                    <a:pt x="69937" y="22166"/>
                    <a:pt x="70209" y="24864"/>
                    <a:pt x="69975" y="27536"/>
                  </a:cubicBezTo>
                  <a:cubicBezTo>
                    <a:pt x="69729" y="30312"/>
                    <a:pt x="68795" y="32997"/>
                    <a:pt x="67265" y="35318"/>
                  </a:cubicBezTo>
                  <a:cubicBezTo>
                    <a:pt x="66512" y="36434"/>
                    <a:pt x="65643" y="37472"/>
                    <a:pt x="64671" y="38418"/>
                  </a:cubicBezTo>
                  <a:cubicBezTo>
                    <a:pt x="63763" y="39313"/>
                    <a:pt x="62855" y="40105"/>
                    <a:pt x="62012" y="40883"/>
                  </a:cubicBezTo>
                  <a:cubicBezTo>
                    <a:pt x="61584" y="41259"/>
                    <a:pt x="61169" y="41635"/>
                    <a:pt x="60779" y="42011"/>
                  </a:cubicBezTo>
                  <a:cubicBezTo>
                    <a:pt x="60403" y="42400"/>
                    <a:pt x="60027" y="42776"/>
                    <a:pt x="59703" y="43153"/>
                  </a:cubicBezTo>
                  <a:cubicBezTo>
                    <a:pt x="59534" y="43347"/>
                    <a:pt x="59392" y="43542"/>
                    <a:pt x="59223" y="43736"/>
                  </a:cubicBezTo>
                  <a:lnTo>
                    <a:pt x="58990" y="44022"/>
                  </a:lnTo>
                  <a:cubicBezTo>
                    <a:pt x="58912" y="44125"/>
                    <a:pt x="58860" y="44229"/>
                    <a:pt x="58782" y="44333"/>
                  </a:cubicBezTo>
                  <a:lnTo>
                    <a:pt x="58354" y="44955"/>
                  </a:lnTo>
                  <a:lnTo>
                    <a:pt x="57978" y="45604"/>
                  </a:lnTo>
                  <a:cubicBezTo>
                    <a:pt x="55993" y="49236"/>
                    <a:pt x="55500" y="53503"/>
                    <a:pt x="56629" y="57485"/>
                  </a:cubicBezTo>
                  <a:lnTo>
                    <a:pt x="56862" y="58211"/>
                  </a:lnTo>
                  <a:lnTo>
                    <a:pt x="56927" y="58393"/>
                  </a:lnTo>
                  <a:lnTo>
                    <a:pt x="56992" y="58561"/>
                  </a:lnTo>
                  <a:lnTo>
                    <a:pt x="57135" y="58925"/>
                  </a:lnTo>
                  <a:cubicBezTo>
                    <a:pt x="57316" y="59392"/>
                    <a:pt x="57576" y="59845"/>
                    <a:pt x="57796" y="60312"/>
                  </a:cubicBezTo>
                  <a:cubicBezTo>
                    <a:pt x="58302" y="61246"/>
                    <a:pt x="58886" y="62128"/>
                    <a:pt x="59547" y="62945"/>
                  </a:cubicBezTo>
                  <a:cubicBezTo>
                    <a:pt x="60870" y="64632"/>
                    <a:pt x="62517" y="66136"/>
                    <a:pt x="64307" y="67550"/>
                  </a:cubicBezTo>
                  <a:cubicBezTo>
                    <a:pt x="67887" y="70364"/>
                    <a:pt x="72038" y="72738"/>
                    <a:pt x="76110" y="75553"/>
                  </a:cubicBezTo>
                  <a:cubicBezTo>
                    <a:pt x="77122" y="76279"/>
                    <a:pt x="78134" y="77005"/>
                    <a:pt x="79120" y="77797"/>
                  </a:cubicBezTo>
                  <a:cubicBezTo>
                    <a:pt x="79612" y="78186"/>
                    <a:pt x="80105" y="78614"/>
                    <a:pt x="80585" y="79029"/>
                  </a:cubicBezTo>
                  <a:cubicBezTo>
                    <a:pt x="80832" y="79223"/>
                    <a:pt x="81065" y="79457"/>
                    <a:pt x="81299" y="79677"/>
                  </a:cubicBezTo>
                  <a:cubicBezTo>
                    <a:pt x="81545" y="79885"/>
                    <a:pt x="81779" y="80105"/>
                    <a:pt x="82012" y="80339"/>
                  </a:cubicBezTo>
                  <a:lnTo>
                    <a:pt x="82699" y="81039"/>
                  </a:lnTo>
                  <a:cubicBezTo>
                    <a:pt x="82920" y="81286"/>
                    <a:pt x="83127" y="81532"/>
                    <a:pt x="83348" y="81778"/>
                  </a:cubicBezTo>
                  <a:lnTo>
                    <a:pt x="83672" y="82142"/>
                  </a:lnTo>
                  <a:lnTo>
                    <a:pt x="83984" y="82544"/>
                  </a:lnTo>
                  <a:cubicBezTo>
                    <a:pt x="84191" y="82803"/>
                    <a:pt x="84399" y="83063"/>
                    <a:pt x="84593" y="83322"/>
                  </a:cubicBezTo>
                  <a:lnTo>
                    <a:pt x="85164" y="84152"/>
                  </a:lnTo>
                  <a:cubicBezTo>
                    <a:pt x="85268" y="84295"/>
                    <a:pt x="85371" y="84437"/>
                    <a:pt x="85449" y="84580"/>
                  </a:cubicBezTo>
                  <a:lnTo>
                    <a:pt x="85709" y="85021"/>
                  </a:lnTo>
                  <a:lnTo>
                    <a:pt x="85968" y="85449"/>
                  </a:lnTo>
                  <a:cubicBezTo>
                    <a:pt x="86046" y="85605"/>
                    <a:pt x="86137" y="85734"/>
                    <a:pt x="86214" y="85903"/>
                  </a:cubicBezTo>
                  <a:lnTo>
                    <a:pt x="86655" y="86824"/>
                  </a:lnTo>
                  <a:lnTo>
                    <a:pt x="86772" y="87044"/>
                  </a:lnTo>
                  <a:lnTo>
                    <a:pt x="86863" y="87291"/>
                  </a:lnTo>
                  <a:lnTo>
                    <a:pt x="87058" y="87758"/>
                  </a:lnTo>
                  <a:lnTo>
                    <a:pt x="87239" y="88238"/>
                  </a:lnTo>
                  <a:cubicBezTo>
                    <a:pt x="87278" y="88316"/>
                    <a:pt x="87304" y="88406"/>
                    <a:pt x="87330" y="88484"/>
                  </a:cubicBezTo>
                  <a:lnTo>
                    <a:pt x="87408" y="88731"/>
                  </a:lnTo>
                  <a:lnTo>
                    <a:pt x="87706" y="89703"/>
                  </a:lnTo>
                  <a:cubicBezTo>
                    <a:pt x="87758" y="89872"/>
                    <a:pt x="87797" y="90041"/>
                    <a:pt x="87836" y="90209"/>
                  </a:cubicBezTo>
                  <a:lnTo>
                    <a:pt x="87952" y="90702"/>
                  </a:lnTo>
                  <a:cubicBezTo>
                    <a:pt x="88225" y="92038"/>
                    <a:pt x="88368" y="93400"/>
                    <a:pt x="88355" y="94762"/>
                  </a:cubicBezTo>
                  <a:cubicBezTo>
                    <a:pt x="88355" y="97460"/>
                    <a:pt x="87836" y="100041"/>
                    <a:pt x="87148" y="102479"/>
                  </a:cubicBezTo>
                  <a:cubicBezTo>
                    <a:pt x="86448" y="104931"/>
                    <a:pt x="85579" y="107252"/>
                    <a:pt x="84749" y="109522"/>
                  </a:cubicBezTo>
                  <a:cubicBezTo>
                    <a:pt x="83919" y="111792"/>
                    <a:pt x="83115" y="114023"/>
                    <a:pt x="82505" y="116254"/>
                  </a:cubicBezTo>
                  <a:cubicBezTo>
                    <a:pt x="82207" y="117356"/>
                    <a:pt x="81960" y="118472"/>
                    <a:pt x="81792" y="119587"/>
                  </a:cubicBezTo>
                  <a:lnTo>
                    <a:pt x="81597" y="121260"/>
                  </a:lnTo>
                  <a:lnTo>
                    <a:pt x="81506" y="122960"/>
                  </a:lnTo>
                  <a:cubicBezTo>
                    <a:pt x="81467" y="125229"/>
                    <a:pt x="81701" y="127512"/>
                    <a:pt x="82168" y="129743"/>
                  </a:cubicBezTo>
                  <a:cubicBezTo>
                    <a:pt x="83102" y="134257"/>
                    <a:pt x="84891" y="138654"/>
                    <a:pt x="87032" y="142882"/>
                  </a:cubicBezTo>
                  <a:lnTo>
                    <a:pt x="87862" y="144452"/>
                  </a:lnTo>
                  <a:lnTo>
                    <a:pt x="88718" y="146021"/>
                  </a:lnTo>
                  <a:lnTo>
                    <a:pt x="89600" y="147590"/>
                  </a:lnTo>
                  <a:lnTo>
                    <a:pt x="90482" y="149160"/>
                  </a:lnTo>
                  <a:cubicBezTo>
                    <a:pt x="91701" y="151235"/>
                    <a:pt x="92933" y="153336"/>
                    <a:pt x="94152" y="155450"/>
                  </a:cubicBezTo>
                  <a:cubicBezTo>
                    <a:pt x="96591" y="159692"/>
                    <a:pt x="98938" y="164076"/>
                    <a:pt x="100663" y="168797"/>
                  </a:cubicBezTo>
                  <a:cubicBezTo>
                    <a:pt x="101091" y="169977"/>
                    <a:pt x="101481" y="171184"/>
                    <a:pt x="101818" y="172403"/>
                  </a:cubicBezTo>
                  <a:cubicBezTo>
                    <a:pt x="102168" y="173622"/>
                    <a:pt x="102453" y="174867"/>
                    <a:pt x="102661" y="176125"/>
                  </a:cubicBezTo>
                  <a:cubicBezTo>
                    <a:pt x="103089" y="178642"/>
                    <a:pt x="103232" y="181197"/>
                    <a:pt x="103102" y="183752"/>
                  </a:cubicBezTo>
                  <a:cubicBezTo>
                    <a:pt x="102985" y="186320"/>
                    <a:pt x="102531" y="188862"/>
                    <a:pt x="101740" y="191314"/>
                  </a:cubicBezTo>
                  <a:cubicBezTo>
                    <a:pt x="100962" y="193804"/>
                    <a:pt x="99756" y="196152"/>
                    <a:pt x="98173" y="198240"/>
                  </a:cubicBezTo>
                  <a:cubicBezTo>
                    <a:pt x="97382" y="199290"/>
                    <a:pt x="96487" y="200263"/>
                    <a:pt x="95501" y="201132"/>
                  </a:cubicBezTo>
                  <a:cubicBezTo>
                    <a:pt x="94515" y="202001"/>
                    <a:pt x="93452" y="202779"/>
                    <a:pt x="92323" y="203454"/>
                  </a:cubicBezTo>
                  <a:cubicBezTo>
                    <a:pt x="90523" y="204496"/>
                    <a:pt x="88612" y="205325"/>
                    <a:pt x="86618" y="205926"/>
                  </a:cubicBezTo>
                  <a:lnTo>
                    <a:pt x="86618" y="205926"/>
                  </a:lnTo>
                  <a:cubicBezTo>
                    <a:pt x="86665" y="205911"/>
                    <a:pt x="86712" y="205895"/>
                    <a:pt x="86759" y="205879"/>
                  </a:cubicBezTo>
                  <a:cubicBezTo>
                    <a:pt x="87278" y="205711"/>
                    <a:pt x="87784" y="205542"/>
                    <a:pt x="88290" y="205348"/>
                  </a:cubicBezTo>
                  <a:cubicBezTo>
                    <a:pt x="89314" y="204958"/>
                    <a:pt x="90326" y="204517"/>
                    <a:pt x="91299" y="203999"/>
                  </a:cubicBezTo>
                  <a:cubicBezTo>
                    <a:pt x="92285" y="203480"/>
                    <a:pt x="93218" y="202883"/>
                    <a:pt x="94126" y="202222"/>
                  </a:cubicBezTo>
                  <a:cubicBezTo>
                    <a:pt x="95034" y="201534"/>
                    <a:pt x="95890" y="200782"/>
                    <a:pt x="96669" y="199952"/>
                  </a:cubicBezTo>
                  <a:cubicBezTo>
                    <a:pt x="97447" y="199122"/>
                    <a:pt x="98160" y="198240"/>
                    <a:pt x="98796" y="197293"/>
                  </a:cubicBezTo>
                  <a:cubicBezTo>
                    <a:pt x="99431" y="196346"/>
                    <a:pt x="100002" y="195360"/>
                    <a:pt x="100482" y="194323"/>
                  </a:cubicBezTo>
                  <a:cubicBezTo>
                    <a:pt x="101442" y="192273"/>
                    <a:pt x="102129" y="190107"/>
                    <a:pt x="102531" y="187876"/>
                  </a:cubicBezTo>
                  <a:cubicBezTo>
                    <a:pt x="102726" y="186761"/>
                    <a:pt x="102868" y="185646"/>
                    <a:pt x="102959" y="184517"/>
                  </a:cubicBezTo>
                  <a:cubicBezTo>
                    <a:pt x="103037" y="183389"/>
                    <a:pt x="103063" y="182273"/>
                    <a:pt x="103024" y="181145"/>
                  </a:cubicBezTo>
                  <a:cubicBezTo>
                    <a:pt x="102959" y="178888"/>
                    <a:pt x="102687" y="176644"/>
                    <a:pt x="102194" y="174439"/>
                  </a:cubicBezTo>
                  <a:cubicBezTo>
                    <a:pt x="102077" y="173894"/>
                    <a:pt x="101935" y="173337"/>
                    <a:pt x="101792" y="172792"/>
                  </a:cubicBezTo>
                  <a:lnTo>
                    <a:pt x="101312" y="171184"/>
                  </a:lnTo>
                  <a:cubicBezTo>
                    <a:pt x="101143" y="170652"/>
                    <a:pt x="100962" y="170133"/>
                    <a:pt x="100780" y="169601"/>
                  </a:cubicBezTo>
                  <a:cubicBezTo>
                    <a:pt x="100702" y="169329"/>
                    <a:pt x="100599" y="169069"/>
                    <a:pt x="100495" y="168810"/>
                  </a:cubicBezTo>
                  <a:lnTo>
                    <a:pt x="100210" y="168032"/>
                  </a:lnTo>
                  <a:cubicBezTo>
                    <a:pt x="99405" y="165956"/>
                    <a:pt x="98484" y="163933"/>
                    <a:pt x="97486" y="161975"/>
                  </a:cubicBezTo>
                  <a:cubicBezTo>
                    <a:pt x="93530" y="154114"/>
                    <a:pt x="88510" y="147046"/>
                    <a:pt x="85190" y="139471"/>
                  </a:cubicBezTo>
                  <a:cubicBezTo>
                    <a:pt x="84360" y="137603"/>
                    <a:pt x="83633" y="135696"/>
                    <a:pt x="83024" y="133738"/>
                  </a:cubicBezTo>
                  <a:cubicBezTo>
                    <a:pt x="82427" y="131831"/>
                    <a:pt x="81973" y="129886"/>
                    <a:pt x="81675" y="127914"/>
                  </a:cubicBezTo>
                  <a:cubicBezTo>
                    <a:pt x="81389" y="125995"/>
                    <a:pt x="81299" y="124062"/>
                    <a:pt x="81402" y="122116"/>
                  </a:cubicBezTo>
                  <a:lnTo>
                    <a:pt x="81441" y="121403"/>
                  </a:lnTo>
                  <a:lnTo>
                    <a:pt x="81454" y="121221"/>
                  </a:lnTo>
                  <a:lnTo>
                    <a:pt x="81467" y="121053"/>
                  </a:lnTo>
                  <a:lnTo>
                    <a:pt x="81519" y="120703"/>
                  </a:lnTo>
                  <a:lnTo>
                    <a:pt x="81610" y="119989"/>
                  </a:lnTo>
                  <a:cubicBezTo>
                    <a:pt x="81636" y="119756"/>
                    <a:pt x="81662" y="119522"/>
                    <a:pt x="81701" y="119289"/>
                  </a:cubicBezTo>
                  <a:cubicBezTo>
                    <a:pt x="81856" y="118355"/>
                    <a:pt x="82077" y="117434"/>
                    <a:pt x="82323" y="116500"/>
                  </a:cubicBezTo>
                  <a:cubicBezTo>
                    <a:pt x="83024" y="113854"/>
                    <a:pt x="84022" y="111234"/>
                    <a:pt x="85008" y="108562"/>
                  </a:cubicBezTo>
                  <a:cubicBezTo>
                    <a:pt x="85994" y="105877"/>
                    <a:pt x="86993" y="103141"/>
                    <a:pt x="87641" y="100222"/>
                  </a:cubicBezTo>
                  <a:cubicBezTo>
                    <a:pt x="87978" y="98744"/>
                    <a:pt x="88186" y="97239"/>
                    <a:pt x="88264" y="95722"/>
                  </a:cubicBezTo>
                  <a:cubicBezTo>
                    <a:pt x="88329" y="94165"/>
                    <a:pt x="88225" y="92609"/>
                    <a:pt x="87939" y="91078"/>
                  </a:cubicBezTo>
                  <a:cubicBezTo>
                    <a:pt x="87330" y="88030"/>
                    <a:pt x="85994" y="85177"/>
                    <a:pt x="84035" y="82764"/>
                  </a:cubicBezTo>
                  <a:cubicBezTo>
                    <a:pt x="83115" y="81597"/>
                    <a:pt x="82090" y="80507"/>
                    <a:pt x="80987" y="79522"/>
                  </a:cubicBezTo>
                  <a:cubicBezTo>
                    <a:pt x="79924" y="78562"/>
                    <a:pt x="78808" y="77654"/>
                    <a:pt x="77641" y="76798"/>
                  </a:cubicBezTo>
                  <a:cubicBezTo>
                    <a:pt x="76513" y="75968"/>
                    <a:pt x="75358" y="75177"/>
                    <a:pt x="74204" y="74411"/>
                  </a:cubicBezTo>
                  <a:cubicBezTo>
                    <a:pt x="73049" y="73659"/>
                    <a:pt x="71908" y="72920"/>
                    <a:pt x="70780" y="72193"/>
                  </a:cubicBezTo>
                  <a:cubicBezTo>
                    <a:pt x="68523" y="70741"/>
                    <a:pt x="66318" y="69301"/>
                    <a:pt x="64294" y="67732"/>
                  </a:cubicBezTo>
                  <a:cubicBezTo>
                    <a:pt x="63296" y="66953"/>
                    <a:pt x="62336" y="66136"/>
                    <a:pt x="61428" y="65267"/>
                  </a:cubicBezTo>
                  <a:cubicBezTo>
                    <a:pt x="60546" y="64424"/>
                    <a:pt x="59742" y="63516"/>
                    <a:pt x="58990" y="62543"/>
                  </a:cubicBezTo>
                  <a:cubicBezTo>
                    <a:pt x="58289" y="61596"/>
                    <a:pt x="57680" y="60585"/>
                    <a:pt x="57174" y="59521"/>
                  </a:cubicBezTo>
                  <a:cubicBezTo>
                    <a:pt x="56694" y="58471"/>
                    <a:pt x="56331" y="57368"/>
                    <a:pt x="56097" y="56240"/>
                  </a:cubicBezTo>
                  <a:lnTo>
                    <a:pt x="55954" y="55384"/>
                  </a:lnTo>
                  <a:cubicBezTo>
                    <a:pt x="55916" y="55098"/>
                    <a:pt x="55890" y="54813"/>
                    <a:pt x="55864" y="54528"/>
                  </a:cubicBezTo>
                  <a:cubicBezTo>
                    <a:pt x="55825" y="54242"/>
                    <a:pt x="55812" y="53944"/>
                    <a:pt x="55812" y="53659"/>
                  </a:cubicBezTo>
                  <a:lnTo>
                    <a:pt x="55799" y="53231"/>
                  </a:lnTo>
                  <a:cubicBezTo>
                    <a:pt x="55786" y="53075"/>
                    <a:pt x="55799" y="52932"/>
                    <a:pt x="55799" y="52790"/>
                  </a:cubicBezTo>
                  <a:cubicBezTo>
                    <a:pt x="55825" y="51635"/>
                    <a:pt x="55980" y="50481"/>
                    <a:pt x="56253" y="49352"/>
                  </a:cubicBezTo>
                  <a:cubicBezTo>
                    <a:pt x="56382" y="48795"/>
                    <a:pt x="56551" y="48237"/>
                    <a:pt x="56746" y="47692"/>
                  </a:cubicBezTo>
                  <a:lnTo>
                    <a:pt x="57070" y="46888"/>
                  </a:lnTo>
                  <a:cubicBezTo>
                    <a:pt x="57109" y="46758"/>
                    <a:pt x="57174" y="46629"/>
                    <a:pt x="57239" y="46499"/>
                  </a:cubicBezTo>
                  <a:lnTo>
                    <a:pt x="57420" y="46110"/>
                  </a:lnTo>
                  <a:cubicBezTo>
                    <a:pt x="57485" y="45980"/>
                    <a:pt x="57550" y="45850"/>
                    <a:pt x="57615" y="45721"/>
                  </a:cubicBezTo>
                  <a:lnTo>
                    <a:pt x="57822" y="45358"/>
                  </a:lnTo>
                  <a:lnTo>
                    <a:pt x="58030" y="44981"/>
                  </a:lnTo>
                  <a:lnTo>
                    <a:pt x="58133" y="44800"/>
                  </a:lnTo>
                  <a:lnTo>
                    <a:pt x="58263" y="44618"/>
                  </a:lnTo>
                  <a:lnTo>
                    <a:pt x="58730" y="43918"/>
                  </a:lnTo>
                  <a:lnTo>
                    <a:pt x="59262" y="43256"/>
                  </a:lnTo>
                  <a:cubicBezTo>
                    <a:pt x="59625" y="42802"/>
                    <a:pt x="60014" y="42361"/>
                    <a:pt x="60429" y="41959"/>
                  </a:cubicBezTo>
                  <a:cubicBezTo>
                    <a:pt x="60857" y="41531"/>
                    <a:pt x="61311" y="41103"/>
                    <a:pt x="61778" y="40675"/>
                  </a:cubicBezTo>
                  <a:cubicBezTo>
                    <a:pt x="62725" y="39819"/>
                    <a:pt x="63737" y="38924"/>
                    <a:pt x="64722" y="37913"/>
                  </a:cubicBezTo>
                  <a:cubicBezTo>
                    <a:pt x="65228" y="37407"/>
                    <a:pt x="65708" y="36862"/>
                    <a:pt x="66175" y="36265"/>
                  </a:cubicBezTo>
                  <a:lnTo>
                    <a:pt x="66525" y="35824"/>
                  </a:lnTo>
                  <a:cubicBezTo>
                    <a:pt x="66629" y="35682"/>
                    <a:pt x="66733" y="35513"/>
                    <a:pt x="66850" y="35357"/>
                  </a:cubicBezTo>
                  <a:cubicBezTo>
                    <a:pt x="67070" y="35033"/>
                    <a:pt x="67265" y="34709"/>
                    <a:pt x="67459" y="34385"/>
                  </a:cubicBezTo>
                  <a:cubicBezTo>
                    <a:pt x="68224" y="33062"/>
                    <a:pt x="68795" y="31648"/>
                    <a:pt x="69171" y="30182"/>
                  </a:cubicBezTo>
                  <a:cubicBezTo>
                    <a:pt x="69859" y="27290"/>
                    <a:pt x="69872" y="24281"/>
                    <a:pt x="69223" y="21388"/>
                  </a:cubicBezTo>
                  <a:cubicBezTo>
                    <a:pt x="68588" y="18535"/>
                    <a:pt x="67407" y="15824"/>
                    <a:pt x="65734" y="13437"/>
                  </a:cubicBezTo>
                  <a:lnTo>
                    <a:pt x="65410" y="12983"/>
                  </a:lnTo>
                  <a:lnTo>
                    <a:pt x="65073" y="12555"/>
                  </a:lnTo>
                  <a:cubicBezTo>
                    <a:pt x="64865" y="12257"/>
                    <a:pt x="64619" y="11985"/>
                    <a:pt x="64372" y="11699"/>
                  </a:cubicBezTo>
                  <a:cubicBezTo>
                    <a:pt x="64126" y="11427"/>
                    <a:pt x="63892" y="11155"/>
                    <a:pt x="63633" y="10895"/>
                  </a:cubicBezTo>
                  <a:cubicBezTo>
                    <a:pt x="63374" y="10636"/>
                    <a:pt x="63127" y="10376"/>
                    <a:pt x="62816" y="10104"/>
                  </a:cubicBezTo>
                  <a:cubicBezTo>
                    <a:pt x="61687" y="9131"/>
                    <a:pt x="60468" y="8288"/>
                    <a:pt x="59158" y="7588"/>
                  </a:cubicBezTo>
                  <a:cubicBezTo>
                    <a:pt x="58082" y="6991"/>
                    <a:pt x="57005" y="6459"/>
                    <a:pt x="55916" y="5992"/>
                  </a:cubicBezTo>
                  <a:cubicBezTo>
                    <a:pt x="54826" y="5512"/>
                    <a:pt x="53724" y="5084"/>
                    <a:pt x="52634" y="4669"/>
                  </a:cubicBezTo>
                  <a:cubicBezTo>
                    <a:pt x="49703" y="3813"/>
                    <a:pt x="47070" y="3230"/>
                    <a:pt x="44722" y="2763"/>
                  </a:cubicBezTo>
                  <a:cubicBezTo>
                    <a:pt x="41686" y="2217"/>
                    <a:pt x="39127" y="1946"/>
                    <a:pt x="37704" y="1946"/>
                  </a:cubicBezTo>
                  <a:cubicBezTo>
                    <a:pt x="36963" y="1946"/>
                    <a:pt x="36530" y="2019"/>
                    <a:pt x="36499" y="2166"/>
                  </a:cubicBezTo>
                  <a:cubicBezTo>
                    <a:pt x="36460" y="2387"/>
                    <a:pt x="37277" y="2750"/>
                    <a:pt x="39210" y="3385"/>
                  </a:cubicBezTo>
                  <a:cubicBezTo>
                    <a:pt x="40169" y="3710"/>
                    <a:pt x="41415" y="4099"/>
                    <a:pt x="42958" y="4579"/>
                  </a:cubicBezTo>
                  <a:cubicBezTo>
                    <a:pt x="44502" y="5071"/>
                    <a:pt x="46356" y="5668"/>
                    <a:pt x="48509" y="6433"/>
                  </a:cubicBezTo>
                  <a:cubicBezTo>
                    <a:pt x="49599" y="6758"/>
                    <a:pt x="50961" y="7212"/>
                    <a:pt x="52375" y="7730"/>
                  </a:cubicBezTo>
                  <a:cubicBezTo>
                    <a:pt x="53775" y="8249"/>
                    <a:pt x="55228" y="8846"/>
                    <a:pt x="56512" y="9455"/>
                  </a:cubicBezTo>
                  <a:cubicBezTo>
                    <a:pt x="57602" y="9974"/>
                    <a:pt x="58652" y="10571"/>
                    <a:pt x="59651" y="11245"/>
                  </a:cubicBezTo>
                  <a:lnTo>
                    <a:pt x="59923" y="11427"/>
                  </a:lnTo>
                  <a:lnTo>
                    <a:pt x="60157" y="11621"/>
                  </a:lnTo>
                  <a:lnTo>
                    <a:pt x="60520" y="11894"/>
                  </a:lnTo>
                  <a:cubicBezTo>
                    <a:pt x="60624" y="11972"/>
                    <a:pt x="60689" y="12050"/>
                    <a:pt x="60741" y="12088"/>
                  </a:cubicBezTo>
                  <a:lnTo>
                    <a:pt x="60818" y="12153"/>
                  </a:lnTo>
                  <a:cubicBezTo>
                    <a:pt x="61026" y="12361"/>
                    <a:pt x="61182" y="12607"/>
                    <a:pt x="61285" y="12880"/>
                  </a:cubicBezTo>
                  <a:cubicBezTo>
                    <a:pt x="61337" y="13035"/>
                    <a:pt x="61285" y="13087"/>
                    <a:pt x="61169" y="13087"/>
                  </a:cubicBezTo>
                  <a:cubicBezTo>
                    <a:pt x="61000" y="13061"/>
                    <a:pt x="60831" y="13009"/>
                    <a:pt x="60689" y="12919"/>
                  </a:cubicBezTo>
                  <a:cubicBezTo>
                    <a:pt x="60481" y="12841"/>
                    <a:pt x="60248" y="12750"/>
                    <a:pt x="60014" y="12646"/>
                  </a:cubicBezTo>
                  <a:lnTo>
                    <a:pt x="60014" y="12646"/>
                  </a:lnTo>
                  <a:lnTo>
                    <a:pt x="60481" y="13048"/>
                  </a:lnTo>
                  <a:cubicBezTo>
                    <a:pt x="60637" y="13191"/>
                    <a:pt x="60792" y="13347"/>
                    <a:pt x="60948" y="13502"/>
                  </a:cubicBezTo>
                  <a:cubicBezTo>
                    <a:pt x="61246" y="13813"/>
                    <a:pt x="61532" y="14125"/>
                    <a:pt x="61817" y="14462"/>
                  </a:cubicBezTo>
                  <a:cubicBezTo>
                    <a:pt x="62375" y="15124"/>
                    <a:pt x="62881" y="15837"/>
                    <a:pt x="63335" y="16576"/>
                  </a:cubicBezTo>
                  <a:cubicBezTo>
                    <a:pt x="64243" y="18055"/>
                    <a:pt x="64930" y="19663"/>
                    <a:pt x="65384" y="21336"/>
                  </a:cubicBezTo>
                  <a:cubicBezTo>
                    <a:pt x="65851" y="22997"/>
                    <a:pt x="66058" y="24735"/>
                    <a:pt x="65981" y="26460"/>
                  </a:cubicBezTo>
                  <a:cubicBezTo>
                    <a:pt x="65929" y="28146"/>
                    <a:pt x="65540" y="29819"/>
                    <a:pt x="64865" y="31375"/>
                  </a:cubicBezTo>
                  <a:cubicBezTo>
                    <a:pt x="64191" y="32919"/>
                    <a:pt x="63166" y="34229"/>
                    <a:pt x="61934" y="35487"/>
                  </a:cubicBezTo>
                  <a:cubicBezTo>
                    <a:pt x="60702" y="36745"/>
                    <a:pt x="59275" y="37925"/>
                    <a:pt x="57887" y="39300"/>
                  </a:cubicBezTo>
                  <a:cubicBezTo>
                    <a:pt x="57537" y="39651"/>
                    <a:pt x="57187" y="40001"/>
                    <a:pt x="56862" y="40377"/>
                  </a:cubicBezTo>
                  <a:lnTo>
                    <a:pt x="56616" y="40662"/>
                  </a:lnTo>
                  <a:cubicBezTo>
                    <a:pt x="56551" y="40753"/>
                    <a:pt x="56460" y="40857"/>
                    <a:pt x="56382" y="40961"/>
                  </a:cubicBezTo>
                  <a:lnTo>
                    <a:pt x="55916" y="41557"/>
                  </a:lnTo>
                  <a:cubicBezTo>
                    <a:pt x="55747" y="41752"/>
                    <a:pt x="55617" y="41959"/>
                    <a:pt x="55475" y="42167"/>
                  </a:cubicBezTo>
                  <a:lnTo>
                    <a:pt x="55047" y="42802"/>
                  </a:lnTo>
                  <a:cubicBezTo>
                    <a:pt x="54917" y="43010"/>
                    <a:pt x="54787" y="43230"/>
                    <a:pt x="54670" y="43451"/>
                  </a:cubicBezTo>
                  <a:cubicBezTo>
                    <a:pt x="54541" y="43671"/>
                    <a:pt x="54411" y="43879"/>
                    <a:pt x="54294" y="44112"/>
                  </a:cubicBezTo>
                  <a:cubicBezTo>
                    <a:pt x="53386" y="45902"/>
                    <a:pt x="52738" y="47822"/>
                    <a:pt x="52401" y="49806"/>
                  </a:cubicBezTo>
                  <a:cubicBezTo>
                    <a:pt x="52063" y="51791"/>
                    <a:pt x="52024" y="53814"/>
                    <a:pt x="52284" y="55812"/>
                  </a:cubicBezTo>
                  <a:cubicBezTo>
                    <a:pt x="52556" y="57822"/>
                    <a:pt x="53166" y="59781"/>
                    <a:pt x="54074" y="61596"/>
                  </a:cubicBezTo>
                  <a:cubicBezTo>
                    <a:pt x="54969" y="63373"/>
                    <a:pt x="56110" y="65034"/>
                    <a:pt x="57459" y="66512"/>
                  </a:cubicBezTo>
                  <a:cubicBezTo>
                    <a:pt x="58769" y="67952"/>
                    <a:pt x="60209" y="69275"/>
                    <a:pt x="61739" y="70468"/>
                  </a:cubicBezTo>
                  <a:cubicBezTo>
                    <a:pt x="64774" y="72855"/>
                    <a:pt x="67991" y="74826"/>
                    <a:pt x="71078" y="76850"/>
                  </a:cubicBezTo>
                  <a:cubicBezTo>
                    <a:pt x="72449" y="77737"/>
                    <a:pt x="73799" y="78644"/>
                    <a:pt x="75092" y="79590"/>
                  </a:cubicBezTo>
                  <a:lnTo>
                    <a:pt x="75092" y="79590"/>
                  </a:lnTo>
                  <a:cubicBezTo>
                    <a:pt x="73782" y="78642"/>
                    <a:pt x="72414" y="77739"/>
                    <a:pt x="71026" y="76837"/>
                  </a:cubicBezTo>
                  <a:cubicBezTo>
                    <a:pt x="67913" y="74813"/>
                    <a:pt x="64671" y="72842"/>
                    <a:pt x="61623" y="70442"/>
                  </a:cubicBezTo>
                  <a:cubicBezTo>
                    <a:pt x="60066" y="69223"/>
                    <a:pt x="58626" y="67887"/>
                    <a:pt x="57303" y="66421"/>
                  </a:cubicBezTo>
                  <a:cubicBezTo>
                    <a:pt x="55941" y="64917"/>
                    <a:pt x="54800" y="63244"/>
                    <a:pt x="53892" y="61428"/>
                  </a:cubicBezTo>
                  <a:lnTo>
                    <a:pt x="53724" y="61091"/>
                  </a:lnTo>
                  <a:cubicBezTo>
                    <a:pt x="53672" y="60974"/>
                    <a:pt x="53620" y="60857"/>
                    <a:pt x="53568" y="60727"/>
                  </a:cubicBezTo>
                  <a:lnTo>
                    <a:pt x="53270" y="60014"/>
                  </a:lnTo>
                  <a:cubicBezTo>
                    <a:pt x="53166" y="59781"/>
                    <a:pt x="53088" y="59534"/>
                    <a:pt x="53010" y="59288"/>
                  </a:cubicBezTo>
                  <a:lnTo>
                    <a:pt x="52764" y="58561"/>
                  </a:lnTo>
                  <a:cubicBezTo>
                    <a:pt x="52699" y="58315"/>
                    <a:pt x="52634" y="58069"/>
                    <a:pt x="52569" y="57809"/>
                  </a:cubicBezTo>
                  <a:cubicBezTo>
                    <a:pt x="52517" y="57563"/>
                    <a:pt x="52439" y="57316"/>
                    <a:pt x="52388" y="57070"/>
                  </a:cubicBezTo>
                  <a:lnTo>
                    <a:pt x="52258" y="56305"/>
                  </a:lnTo>
                  <a:cubicBezTo>
                    <a:pt x="52206" y="56058"/>
                    <a:pt x="52167" y="55799"/>
                    <a:pt x="52141" y="55552"/>
                  </a:cubicBezTo>
                  <a:cubicBezTo>
                    <a:pt x="51895" y="53516"/>
                    <a:pt x="51960" y="51454"/>
                    <a:pt x="52336" y="49443"/>
                  </a:cubicBezTo>
                  <a:lnTo>
                    <a:pt x="52401" y="49067"/>
                  </a:lnTo>
                  <a:lnTo>
                    <a:pt x="52491" y="48691"/>
                  </a:lnTo>
                  <a:lnTo>
                    <a:pt x="52673" y="47952"/>
                  </a:lnTo>
                  <a:lnTo>
                    <a:pt x="52712" y="47757"/>
                  </a:lnTo>
                  <a:lnTo>
                    <a:pt x="52777" y="47575"/>
                  </a:lnTo>
                  <a:lnTo>
                    <a:pt x="52880" y="47212"/>
                  </a:lnTo>
                  <a:lnTo>
                    <a:pt x="53114" y="46473"/>
                  </a:lnTo>
                  <a:lnTo>
                    <a:pt x="53399" y="45773"/>
                  </a:lnTo>
                  <a:lnTo>
                    <a:pt x="53542" y="45409"/>
                  </a:lnTo>
                  <a:cubicBezTo>
                    <a:pt x="53594" y="45293"/>
                    <a:pt x="53646" y="45176"/>
                    <a:pt x="53698" y="45059"/>
                  </a:cubicBezTo>
                  <a:lnTo>
                    <a:pt x="54022" y="44359"/>
                  </a:lnTo>
                  <a:lnTo>
                    <a:pt x="54178" y="44009"/>
                  </a:lnTo>
                  <a:cubicBezTo>
                    <a:pt x="54242" y="43905"/>
                    <a:pt x="54307" y="43788"/>
                    <a:pt x="54372" y="43671"/>
                  </a:cubicBezTo>
                  <a:cubicBezTo>
                    <a:pt x="54631" y="43230"/>
                    <a:pt x="54865" y="42776"/>
                    <a:pt x="55163" y="42348"/>
                  </a:cubicBezTo>
                  <a:lnTo>
                    <a:pt x="55591" y="41700"/>
                  </a:lnTo>
                  <a:cubicBezTo>
                    <a:pt x="55747" y="41492"/>
                    <a:pt x="55903" y="41298"/>
                    <a:pt x="56071" y="41090"/>
                  </a:cubicBezTo>
                  <a:cubicBezTo>
                    <a:pt x="56227" y="40896"/>
                    <a:pt x="56382" y="40675"/>
                    <a:pt x="56551" y="40494"/>
                  </a:cubicBezTo>
                  <a:cubicBezTo>
                    <a:pt x="56720" y="40299"/>
                    <a:pt x="56888" y="40105"/>
                    <a:pt x="57070" y="39923"/>
                  </a:cubicBezTo>
                  <a:cubicBezTo>
                    <a:pt x="57239" y="39741"/>
                    <a:pt x="57407" y="39547"/>
                    <a:pt x="57589" y="39378"/>
                  </a:cubicBezTo>
                  <a:cubicBezTo>
                    <a:pt x="57757" y="39197"/>
                    <a:pt x="57939" y="39015"/>
                    <a:pt x="58108" y="38846"/>
                  </a:cubicBezTo>
                  <a:cubicBezTo>
                    <a:pt x="59521" y="37472"/>
                    <a:pt x="60961" y="36278"/>
                    <a:pt x="62167" y="35007"/>
                  </a:cubicBezTo>
                  <a:cubicBezTo>
                    <a:pt x="62751" y="34385"/>
                    <a:pt x="63283" y="33723"/>
                    <a:pt x="63763" y="33010"/>
                  </a:cubicBezTo>
                  <a:cubicBezTo>
                    <a:pt x="64217" y="32309"/>
                    <a:pt x="64593" y="31570"/>
                    <a:pt x="64891" y="30792"/>
                  </a:cubicBezTo>
                  <a:cubicBezTo>
                    <a:pt x="65501" y="29209"/>
                    <a:pt x="65799" y="27523"/>
                    <a:pt x="65786" y="25824"/>
                  </a:cubicBezTo>
                  <a:cubicBezTo>
                    <a:pt x="65773" y="24086"/>
                    <a:pt x="65501" y="22361"/>
                    <a:pt x="64956" y="20714"/>
                  </a:cubicBezTo>
                  <a:cubicBezTo>
                    <a:pt x="64437" y="19054"/>
                    <a:pt x="63672" y="17471"/>
                    <a:pt x="62686" y="16031"/>
                  </a:cubicBezTo>
                  <a:cubicBezTo>
                    <a:pt x="62206" y="15318"/>
                    <a:pt x="61661" y="14631"/>
                    <a:pt x="61065" y="14008"/>
                  </a:cubicBezTo>
                  <a:lnTo>
                    <a:pt x="60844" y="13762"/>
                  </a:lnTo>
                  <a:lnTo>
                    <a:pt x="60624" y="13541"/>
                  </a:lnTo>
                  <a:lnTo>
                    <a:pt x="60390" y="13308"/>
                  </a:lnTo>
                  <a:cubicBezTo>
                    <a:pt x="60313" y="13230"/>
                    <a:pt x="60235" y="13178"/>
                    <a:pt x="60157" y="13100"/>
                  </a:cubicBezTo>
                  <a:cubicBezTo>
                    <a:pt x="59846" y="12828"/>
                    <a:pt x="59521" y="12568"/>
                    <a:pt x="59184" y="12335"/>
                  </a:cubicBezTo>
                  <a:cubicBezTo>
                    <a:pt x="59049" y="12302"/>
                    <a:pt x="58934" y="12282"/>
                    <a:pt x="58850" y="12282"/>
                  </a:cubicBezTo>
                  <a:cubicBezTo>
                    <a:pt x="58636" y="12282"/>
                    <a:pt x="58619" y="12409"/>
                    <a:pt x="58964" y="12763"/>
                  </a:cubicBezTo>
                  <a:cubicBezTo>
                    <a:pt x="59067" y="12893"/>
                    <a:pt x="59223" y="13048"/>
                    <a:pt x="59418" y="13243"/>
                  </a:cubicBezTo>
                  <a:cubicBezTo>
                    <a:pt x="59508" y="13334"/>
                    <a:pt x="59599" y="13450"/>
                    <a:pt x="59703" y="13567"/>
                  </a:cubicBezTo>
                  <a:lnTo>
                    <a:pt x="59872" y="13736"/>
                  </a:lnTo>
                  <a:cubicBezTo>
                    <a:pt x="59923" y="13801"/>
                    <a:pt x="59988" y="13891"/>
                    <a:pt x="60066" y="13956"/>
                  </a:cubicBezTo>
                  <a:cubicBezTo>
                    <a:pt x="60196" y="14112"/>
                    <a:pt x="60351" y="14280"/>
                    <a:pt x="60494" y="14475"/>
                  </a:cubicBezTo>
                  <a:lnTo>
                    <a:pt x="60741" y="14760"/>
                  </a:lnTo>
                  <a:cubicBezTo>
                    <a:pt x="60831" y="14864"/>
                    <a:pt x="60909" y="14968"/>
                    <a:pt x="60987" y="15085"/>
                  </a:cubicBezTo>
                  <a:cubicBezTo>
                    <a:pt x="61389" y="15590"/>
                    <a:pt x="61752" y="16109"/>
                    <a:pt x="62076" y="16654"/>
                  </a:cubicBezTo>
                  <a:lnTo>
                    <a:pt x="62284" y="16991"/>
                  </a:lnTo>
                  <a:lnTo>
                    <a:pt x="62479" y="17367"/>
                  </a:lnTo>
                  <a:cubicBezTo>
                    <a:pt x="62634" y="17614"/>
                    <a:pt x="62764" y="17899"/>
                    <a:pt x="62907" y="18185"/>
                  </a:cubicBezTo>
                  <a:cubicBezTo>
                    <a:pt x="63231" y="18833"/>
                    <a:pt x="63503" y="19495"/>
                    <a:pt x="63750" y="20169"/>
                  </a:cubicBezTo>
                  <a:cubicBezTo>
                    <a:pt x="64359" y="21842"/>
                    <a:pt x="64697" y="23606"/>
                    <a:pt x="64761" y="25396"/>
                  </a:cubicBezTo>
                  <a:cubicBezTo>
                    <a:pt x="64787" y="26408"/>
                    <a:pt x="64709" y="27406"/>
                    <a:pt x="64515" y="28405"/>
                  </a:cubicBezTo>
                  <a:cubicBezTo>
                    <a:pt x="64320" y="29443"/>
                    <a:pt x="63983" y="30442"/>
                    <a:pt x="63516" y="31388"/>
                  </a:cubicBezTo>
                  <a:cubicBezTo>
                    <a:pt x="63387" y="31622"/>
                    <a:pt x="63270" y="31868"/>
                    <a:pt x="63127" y="32102"/>
                  </a:cubicBezTo>
                  <a:cubicBezTo>
                    <a:pt x="63049" y="32219"/>
                    <a:pt x="62984" y="32335"/>
                    <a:pt x="62907" y="32439"/>
                  </a:cubicBezTo>
                  <a:lnTo>
                    <a:pt x="62673" y="32789"/>
                  </a:lnTo>
                  <a:cubicBezTo>
                    <a:pt x="62336" y="33256"/>
                    <a:pt x="61973" y="33710"/>
                    <a:pt x="61584" y="34138"/>
                  </a:cubicBezTo>
                  <a:cubicBezTo>
                    <a:pt x="60754" y="35033"/>
                    <a:pt x="59755" y="35941"/>
                    <a:pt x="58678" y="36940"/>
                  </a:cubicBezTo>
                  <a:cubicBezTo>
                    <a:pt x="58133" y="37433"/>
                    <a:pt x="57589" y="37964"/>
                    <a:pt x="57031" y="38522"/>
                  </a:cubicBezTo>
                  <a:cubicBezTo>
                    <a:pt x="55241" y="40312"/>
                    <a:pt x="53801" y="42400"/>
                    <a:pt x="52790" y="44709"/>
                  </a:cubicBezTo>
                  <a:cubicBezTo>
                    <a:pt x="51467" y="47783"/>
                    <a:pt x="50896" y="51129"/>
                    <a:pt x="51116" y="54476"/>
                  </a:cubicBezTo>
                  <a:cubicBezTo>
                    <a:pt x="51233" y="56084"/>
                    <a:pt x="51545" y="57692"/>
                    <a:pt x="52037" y="59236"/>
                  </a:cubicBezTo>
                  <a:lnTo>
                    <a:pt x="52232" y="59807"/>
                  </a:lnTo>
                  <a:lnTo>
                    <a:pt x="52336" y="60092"/>
                  </a:lnTo>
                  <a:cubicBezTo>
                    <a:pt x="52362" y="60183"/>
                    <a:pt x="52401" y="60274"/>
                    <a:pt x="52439" y="60364"/>
                  </a:cubicBezTo>
                  <a:cubicBezTo>
                    <a:pt x="52595" y="60740"/>
                    <a:pt x="52738" y="61104"/>
                    <a:pt x="52906" y="61467"/>
                  </a:cubicBezTo>
                  <a:cubicBezTo>
                    <a:pt x="53257" y="62154"/>
                    <a:pt x="53594" y="62842"/>
                    <a:pt x="53996" y="63477"/>
                  </a:cubicBezTo>
                  <a:cubicBezTo>
                    <a:pt x="54372" y="64139"/>
                    <a:pt x="54813" y="64722"/>
                    <a:pt x="55228" y="65319"/>
                  </a:cubicBezTo>
                  <a:cubicBezTo>
                    <a:pt x="55449" y="65604"/>
                    <a:pt x="55669" y="65877"/>
                    <a:pt x="55890" y="66149"/>
                  </a:cubicBezTo>
                  <a:cubicBezTo>
                    <a:pt x="55993" y="66292"/>
                    <a:pt x="56097" y="66434"/>
                    <a:pt x="56214" y="66564"/>
                  </a:cubicBezTo>
                  <a:lnTo>
                    <a:pt x="56551" y="66953"/>
                  </a:lnTo>
                  <a:cubicBezTo>
                    <a:pt x="57420" y="67926"/>
                    <a:pt x="58341" y="68860"/>
                    <a:pt x="59327" y="69729"/>
                  </a:cubicBezTo>
                  <a:cubicBezTo>
                    <a:pt x="61856" y="71986"/>
                    <a:pt x="64593" y="73854"/>
                    <a:pt x="67291" y="75630"/>
                  </a:cubicBezTo>
                  <a:cubicBezTo>
                    <a:pt x="69988" y="77407"/>
                    <a:pt x="72673" y="79094"/>
                    <a:pt x="75099" y="80935"/>
                  </a:cubicBezTo>
                  <a:cubicBezTo>
                    <a:pt x="77524" y="82790"/>
                    <a:pt x="79703" y="84801"/>
                    <a:pt x="81182" y="87135"/>
                  </a:cubicBezTo>
                  <a:cubicBezTo>
                    <a:pt x="82648" y="89444"/>
                    <a:pt x="83413" y="92129"/>
                    <a:pt x="83374" y="94866"/>
                  </a:cubicBezTo>
                  <a:cubicBezTo>
                    <a:pt x="83335" y="97641"/>
                    <a:pt x="82570" y="100560"/>
                    <a:pt x="81558" y="103556"/>
                  </a:cubicBezTo>
                  <a:cubicBezTo>
                    <a:pt x="80546" y="106552"/>
                    <a:pt x="79288" y="109626"/>
                    <a:pt x="78238" y="112933"/>
                  </a:cubicBezTo>
                  <a:cubicBezTo>
                    <a:pt x="77693" y="114620"/>
                    <a:pt x="77265" y="116345"/>
                    <a:pt x="76941" y="118096"/>
                  </a:cubicBezTo>
                  <a:lnTo>
                    <a:pt x="76824" y="118770"/>
                  </a:lnTo>
                  <a:lnTo>
                    <a:pt x="76746" y="119458"/>
                  </a:lnTo>
                  <a:lnTo>
                    <a:pt x="76577" y="120819"/>
                  </a:lnTo>
                  <a:lnTo>
                    <a:pt x="76513" y="122194"/>
                  </a:lnTo>
                  <a:cubicBezTo>
                    <a:pt x="76500" y="122415"/>
                    <a:pt x="76474" y="122648"/>
                    <a:pt x="76474" y="122869"/>
                  </a:cubicBezTo>
                  <a:lnTo>
                    <a:pt x="76474" y="123556"/>
                  </a:lnTo>
                  <a:cubicBezTo>
                    <a:pt x="76487" y="124010"/>
                    <a:pt x="76474" y="124464"/>
                    <a:pt x="76500" y="124918"/>
                  </a:cubicBezTo>
                  <a:lnTo>
                    <a:pt x="76590" y="126280"/>
                  </a:lnTo>
                  <a:cubicBezTo>
                    <a:pt x="76616" y="126734"/>
                    <a:pt x="76668" y="127175"/>
                    <a:pt x="76733" y="127616"/>
                  </a:cubicBezTo>
                  <a:lnTo>
                    <a:pt x="76811" y="128290"/>
                  </a:lnTo>
                  <a:cubicBezTo>
                    <a:pt x="76837" y="128511"/>
                    <a:pt x="76863" y="128744"/>
                    <a:pt x="76915" y="128952"/>
                  </a:cubicBezTo>
                  <a:cubicBezTo>
                    <a:pt x="77070" y="129834"/>
                    <a:pt x="77213" y="130729"/>
                    <a:pt x="77420" y="131585"/>
                  </a:cubicBezTo>
                  <a:lnTo>
                    <a:pt x="77576" y="132233"/>
                  </a:lnTo>
                  <a:lnTo>
                    <a:pt x="77641" y="132558"/>
                  </a:lnTo>
                  <a:lnTo>
                    <a:pt x="77732" y="132882"/>
                  </a:lnTo>
                  <a:lnTo>
                    <a:pt x="78082" y="134166"/>
                  </a:lnTo>
                  <a:lnTo>
                    <a:pt x="78173" y="134490"/>
                  </a:lnTo>
                  <a:lnTo>
                    <a:pt x="78277" y="134802"/>
                  </a:lnTo>
                  <a:lnTo>
                    <a:pt x="78471" y="135437"/>
                  </a:lnTo>
                  <a:cubicBezTo>
                    <a:pt x="78601" y="135852"/>
                    <a:pt x="78718" y="136267"/>
                    <a:pt x="78886" y="136682"/>
                  </a:cubicBezTo>
                  <a:lnTo>
                    <a:pt x="79327" y="137914"/>
                  </a:lnTo>
                  <a:cubicBezTo>
                    <a:pt x="79470" y="138316"/>
                    <a:pt x="79638" y="138732"/>
                    <a:pt x="79794" y="139134"/>
                  </a:cubicBezTo>
                  <a:cubicBezTo>
                    <a:pt x="80105" y="139951"/>
                    <a:pt x="80456" y="140742"/>
                    <a:pt x="80806" y="141533"/>
                  </a:cubicBezTo>
                  <a:cubicBezTo>
                    <a:pt x="80974" y="141935"/>
                    <a:pt x="81156" y="142311"/>
                    <a:pt x="81338" y="142700"/>
                  </a:cubicBezTo>
                  <a:cubicBezTo>
                    <a:pt x="81519" y="143090"/>
                    <a:pt x="81701" y="143492"/>
                    <a:pt x="81882" y="143868"/>
                  </a:cubicBezTo>
                  <a:cubicBezTo>
                    <a:pt x="82271" y="144646"/>
                    <a:pt x="82648" y="145398"/>
                    <a:pt x="83037" y="146164"/>
                  </a:cubicBezTo>
                  <a:cubicBezTo>
                    <a:pt x="83439" y="146929"/>
                    <a:pt x="83841" y="147668"/>
                    <a:pt x="84243" y="148420"/>
                  </a:cubicBezTo>
                  <a:cubicBezTo>
                    <a:pt x="85073" y="149886"/>
                    <a:pt x="85890" y="151339"/>
                    <a:pt x="86733" y="152779"/>
                  </a:cubicBezTo>
                  <a:cubicBezTo>
                    <a:pt x="88406" y="155645"/>
                    <a:pt x="90067" y="158447"/>
                    <a:pt x="91597" y="161274"/>
                  </a:cubicBezTo>
                  <a:cubicBezTo>
                    <a:pt x="92349" y="162675"/>
                    <a:pt x="93089" y="164089"/>
                    <a:pt x="93750" y="165502"/>
                  </a:cubicBezTo>
                  <a:cubicBezTo>
                    <a:pt x="94100" y="166216"/>
                    <a:pt x="94399" y="166929"/>
                    <a:pt x="94723" y="167643"/>
                  </a:cubicBezTo>
                  <a:lnTo>
                    <a:pt x="95177" y="168719"/>
                  </a:lnTo>
                  <a:lnTo>
                    <a:pt x="95397" y="169251"/>
                  </a:lnTo>
                  <a:cubicBezTo>
                    <a:pt x="95462" y="169433"/>
                    <a:pt x="95527" y="169614"/>
                    <a:pt x="95592" y="169796"/>
                  </a:cubicBezTo>
                  <a:lnTo>
                    <a:pt x="96007" y="170872"/>
                  </a:lnTo>
                  <a:lnTo>
                    <a:pt x="96357" y="171962"/>
                  </a:lnTo>
                  <a:lnTo>
                    <a:pt x="96539" y="172507"/>
                  </a:lnTo>
                  <a:lnTo>
                    <a:pt x="96707" y="173051"/>
                  </a:lnTo>
                  <a:lnTo>
                    <a:pt x="97019" y="174141"/>
                  </a:lnTo>
                  <a:cubicBezTo>
                    <a:pt x="97395" y="175568"/>
                    <a:pt x="97667" y="177020"/>
                    <a:pt x="97823" y="178486"/>
                  </a:cubicBezTo>
                  <a:cubicBezTo>
                    <a:pt x="97992" y="179939"/>
                    <a:pt x="98056" y="181391"/>
                    <a:pt x="98005" y="182857"/>
                  </a:cubicBezTo>
                  <a:cubicBezTo>
                    <a:pt x="97979" y="183583"/>
                    <a:pt x="97914" y="184310"/>
                    <a:pt x="97849" y="185023"/>
                  </a:cubicBezTo>
                  <a:cubicBezTo>
                    <a:pt x="97797" y="185373"/>
                    <a:pt x="97758" y="185736"/>
                    <a:pt x="97693" y="186087"/>
                  </a:cubicBezTo>
                  <a:lnTo>
                    <a:pt x="97615" y="186618"/>
                  </a:lnTo>
                  <a:lnTo>
                    <a:pt x="97512" y="187137"/>
                  </a:lnTo>
                  <a:cubicBezTo>
                    <a:pt x="97239" y="188512"/>
                    <a:pt x="96837" y="189848"/>
                    <a:pt x="96305" y="191145"/>
                  </a:cubicBezTo>
                  <a:cubicBezTo>
                    <a:pt x="95800" y="192403"/>
                    <a:pt x="95138" y="193583"/>
                    <a:pt x="94360" y="194686"/>
                  </a:cubicBezTo>
                  <a:cubicBezTo>
                    <a:pt x="92829" y="196852"/>
                    <a:pt x="90793" y="198486"/>
                    <a:pt x="88368" y="199641"/>
                  </a:cubicBezTo>
                  <a:cubicBezTo>
                    <a:pt x="84866" y="201340"/>
                    <a:pt x="80624" y="202066"/>
                    <a:pt x="76370" y="202235"/>
                  </a:cubicBezTo>
                  <a:cubicBezTo>
                    <a:pt x="75803" y="202255"/>
                    <a:pt x="75237" y="202266"/>
                    <a:pt x="74671" y="202266"/>
                  </a:cubicBezTo>
                  <a:cubicBezTo>
                    <a:pt x="73111" y="202266"/>
                    <a:pt x="71553" y="202185"/>
                    <a:pt x="70001" y="202014"/>
                  </a:cubicBezTo>
                  <a:cubicBezTo>
                    <a:pt x="67887" y="201781"/>
                    <a:pt x="65786" y="201405"/>
                    <a:pt x="63711" y="200886"/>
                  </a:cubicBezTo>
                  <a:cubicBezTo>
                    <a:pt x="59573" y="199835"/>
                    <a:pt x="55591" y="198214"/>
                    <a:pt x="51882" y="196074"/>
                  </a:cubicBezTo>
                  <a:cubicBezTo>
                    <a:pt x="50040" y="195010"/>
                    <a:pt x="48276" y="193817"/>
                    <a:pt x="46590" y="192507"/>
                  </a:cubicBezTo>
                  <a:cubicBezTo>
                    <a:pt x="44930" y="191184"/>
                    <a:pt x="43360" y="189757"/>
                    <a:pt x="41895" y="188214"/>
                  </a:cubicBezTo>
                  <a:cubicBezTo>
                    <a:pt x="36084" y="182053"/>
                    <a:pt x="32180" y="174063"/>
                    <a:pt x="30649" y="165645"/>
                  </a:cubicBezTo>
                  <a:cubicBezTo>
                    <a:pt x="30260" y="163544"/>
                    <a:pt x="30027" y="161417"/>
                    <a:pt x="29936" y="159290"/>
                  </a:cubicBezTo>
                  <a:cubicBezTo>
                    <a:pt x="29754" y="155022"/>
                    <a:pt x="30195" y="150755"/>
                    <a:pt x="31246" y="146618"/>
                  </a:cubicBezTo>
                  <a:cubicBezTo>
                    <a:pt x="31817" y="144503"/>
                    <a:pt x="32491" y="142428"/>
                    <a:pt x="33269" y="140379"/>
                  </a:cubicBezTo>
                  <a:cubicBezTo>
                    <a:pt x="34320" y="137499"/>
                    <a:pt x="35552" y="134581"/>
                    <a:pt x="36706" y="131494"/>
                  </a:cubicBezTo>
                  <a:cubicBezTo>
                    <a:pt x="37277" y="129964"/>
                    <a:pt x="37848" y="128394"/>
                    <a:pt x="38341" y="126773"/>
                  </a:cubicBezTo>
                  <a:lnTo>
                    <a:pt x="38704" y="125554"/>
                  </a:lnTo>
                  <a:cubicBezTo>
                    <a:pt x="38834" y="125152"/>
                    <a:pt x="38924" y="124736"/>
                    <a:pt x="39041" y="124334"/>
                  </a:cubicBezTo>
                  <a:cubicBezTo>
                    <a:pt x="39145" y="123919"/>
                    <a:pt x="39275" y="123517"/>
                    <a:pt x="39365" y="123102"/>
                  </a:cubicBezTo>
                  <a:lnTo>
                    <a:pt x="39664" y="121870"/>
                  </a:lnTo>
                  <a:cubicBezTo>
                    <a:pt x="40403" y="118550"/>
                    <a:pt x="40896" y="115190"/>
                    <a:pt x="41129" y="111792"/>
                  </a:cubicBezTo>
                  <a:cubicBezTo>
                    <a:pt x="41363" y="108407"/>
                    <a:pt x="41337" y="104996"/>
                    <a:pt x="41064" y="101610"/>
                  </a:cubicBezTo>
                  <a:cubicBezTo>
                    <a:pt x="40792" y="98225"/>
                    <a:pt x="40273" y="94853"/>
                    <a:pt x="39521" y="91545"/>
                  </a:cubicBezTo>
                  <a:cubicBezTo>
                    <a:pt x="38769" y="88238"/>
                    <a:pt x="37770" y="84995"/>
                    <a:pt x="36525" y="81830"/>
                  </a:cubicBezTo>
                  <a:cubicBezTo>
                    <a:pt x="36239" y="81039"/>
                    <a:pt x="35889" y="80274"/>
                    <a:pt x="35565" y="79496"/>
                  </a:cubicBezTo>
                  <a:cubicBezTo>
                    <a:pt x="35409" y="79094"/>
                    <a:pt x="35228" y="78717"/>
                    <a:pt x="35046" y="78328"/>
                  </a:cubicBezTo>
                  <a:cubicBezTo>
                    <a:pt x="34865" y="77952"/>
                    <a:pt x="34696" y="77563"/>
                    <a:pt x="34514" y="77187"/>
                  </a:cubicBezTo>
                  <a:lnTo>
                    <a:pt x="33957" y="76046"/>
                  </a:lnTo>
                  <a:lnTo>
                    <a:pt x="33671" y="75488"/>
                  </a:lnTo>
                  <a:lnTo>
                    <a:pt x="33373" y="74930"/>
                  </a:lnTo>
                  <a:lnTo>
                    <a:pt x="32776" y="73815"/>
                  </a:lnTo>
                  <a:cubicBezTo>
                    <a:pt x="32569" y="73438"/>
                    <a:pt x="32361" y="73075"/>
                    <a:pt x="32154" y="72712"/>
                  </a:cubicBezTo>
                  <a:cubicBezTo>
                    <a:pt x="31324" y="71246"/>
                    <a:pt x="30403" y="69833"/>
                    <a:pt x="29469" y="68445"/>
                  </a:cubicBezTo>
                  <a:lnTo>
                    <a:pt x="28743" y="67420"/>
                  </a:lnTo>
                  <a:cubicBezTo>
                    <a:pt x="28496" y="67070"/>
                    <a:pt x="28263" y="66720"/>
                    <a:pt x="28003" y="66396"/>
                  </a:cubicBezTo>
                  <a:cubicBezTo>
                    <a:pt x="27497" y="65734"/>
                    <a:pt x="26992" y="65060"/>
                    <a:pt x="26460" y="64424"/>
                  </a:cubicBezTo>
                  <a:cubicBezTo>
                    <a:pt x="24384" y="61830"/>
                    <a:pt x="22179" y="59469"/>
                    <a:pt x="20065" y="57187"/>
                  </a:cubicBezTo>
                  <a:cubicBezTo>
                    <a:pt x="17951" y="54891"/>
                    <a:pt x="15889" y="52660"/>
                    <a:pt x="14047" y="50390"/>
                  </a:cubicBezTo>
                  <a:cubicBezTo>
                    <a:pt x="13113" y="49262"/>
                    <a:pt x="12270" y="48107"/>
                    <a:pt x="11453" y="46953"/>
                  </a:cubicBezTo>
                  <a:lnTo>
                    <a:pt x="10869" y="46071"/>
                  </a:lnTo>
                  <a:cubicBezTo>
                    <a:pt x="10766" y="45928"/>
                    <a:pt x="10675" y="45786"/>
                    <a:pt x="10584" y="45630"/>
                  </a:cubicBezTo>
                  <a:lnTo>
                    <a:pt x="10312" y="45189"/>
                  </a:lnTo>
                  <a:cubicBezTo>
                    <a:pt x="9935" y="44592"/>
                    <a:pt x="9611" y="43996"/>
                    <a:pt x="9287" y="43399"/>
                  </a:cubicBezTo>
                  <a:cubicBezTo>
                    <a:pt x="8029" y="41012"/>
                    <a:pt x="7108" y="38496"/>
                    <a:pt x="6667" y="36006"/>
                  </a:cubicBezTo>
                  <a:cubicBezTo>
                    <a:pt x="6446" y="34787"/>
                    <a:pt x="6356" y="33554"/>
                    <a:pt x="6395" y="32322"/>
                  </a:cubicBezTo>
                  <a:cubicBezTo>
                    <a:pt x="6420" y="31142"/>
                    <a:pt x="6602" y="29962"/>
                    <a:pt x="6900" y="28820"/>
                  </a:cubicBezTo>
                  <a:cubicBezTo>
                    <a:pt x="7523" y="26563"/>
                    <a:pt x="8690" y="24371"/>
                    <a:pt x="10156" y="22361"/>
                  </a:cubicBezTo>
                  <a:cubicBezTo>
                    <a:pt x="10338" y="22102"/>
                    <a:pt x="10519" y="21855"/>
                    <a:pt x="10714" y="21609"/>
                  </a:cubicBezTo>
                  <a:lnTo>
                    <a:pt x="11323" y="20818"/>
                  </a:lnTo>
                  <a:cubicBezTo>
                    <a:pt x="11764" y="20260"/>
                    <a:pt x="12192" y="19715"/>
                    <a:pt x="12620" y="19157"/>
                  </a:cubicBezTo>
                  <a:lnTo>
                    <a:pt x="15111" y="15902"/>
                  </a:lnTo>
                  <a:cubicBezTo>
                    <a:pt x="16719" y="13788"/>
                    <a:pt x="18288" y="11738"/>
                    <a:pt x="19897" y="9974"/>
                  </a:cubicBezTo>
                  <a:cubicBezTo>
                    <a:pt x="20558" y="9248"/>
                    <a:pt x="21259" y="8548"/>
                    <a:pt x="21985" y="7899"/>
                  </a:cubicBezTo>
                  <a:cubicBezTo>
                    <a:pt x="22608" y="7328"/>
                    <a:pt x="23282" y="6822"/>
                    <a:pt x="23995" y="6356"/>
                  </a:cubicBezTo>
                  <a:cubicBezTo>
                    <a:pt x="25124" y="5616"/>
                    <a:pt x="26395" y="5084"/>
                    <a:pt x="27718" y="4799"/>
                  </a:cubicBezTo>
                  <a:cubicBezTo>
                    <a:pt x="27874" y="4760"/>
                    <a:pt x="28016" y="4747"/>
                    <a:pt x="28159" y="4721"/>
                  </a:cubicBezTo>
                  <a:lnTo>
                    <a:pt x="28600" y="4643"/>
                  </a:lnTo>
                  <a:lnTo>
                    <a:pt x="29443" y="4566"/>
                  </a:lnTo>
                  <a:cubicBezTo>
                    <a:pt x="29728" y="4553"/>
                    <a:pt x="29988" y="4540"/>
                    <a:pt x="30260" y="4527"/>
                  </a:cubicBezTo>
                  <a:lnTo>
                    <a:pt x="31038" y="4540"/>
                  </a:lnTo>
                  <a:cubicBezTo>
                    <a:pt x="31920" y="4579"/>
                    <a:pt x="32802" y="4669"/>
                    <a:pt x="33671" y="4812"/>
                  </a:cubicBezTo>
                  <a:cubicBezTo>
                    <a:pt x="34411" y="4916"/>
                    <a:pt x="35007" y="5045"/>
                    <a:pt x="35461" y="5097"/>
                  </a:cubicBezTo>
                  <a:lnTo>
                    <a:pt x="35630" y="5123"/>
                  </a:lnTo>
                  <a:lnTo>
                    <a:pt x="35785" y="5149"/>
                  </a:lnTo>
                  <a:cubicBezTo>
                    <a:pt x="35889" y="5162"/>
                    <a:pt x="35993" y="5175"/>
                    <a:pt x="36071" y="5175"/>
                  </a:cubicBezTo>
                  <a:cubicBezTo>
                    <a:pt x="36136" y="5182"/>
                    <a:pt x="36201" y="5185"/>
                    <a:pt x="36265" y="5185"/>
                  </a:cubicBezTo>
                  <a:cubicBezTo>
                    <a:pt x="36330" y="5185"/>
                    <a:pt x="36395" y="5182"/>
                    <a:pt x="36460" y="5175"/>
                  </a:cubicBezTo>
                  <a:cubicBezTo>
                    <a:pt x="36836" y="5136"/>
                    <a:pt x="36616" y="4890"/>
                    <a:pt x="35863" y="4449"/>
                  </a:cubicBezTo>
                  <a:cubicBezTo>
                    <a:pt x="34657" y="3800"/>
                    <a:pt x="33386" y="3307"/>
                    <a:pt x="32050" y="2996"/>
                  </a:cubicBezTo>
                  <a:cubicBezTo>
                    <a:pt x="31829" y="2944"/>
                    <a:pt x="31596" y="2879"/>
                    <a:pt x="31350" y="2828"/>
                  </a:cubicBezTo>
                  <a:lnTo>
                    <a:pt x="30597" y="2711"/>
                  </a:lnTo>
                  <a:cubicBezTo>
                    <a:pt x="30325" y="2659"/>
                    <a:pt x="30066" y="2646"/>
                    <a:pt x="29780" y="2620"/>
                  </a:cubicBezTo>
                  <a:lnTo>
                    <a:pt x="29352" y="2581"/>
                  </a:lnTo>
                  <a:lnTo>
                    <a:pt x="28924" y="2568"/>
                  </a:lnTo>
                  <a:cubicBezTo>
                    <a:pt x="28809" y="2565"/>
                    <a:pt x="28694" y="2563"/>
                    <a:pt x="28579" y="2563"/>
                  </a:cubicBezTo>
                  <a:cubicBezTo>
                    <a:pt x="27400" y="2563"/>
                    <a:pt x="26233" y="2744"/>
                    <a:pt x="25098" y="3087"/>
                  </a:cubicBezTo>
                  <a:cubicBezTo>
                    <a:pt x="23736" y="3476"/>
                    <a:pt x="22335" y="4202"/>
                    <a:pt x="20960" y="5162"/>
                  </a:cubicBezTo>
                  <a:cubicBezTo>
                    <a:pt x="20792" y="5266"/>
                    <a:pt x="20623" y="5409"/>
                    <a:pt x="20454" y="5538"/>
                  </a:cubicBezTo>
                  <a:cubicBezTo>
                    <a:pt x="20286" y="5668"/>
                    <a:pt x="20104" y="5785"/>
                    <a:pt x="19949" y="5927"/>
                  </a:cubicBezTo>
                  <a:cubicBezTo>
                    <a:pt x="19611" y="6200"/>
                    <a:pt x="19261" y="6485"/>
                    <a:pt x="18937" y="6784"/>
                  </a:cubicBezTo>
                  <a:cubicBezTo>
                    <a:pt x="18262" y="7393"/>
                    <a:pt x="17601" y="8042"/>
                    <a:pt x="16939" y="8729"/>
                  </a:cubicBezTo>
                  <a:cubicBezTo>
                    <a:pt x="14293" y="11505"/>
                    <a:pt x="11712" y="14890"/>
                    <a:pt x="8755" y="18418"/>
                  </a:cubicBezTo>
                  <a:lnTo>
                    <a:pt x="8301" y="18042"/>
                  </a:lnTo>
                  <a:cubicBezTo>
                    <a:pt x="9754" y="16278"/>
                    <a:pt x="11025" y="14631"/>
                    <a:pt x="12192" y="13139"/>
                  </a:cubicBezTo>
                  <a:cubicBezTo>
                    <a:pt x="13360" y="11647"/>
                    <a:pt x="14423" y="10311"/>
                    <a:pt x="15409" y="9144"/>
                  </a:cubicBezTo>
                  <a:cubicBezTo>
                    <a:pt x="17393" y="6796"/>
                    <a:pt x="19106" y="5123"/>
                    <a:pt x="20558" y="3982"/>
                  </a:cubicBezTo>
                  <a:cubicBezTo>
                    <a:pt x="21609" y="3152"/>
                    <a:pt x="22737" y="2425"/>
                    <a:pt x="23918" y="1816"/>
                  </a:cubicBezTo>
                  <a:cubicBezTo>
                    <a:pt x="24294" y="1595"/>
                    <a:pt x="24592" y="1466"/>
                    <a:pt x="24812" y="1336"/>
                  </a:cubicBezTo>
                  <a:cubicBezTo>
                    <a:pt x="24955" y="1258"/>
                    <a:pt x="25085" y="1167"/>
                    <a:pt x="25202" y="1051"/>
                  </a:cubicBezTo>
                  <a:cubicBezTo>
                    <a:pt x="25318" y="921"/>
                    <a:pt x="25176" y="830"/>
                    <a:pt x="24916" y="791"/>
                  </a:cubicBezTo>
                  <a:cubicBezTo>
                    <a:pt x="24657" y="752"/>
                    <a:pt x="24294" y="752"/>
                    <a:pt x="23982" y="752"/>
                  </a:cubicBezTo>
                  <a:cubicBezTo>
                    <a:pt x="23658" y="739"/>
                    <a:pt x="23412" y="726"/>
                    <a:pt x="23373" y="623"/>
                  </a:cubicBezTo>
                  <a:cubicBezTo>
                    <a:pt x="23360" y="571"/>
                    <a:pt x="23399" y="506"/>
                    <a:pt x="23515" y="389"/>
                  </a:cubicBezTo>
                  <a:cubicBezTo>
                    <a:pt x="23593" y="324"/>
                    <a:pt x="23671" y="272"/>
                    <a:pt x="23762" y="220"/>
                  </a:cubicBezTo>
                  <a:cubicBezTo>
                    <a:pt x="23866" y="156"/>
                    <a:pt x="23982" y="78"/>
                    <a:pt x="241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95" name="Google Shape;1695;p50"/>
          <p:cNvSpPr txBox="1"/>
          <p:nvPr>
            <p:ph type="ctrTitle"/>
          </p:nvPr>
        </p:nvSpPr>
        <p:spPr>
          <a:xfrm flipH="1">
            <a:off x="1856250" y="2724400"/>
            <a:ext cx="5233800" cy="955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800"/>
              <a:buNone/>
            </a:pPr>
            <a:r>
              <a:rPr lang="es" sz="1400">
                <a:solidFill>
                  <a:schemeClr val="accent2"/>
                </a:solidFill>
              </a:rPr>
              <a:t>Preguntas de materiales sobre el taller?  Contacten a Teresa Campos-Domínguez  </a:t>
            </a:r>
            <a:endParaRPr sz="1400">
              <a:solidFill>
                <a:schemeClr val="accent2"/>
              </a:solidFill>
            </a:endParaRPr>
          </a:p>
          <a:p>
            <a:pPr indent="0" lvl="0" marL="0" rtl="0" algn="ctr">
              <a:lnSpc>
                <a:spcPct val="100000"/>
              </a:lnSpc>
              <a:spcBef>
                <a:spcPts val="0"/>
              </a:spcBef>
              <a:spcAft>
                <a:spcPts val="0"/>
              </a:spcAft>
              <a:buSzPts val="1800"/>
              <a:buNone/>
            </a:pPr>
            <a:r>
              <a:rPr lang="es" sz="1400">
                <a:solidFill>
                  <a:schemeClr val="accent2"/>
                </a:solidFill>
              </a:rPr>
              <a:t>teresa.campos-dominguez@multco.us</a:t>
            </a:r>
            <a:endParaRPr sz="1400">
              <a:solidFill>
                <a:schemeClr val="accent2"/>
              </a:solidFill>
            </a:endParaRPr>
          </a:p>
          <a:p>
            <a:pPr indent="0" lvl="0" marL="0" rtl="0" algn="ctr">
              <a:lnSpc>
                <a:spcPct val="100000"/>
              </a:lnSpc>
              <a:spcBef>
                <a:spcPts val="0"/>
              </a:spcBef>
              <a:spcAft>
                <a:spcPts val="0"/>
              </a:spcAft>
              <a:buSzPts val="1800"/>
              <a:buNone/>
            </a:pPr>
            <a:r>
              <a:t/>
            </a:r>
            <a:endParaRPr sz="1400">
              <a:solidFill>
                <a:schemeClr val="accent2"/>
              </a:solidFill>
            </a:endParaRPr>
          </a:p>
          <a:p>
            <a:pPr indent="0" lvl="0" marL="0" rtl="0" algn="ctr">
              <a:lnSpc>
                <a:spcPct val="100000"/>
              </a:lnSpc>
              <a:spcBef>
                <a:spcPts val="0"/>
              </a:spcBef>
              <a:spcAft>
                <a:spcPts val="0"/>
              </a:spcAft>
              <a:buSzPts val="1800"/>
              <a:buNone/>
            </a:pPr>
            <a:r>
              <a:t/>
            </a:r>
            <a:endParaRPr sz="1400">
              <a:solidFill>
                <a:schemeClr val="accent2"/>
              </a:solidFill>
            </a:endParaRPr>
          </a:p>
          <a:p>
            <a:pPr indent="0" lvl="0" marL="0" rtl="0" algn="ctr">
              <a:lnSpc>
                <a:spcPct val="100000"/>
              </a:lnSpc>
              <a:spcBef>
                <a:spcPts val="0"/>
              </a:spcBef>
              <a:spcAft>
                <a:spcPts val="0"/>
              </a:spcAft>
              <a:buSzPts val="1800"/>
              <a:buNone/>
            </a:pPr>
            <a:r>
              <a:rPr lang="es" sz="1400">
                <a:solidFill>
                  <a:schemeClr val="accent2"/>
                </a:solidFill>
              </a:rPr>
              <a:t>Los materiales de taller fueron creados por el Departamento de Salud del Condado de Multnomah, 10/15/2021.  </a:t>
            </a:r>
            <a:endParaRPr sz="1400">
              <a:solidFill>
                <a:schemeClr val="accent2"/>
              </a:solidFill>
            </a:endParaRPr>
          </a:p>
        </p:txBody>
      </p:sp>
      <p:sp>
        <p:nvSpPr>
          <p:cNvPr id="1696" name="Google Shape;1696;p50"/>
          <p:cNvSpPr txBox="1"/>
          <p:nvPr>
            <p:ph idx="1" type="subTitle"/>
          </p:nvPr>
        </p:nvSpPr>
        <p:spPr>
          <a:xfrm flipH="1">
            <a:off x="1971899" y="481988"/>
            <a:ext cx="4543200" cy="1268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2400"/>
              <a:buNone/>
            </a:pPr>
            <a:r>
              <a:rPr lang="es" sz="5200">
                <a:solidFill>
                  <a:srgbClr val="FF00FF"/>
                </a:solidFill>
              </a:rPr>
              <a:t>Mil Gracias </a:t>
            </a:r>
            <a:endParaRPr sz="2000">
              <a:solidFill>
                <a:srgbClr val="FF00FF"/>
              </a:solidFill>
            </a:endParaRPr>
          </a:p>
        </p:txBody>
      </p:sp>
      <p:sp>
        <p:nvSpPr>
          <p:cNvPr id="1697" name="Google Shape;1697;p50"/>
          <p:cNvSpPr/>
          <p:nvPr/>
        </p:nvSpPr>
        <p:spPr>
          <a:xfrm>
            <a:off x="4144500" y="2802400"/>
            <a:ext cx="657300" cy="74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98" name="Google Shape;1698;p50"/>
          <p:cNvGrpSpPr/>
          <p:nvPr/>
        </p:nvGrpSpPr>
        <p:grpSpPr>
          <a:xfrm>
            <a:off x="7455695" y="-172889"/>
            <a:ext cx="2083740" cy="1263174"/>
            <a:chOff x="5079970" y="902911"/>
            <a:chExt cx="2083740" cy="1263174"/>
          </a:xfrm>
        </p:grpSpPr>
        <p:sp>
          <p:nvSpPr>
            <p:cNvPr id="1699" name="Google Shape;1699;p50"/>
            <p:cNvSpPr/>
            <p:nvPr/>
          </p:nvSpPr>
          <p:spPr>
            <a:xfrm>
              <a:off x="5280583" y="1304782"/>
              <a:ext cx="76106" cy="57400"/>
            </a:xfrm>
            <a:custGeom>
              <a:rect b="b" l="l" r="r" t="t"/>
              <a:pathLst>
                <a:path extrusionOk="0" h="7202" w="9549">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50"/>
            <p:cNvSpPr/>
            <p:nvPr/>
          </p:nvSpPr>
          <p:spPr>
            <a:xfrm>
              <a:off x="5481539" y="1104161"/>
              <a:ext cx="75978" cy="57304"/>
            </a:xfrm>
            <a:custGeom>
              <a:rect b="b" l="l" r="r" t="t"/>
              <a:pathLst>
                <a:path extrusionOk="0" h="7190" w="9533">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50"/>
            <p:cNvSpPr/>
            <p:nvPr/>
          </p:nvSpPr>
          <p:spPr>
            <a:xfrm>
              <a:off x="5682088" y="902991"/>
              <a:ext cx="76257" cy="57432"/>
            </a:xfrm>
            <a:custGeom>
              <a:rect b="b" l="l" r="r" t="t"/>
              <a:pathLst>
                <a:path extrusionOk="0" h="7206" w="9568">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50"/>
            <p:cNvSpPr/>
            <p:nvPr/>
          </p:nvSpPr>
          <p:spPr>
            <a:xfrm>
              <a:off x="5481411" y="1304782"/>
              <a:ext cx="76106" cy="57400"/>
            </a:xfrm>
            <a:custGeom>
              <a:rect b="b" l="l" r="r" t="t"/>
              <a:pathLst>
                <a:path extrusionOk="0" h="7202" w="9549">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50"/>
            <p:cNvSpPr/>
            <p:nvPr/>
          </p:nvSpPr>
          <p:spPr>
            <a:xfrm>
              <a:off x="5687866" y="1103675"/>
              <a:ext cx="64645" cy="57775"/>
            </a:xfrm>
            <a:custGeom>
              <a:rect b="b" l="l" r="r" t="t"/>
              <a:pathLst>
                <a:path extrusionOk="0" h="7249" w="8111">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50"/>
            <p:cNvSpPr/>
            <p:nvPr/>
          </p:nvSpPr>
          <p:spPr>
            <a:xfrm>
              <a:off x="5888909" y="902911"/>
              <a:ext cx="64214" cy="57695"/>
            </a:xfrm>
            <a:custGeom>
              <a:rect b="b" l="l" r="r" t="t"/>
              <a:pathLst>
                <a:path extrusionOk="0" h="7239" w="8057">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50"/>
            <p:cNvSpPr/>
            <p:nvPr/>
          </p:nvSpPr>
          <p:spPr>
            <a:xfrm>
              <a:off x="5682024" y="1304782"/>
              <a:ext cx="76106" cy="57559"/>
            </a:xfrm>
            <a:custGeom>
              <a:rect b="b" l="l" r="r" t="t"/>
              <a:pathLst>
                <a:path extrusionOk="0" h="7222" w="9549">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50"/>
            <p:cNvSpPr/>
            <p:nvPr/>
          </p:nvSpPr>
          <p:spPr>
            <a:xfrm>
              <a:off x="5882828" y="1103779"/>
              <a:ext cx="76129" cy="57264"/>
            </a:xfrm>
            <a:custGeom>
              <a:rect b="b" l="l" r="r" t="t"/>
              <a:pathLst>
                <a:path extrusionOk="0" h="7185" w="9552">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50"/>
            <p:cNvSpPr/>
            <p:nvPr/>
          </p:nvSpPr>
          <p:spPr>
            <a:xfrm>
              <a:off x="6083680" y="902983"/>
              <a:ext cx="75978" cy="57440"/>
            </a:xfrm>
            <a:custGeom>
              <a:rect b="b" l="l" r="r" t="t"/>
              <a:pathLst>
                <a:path extrusionOk="0" h="7207" w="9533">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50"/>
            <p:cNvSpPr/>
            <p:nvPr/>
          </p:nvSpPr>
          <p:spPr>
            <a:xfrm>
              <a:off x="5888909" y="1304352"/>
              <a:ext cx="64214" cy="57695"/>
            </a:xfrm>
            <a:custGeom>
              <a:rect b="b" l="l" r="r" t="t"/>
              <a:pathLst>
                <a:path extrusionOk="0" h="7239" w="8057">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50"/>
            <p:cNvSpPr/>
            <p:nvPr/>
          </p:nvSpPr>
          <p:spPr>
            <a:xfrm>
              <a:off x="6083680" y="1103643"/>
              <a:ext cx="75922" cy="57615"/>
            </a:xfrm>
            <a:custGeom>
              <a:rect b="b" l="l" r="r" t="t"/>
              <a:pathLst>
                <a:path extrusionOk="0" h="7229" w="9526">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50"/>
            <p:cNvSpPr/>
            <p:nvPr/>
          </p:nvSpPr>
          <p:spPr>
            <a:xfrm>
              <a:off x="6083592" y="1304535"/>
              <a:ext cx="76193" cy="57328"/>
            </a:xfrm>
            <a:custGeom>
              <a:rect b="b" l="l" r="r" t="t"/>
              <a:pathLst>
                <a:path extrusionOk="0" h="7193" w="956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50"/>
            <p:cNvSpPr/>
            <p:nvPr/>
          </p:nvSpPr>
          <p:spPr>
            <a:xfrm>
              <a:off x="5079970" y="903333"/>
              <a:ext cx="75978" cy="57384"/>
            </a:xfrm>
            <a:custGeom>
              <a:rect b="b" l="l" r="r" t="t"/>
              <a:pathLst>
                <a:path extrusionOk="0" h="7200" w="9533">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50"/>
            <p:cNvSpPr/>
            <p:nvPr/>
          </p:nvSpPr>
          <p:spPr>
            <a:xfrm>
              <a:off x="5080098" y="1104161"/>
              <a:ext cx="75978" cy="57272"/>
            </a:xfrm>
            <a:custGeom>
              <a:rect b="b" l="l" r="r" t="t"/>
              <a:pathLst>
                <a:path extrusionOk="0" h="7186" w="9533">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50"/>
            <p:cNvSpPr/>
            <p:nvPr/>
          </p:nvSpPr>
          <p:spPr>
            <a:xfrm>
              <a:off x="5280647" y="903341"/>
              <a:ext cx="76042" cy="57320"/>
            </a:xfrm>
            <a:custGeom>
              <a:rect b="b" l="l" r="r" t="t"/>
              <a:pathLst>
                <a:path extrusionOk="0" h="7192" w="9541">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50"/>
            <p:cNvSpPr/>
            <p:nvPr/>
          </p:nvSpPr>
          <p:spPr>
            <a:xfrm>
              <a:off x="5080034" y="1304774"/>
              <a:ext cx="76042" cy="57488"/>
            </a:xfrm>
            <a:custGeom>
              <a:rect b="b" l="l" r="r" t="t"/>
              <a:pathLst>
                <a:path extrusionOk="0" h="7213" w="9541">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50"/>
            <p:cNvSpPr/>
            <p:nvPr/>
          </p:nvSpPr>
          <p:spPr>
            <a:xfrm>
              <a:off x="5286425" y="1103683"/>
              <a:ext cx="64206" cy="57719"/>
            </a:xfrm>
            <a:custGeom>
              <a:rect b="b" l="l" r="r" t="t"/>
              <a:pathLst>
                <a:path extrusionOk="0" h="7242" w="8056">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50"/>
            <p:cNvSpPr/>
            <p:nvPr/>
          </p:nvSpPr>
          <p:spPr>
            <a:xfrm>
              <a:off x="5481411" y="902983"/>
              <a:ext cx="75978" cy="57440"/>
            </a:xfrm>
            <a:custGeom>
              <a:rect b="b" l="l" r="r" t="t"/>
              <a:pathLst>
                <a:path extrusionOk="0" h="7207" w="9533">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50"/>
            <p:cNvSpPr/>
            <p:nvPr/>
          </p:nvSpPr>
          <p:spPr>
            <a:xfrm>
              <a:off x="6284516" y="1304782"/>
              <a:ext cx="76098" cy="57400"/>
            </a:xfrm>
            <a:custGeom>
              <a:rect b="b" l="l" r="r" t="t"/>
              <a:pathLst>
                <a:path extrusionOk="0" h="7202" w="9548">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50"/>
            <p:cNvSpPr/>
            <p:nvPr/>
          </p:nvSpPr>
          <p:spPr>
            <a:xfrm>
              <a:off x="6485248" y="1104161"/>
              <a:ext cx="76193" cy="57304"/>
            </a:xfrm>
            <a:custGeom>
              <a:rect b="b" l="l" r="r" t="t"/>
              <a:pathLst>
                <a:path extrusionOk="0" h="7190" w="956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50"/>
            <p:cNvSpPr/>
            <p:nvPr/>
          </p:nvSpPr>
          <p:spPr>
            <a:xfrm>
              <a:off x="6485344" y="1304782"/>
              <a:ext cx="76098" cy="57400"/>
            </a:xfrm>
            <a:custGeom>
              <a:rect b="b" l="l" r="r" t="t"/>
              <a:pathLst>
                <a:path extrusionOk="0" h="7202" w="9548">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50"/>
            <p:cNvSpPr/>
            <p:nvPr/>
          </p:nvSpPr>
          <p:spPr>
            <a:xfrm>
              <a:off x="6284572" y="903341"/>
              <a:ext cx="76042" cy="57320"/>
            </a:xfrm>
            <a:custGeom>
              <a:rect b="b" l="l" r="r" t="t"/>
              <a:pathLst>
                <a:path extrusionOk="0" h="7192" w="9541">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50"/>
            <p:cNvSpPr/>
            <p:nvPr/>
          </p:nvSpPr>
          <p:spPr>
            <a:xfrm>
              <a:off x="6686013" y="902991"/>
              <a:ext cx="76042" cy="57432"/>
            </a:xfrm>
            <a:custGeom>
              <a:rect b="b" l="l" r="r" t="t"/>
              <a:pathLst>
                <a:path extrusionOk="0" h="7206" w="9541">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50"/>
            <p:cNvSpPr/>
            <p:nvPr/>
          </p:nvSpPr>
          <p:spPr>
            <a:xfrm>
              <a:off x="6290565" y="1103683"/>
              <a:ext cx="64214" cy="57719"/>
            </a:xfrm>
            <a:custGeom>
              <a:rect b="b" l="l" r="r" t="t"/>
              <a:pathLst>
                <a:path extrusionOk="0" h="7242" w="8057">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50"/>
            <p:cNvSpPr/>
            <p:nvPr/>
          </p:nvSpPr>
          <p:spPr>
            <a:xfrm>
              <a:off x="6485344" y="902983"/>
              <a:ext cx="75978" cy="57440"/>
            </a:xfrm>
            <a:custGeom>
              <a:rect b="b" l="l" r="r" t="t"/>
              <a:pathLst>
                <a:path extrusionOk="0" h="7207" w="9533">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50"/>
            <p:cNvSpPr/>
            <p:nvPr/>
          </p:nvSpPr>
          <p:spPr>
            <a:xfrm>
              <a:off x="5682024" y="1706869"/>
              <a:ext cx="76042" cy="57296"/>
            </a:xfrm>
            <a:custGeom>
              <a:rect b="b" l="l" r="r" t="t"/>
              <a:pathLst>
                <a:path extrusionOk="0" h="7189" w="9541">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50"/>
            <p:cNvSpPr/>
            <p:nvPr/>
          </p:nvSpPr>
          <p:spPr>
            <a:xfrm>
              <a:off x="5882852" y="1506112"/>
              <a:ext cx="75922" cy="57448"/>
            </a:xfrm>
            <a:custGeom>
              <a:rect b="b" l="l" r="r" t="t"/>
              <a:pathLst>
                <a:path extrusionOk="0" h="7208" w="9526">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50"/>
            <p:cNvSpPr/>
            <p:nvPr/>
          </p:nvSpPr>
          <p:spPr>
            <a:xfrm>
              <a:off x="5682088" y="1907665"/>
              <a:ext cx="76257" cy="57328"/>
            </a:xfrm>
            <a:custGeom>
              <a:rect b="b" l="l" r="r" t="t"/>
              <a:pathLst>
                <a:path extrusionOk="0" h="7193" w="9568">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50"/>
            <p:cNvSpPr/>
            <p:nvPr/>
          </p:nvSpPr>
          <p:spPr>
            <a:xfrm>
              <a:off x="5888909" y="1706821"/>
              <a:ext cx="64214" cy="58038"/>
            </a:xfrm>
            <a:custGeom>
              <a:rect b="b" l="l" r="r" t="t"/>
              <a:pathLst>
                <a:path extrusionOk="0" h="7282" w="8057">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50"/>
            <p:cNvSpPr/>
            <p:nvPr/>
          </p:nvSpPr>
          <p:spPr>
            <a:xfrm>
              <a:off x="6083680" y="1506112"/>
              <a:ext cx="75978" cy="57440"/>
            </a:xfrm>
            <a:custGeom>
              <a:rect b="b" l="l" r="r" t="t"/>
              <a:pathLst>
                <a:path extrusionOk="0" h="7207" w="9533">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50"/>
            <p:cNvSpPr/>
            <p:nvPr/>
          </p:nvSpPr>
          <p:spPr>
            <a:xfrm>
              <a:off x="5888909" y="1907561"/>
              <a:ext cx="64214" cy="57615"/>
            </a:xfrm>
            <a:custGeom>
              <a:rect b="b" l="l" r="r" t="t"/>
              <a:pathLst>
                <a:path extrusionOk="0" h="7229" w="8057">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50"/>
            <p:cNvSpPr/>
            <p:nvPr/>
          </p:nvSpPr>
          <p:spPr>
            <a:xfrm>
              <a:off x="6083592" y="1706861"/>
              <a:ext cx="76193" cy="57304"/>
            </a:xfrm>
            <a:custGeom>
              <a:rect b="b" l="l" r="r" t="t"/>
              <a:pathLst>
                <a:path extrusionOk="0" h="7190" w="956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50"/>
            <p:cNvSpPr/>
            <p:nvPr/>
          </p:nvSpPr>
          <p:spPr>
            <a:xfrm>
              <a:off x="5882979" y="2108381"/>
              <a:ext cx="75978" cy="57440"/>
            </a:xfrm>
            <a:custGeom>
              <a:rect b="b" l="l" r="r" t="t"/>
              <a:pathLst>
                <a:path extrusionOk="0" h="7207" w="9533">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50"/>
            <p:cNvSpPr/>
            <p:nvPr/>
          </p:nvSpPr>
          <p:spPr>
            <a:xfrm>
              <a:off x="6083680" y="1907665"/>
              <a:ext cx="75978" cy="57328"/>
            </a:xfrm>
            <a:custGeom>
              <a:rect b="b" l="l" r="r" t="t"/>
              <a:pathLst>
                <a:path extrusionOk="0" h="7193" w="9533">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50"/>
            <p:cNvSpPr/>
            <p:nvPr/>
          </p:nvSpPr>
          <p:spPr>
            <a:xfrm>
              <a:off x="5086458" y="1506112"/>
              <a:ext cx="63346" cy="57256"/>
            </a:xfrm>
            <a:custGeom>
              <a:rect b="b" l="l" r="r" t="t"/>
              <a:pathLst>
                <a:path extrusionOk="0" h="7184" w="7948">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50"/>
            <p:cNvSpPr/>
            <p:nvPr/>
          </p:nvSpPr>
          <p:spPr>
            <a:xfrm>
              <a:off x="5079970" y="1707084"/>
              <a:ext cx="76106" cy="57400"/>
            </a:xfrm>
            <a:custGeom>
              <a:rect b="b" l="l" r="r" t="t"/>
              <a:pathLst>
                <a:path extrusionOk="0" h="7202" w="9549">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50"/>
            <p:cNvSpPr/>
            <p:nvPr/>
          </p:nvSpPr>
          <p:spPr>
            <a:xfrm>
              <a:off x="5280583" y="1706861"/>
              <a:ext cx="75922" cy="57312"/>
            </a:xfrm>
            <a:custGeom>
              <a:rect b="b" l="l" r="r" t="t"/>
              <a:pathLst>
                <a:path extrusionOk="0" h="7191" w="9526">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50"/>
            <p:cNvSpPr/>
            <p:nvPr/>
          </p:nvSpPr>
          <p:spPr>
            <a:xfrm>
              <a:off x="5481196" y="1506065"/>
              <a:ext cx="76257" cy="57488"/>
            </a:xfrm>
            <a:custGeom>
              <a:rect b="b" l="l" r="r" t="t"/>
              <a:pathLst>
                <a:path extrusionOk="0" h="7213" w="9568">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50"/>
            <p:cNvSpPr/>
            <p:nvPr/>
          </p:nvSpPr>
          <p:spPr>
            <a:xfrm>
              <a:off x="5487253" y="1706821"/>
              <a:ext cx="63991" cy="57679"/>
            </a:xfrm>
            <a:custGeom>
              <a:rect b="b" l="l" r="r" t="t"/>
              <a:pathLst>
                <a:path extrusionOk="0" h="7237" w="8029">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50"/>
            <p:cNvSpPr/>
            <p:nvPr/>
          </p:nvSpPr>
          <p:spPr>
            <a:xfrm>
              <a:off x="5682024" y="1506041"/>
              <a:ext cx="76042" cy="57296"/>
            </a:xfrm>
            <a:custGeom>
              <a:rect b="b" l="l" r="r" t="t"/>
              <a:pathLst>
                <a:path extrusionOk="0" h="7189" w="9541">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50"/>
            <p:cNvSpPr/>
            <p:nvPr/>
          </p:nvSpPr>
          <p:spPr>
            <a:xfrm>
              <a:off x="5481411" y="1907641"/>
              <a:ext cx="75978" cy="57352"/>
            </a:xfrm>
            <a:custGeom>
              <a:rect b="b" l="l" r="r" t="t"/>
              <a:pathLst>
                <a:path extrusionOk="0" h="7196" w="9533">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50"/>
            <p:cNvSpPr/>
            <p:nvPr/>
          </p:nvSpPr>
          <p:spPr>
            <a:xfrm>
              <a:off x="6685957" y="1706869"/>
              <a:ext cx="76249" cy="57296"/>
            </a:xfrm>
            <a:custGeom>
              <a:rect b="b" l="l" r="r" t="t"/>
              <a:pathLst>
                <a:path extrusionOk="0" h="7189" w="9567">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50"/>
            <p:cNvSpPr/>
            <p:nvPr/>
          </p:nvSpPr>
          <p:spPr>
            <a:xfrm>
              <a:off x="6886785" y="1506112"/>
              <a:ext cx="75914" cy="57448"/>
            </a:xfrm>
            <a:custGeom>
              <a:rect b="b" l="l" r="r" t="t"/>
              <a:pathLst>
                <a:path extrusionOk="0" h="7208" w="9525">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50"/>
            <p:cNvSpPr/>
            <p:nvPr/>
          </p:nvSpPr>
          <p:spPr>
            <a:xfrm>
              <a:off x="6892834" y="1706821"/>
              <a:ext cx="64645" cy="58516"/>
            </a:xfrm>
            <a:custGeom>
              <a:rect b="b" l="l" r="r" t="t"/>
              <a:pathLst>
                <a:path extrusionOk="0" h="7342" w="8111">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50"/>
            <p:cNvSpPr/>
            <p:nvPr/>
          </p:nvSpPr>
          <p:spPr>
            <a:xfrm>
              <a:off x="6892834" y="1907561"/>
              <a:ext cx="63999" cy="57615"/>
            </a:xfrm>
            <a:custGeom>
              <a:rect b="b" l="l" r="r" t="t"/>
              <a:pathLst>
                <a:path extrusionOk="0" h="7229" w="803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50"/>
            <p:cNvSpPr/>
            <p:nvPr/>
          </p:nvSpPr>
          <p:spPr>
            <a:xfrm>
              <a:off x="7087517" y="1706861"/>
              <a:ext cx="76193" cy="57304"/>
            </a:xfrm>
            <a:custGeom>
              <a:rect b="b" l="l" r="r" t="t"/>
              <a:pathLst>
                <a:path extrusionOk="0" h="7190" w="956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50"/>
            <p:cNvSpPr/>
            <p:nvPr/>
          </p:nvSpPr>
          <p:spPr>
            <a:xfrm>
              <a:off x="6290350" y="1506049"/>
              <a:ext cx="64429" cy="57631"/>
            </a:xfrm>
            <a:custGeom>
              <a:rect b="b" l="l" r="r" t="t"/>
              <a:pathLst>
                <a:path extrusionOk="0" h="7231" w="8084">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50"/>
            <p:cNvSpPr/>
            <p:nvPr/>
          </p:nvSpPr>
          <p:spPr>
            <a:xfrm>
              <a:off x="6284516" y="1706861"/>
              <a:ext cx="75914" cy="57312"/>
            </a:xfrm>
            <a:custGeom>
              <a:rect b="b" l="l" r="r" t="t"/>
              <a:pathLst>
                <a:path extrusionOk="0" h="7191" w="9525">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50"/>
            <p:cNvSpPr/>
            <p:nvPr/>
          </p:nvSpPr>
          <p:spPr>
            <a:xfrm>
              <a:off x="6485121" y="1506065"/>
              <a:ext cx="76257" cy="57488"/>
            </a:xfrm>
            <a:custGeom>
              <a:rect b="b" l="l" r="r" t="t"/>
              <a:pathLst>
                <a:path extrusionOk="0" h="7213" w="9568">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50"/>
            <p:cNvSpPr/>
            <p:nvPr/>
          </p:nvSpPr>
          <p:spPr>
            <a:xfrm>
              <a:off x="6284572" y="1907912"/>
              <a:ext cx="76042" cy="57488"/>
            </a:xfrm>
            <a:custGeom>
              <a:rect b="b" l="l" r="r" t="t"/>
              <a:pathLst>
                <a:path extrusionOk="0" h="7213" w="9541">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50"/>
            <p:cNvSpPr/>
            <p:nvPr/>
          </p:nvSpPr>
          <p:spPr>
            <a:xfrm>
              <a:off x="6491178" y="1706821"/>
              <a:ext cx="64214" cy="57679"/>
            </a:xfrm>
            <a:custGeom>
              <a:rect b="b" l="l" r="r" t="t"/>
              <a:pathLst>
                <a:path extrusionOk="0" h="7237" w="8057">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50"/>
            <p:cNvSpPr/>
            <p:nvPr/>
          </p:nvSpPr>
          <p:spPr>
            <a:xfrm>
              <a:off x="6685957" y="1506041"/>
              <a:ext cx="76034" cy="57296"/>
            </a:xfrm>
            <a:custGeom>
              <a:rect b="b" l="l" r="r" t="t"/>
              <a:pathLst>
                <a:path extrusionOk="0" h="7189" w="954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50"/>
            <p:cNvSpPr/>
            <p:nvPr/>
          </p:nvSpPr>
          <p:spPr>
            <a:xfrm>
              <a:off x="6290565" y="2108310"/>
              <a:ext cx="64214" cy="57775"/>
            </a:xfrm>
            <a:custGeom>
              <a:rect b="b" l="l" r="r" t="t"/>
              <a:pathLst>
                <a:path extrusionOk="0" h="7249" w="8057">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50"/>
            <p:cNvSpPr/>
            <p:nvPr/>
          </p:nvSpPr>
          <p:spPr>
            <a:xfrm>
              <a:off x="6485344" y="1907641"/>
              <a:ext cx="75978" cy="57352"/>
            </a:xfrm>
            <a:custGeom>
              <a:rect b="b" l="l" r="r" t="t"/>
              <a:pathLst>
                <a:path extrusionOk="0" h="7196" w="9533">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53" name="Google Shape;1753;p50"/>
          <p:cNvPicPr preferRelativeResize="0"/>
          <p:nvPr/>
        </p:nvPicPr>
        <p:blipFill rotWithShape="1">
          <a:blip r:embed="rId3">
            <a:alphaModFix/>
          </a:blip>
          <a:srcRect b="0" l="0" r="0" t="0"/>
          <a:stretch/>
        </p:blipFill>
        <p:spPr>
          <a:xfrm>
            <a:off x="3782588" y="4551088"/>
            <a:ext cx="1381125" cy="428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757" name="Shape 1757"/>
        <p:cNvGrpSpPr/>
        <p:nvPr/>
      </p:nvGrpSpPr>
      <p:grpSpPr>
        <a:xfrm>
          <a:off x="0" y="0"/>
          <a:ext cx="0" cy="0"/>
          <a:chOff x="0" y="0"/>
          <a:chExt cx="0" cy="0"/>
        </a:xfrm>
      </p:grpSpPr>
      <p:pic>
        <p:nvPicPr>
          <p:cNvPr id="1758" name="Google Shape;1758;p51">
            <a:hlinkClick r:id="rId3"/>
          </p:cNvPr>
          <p:cNvPicPr preferRelativeResize="0"/>
          <p:nvPr/>
        </p:nvPicPr>
        <p:blipFill rotWithShape="1">
          <a:blip r:embed="rId4">
            <a:alphaModFix/>
          </a:blip>
          <a:srcRect b="0" l="0" r="0" t="0"/>
          <a:stretch/>
        </p:blipFill>
        <p:spPr>
          <a:xfrm>
            <a:off x="3451063" y="2123075"/>
            <a:ext cx="2241874" cy="897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grpSp>
        <p:nvGrpSpPr>
          <p:cNvPr id="346" name="Google Shape;346;p31"/>
          <p:cNvGrpSpPr/>
          <p:nvPr/>
        </p:nvGrpSpPr>
        <p:grpSpPr>
          <a:xfrm>
            <a:off x="-619764" y="-436680"/>
            <a:ext cx="1235990" cy="1227266"/>
            <a:chOff x="1173550" y="238600"/>
            <a:chExt cx="5252825" cy="5215750"/>
          </a:xfrm>
        </p:grpSpPr>
        <p:sp>
          <p:nvSpPr>
            <p:cNvPr id="347" name="Google Shape;347;p31"/>
            <p:cNvSpPr/>
            <p:nvPr/>
          </p:nvSpPr>
          <p:spPr>
            <a:xfrm>
              <a:off x="1903800" y="968225"/>
              <a:ext cx="138375" cy="104400"/>
            </a:xfrm>
            <a:custGeom>
              <a:rect b="b" l="l" r="r" t="t"/>
              <a:pathLst>
                <a:path extrusionOk="0" h="4176" w="5535">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31"/>
            <p:cNvSpPr/>
            <p:nvPr/>
          </p:nvSpPr>
          <p:spPr>
            <a:xfrm>
              <a:off x="2268975" y="968425"/>
              <a:ext cx="138375" cy="104200"/>
            </a:xfrm>
            <a:custGeom>
              <a:rect b="b" l="l" r="r" t="t"/>
              <a:pathLst>
                <a:path extrusionOk="0" h="4168" w="5535">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31"/>
            <p:cNvSpPr/>
            <p:nvPr/>
          </p:nvSpPr>
          <p:spPr>
            <a:xfrm>
              <a:off x="2634075" y="603900"/>
              <a:ext cx="138225" cy="104375"/>
            </a:xfrm>
            <a:custGeom>
              <a:rect b="b" l="l" r="r" t="t"/>
              <a:pathLst>
                <a:path extrusionOk="0" h="4175" w="5529">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31"/>
            <p:cNvSpPr/>
            <p:nvPr/>
          </p:nvSpPr>
          <p:spPr>
            <a:xfrm>
              <a:off x="2999575" y="239125"/>
              <a:ext cx="137875" cy="103900"/>
            </a:xfrm>
            <a:custGeom>
              <a:rect b="b" l="l" r="r" t="t"/>
              <a:pathLst>
                <a:path extrusionOk="0" h="4156" w="5515">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31"/>
            <p:cNvSpPr/>
            <p:nvPr/>
          </p:nvSpPr>
          <p:spPr>
            <a:xfrm>
              <a:off x="2634275" y="968475"/>
              <a:ext cx="138025" cy="104150"/>
            </a:xfrm>
            <a:custGeom>
              <a:rect b="b" l="l" r="r" t="t"/>
              <a:pathLst>
                <a:path extrusionOk="0" h="4166" w="5521">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31"/>
            <p:cNvSpPr/>
            <p:nvPr/>
          </p:nvSpPr>
          <p:spPr>
            <a:xfrm>
              <a:off x="2999575" y="603275"/>
              <a:ext cx="137575" cy="104200"/>
            </a:xfrm>
            <a:custGeom>
              <a:rect b="b" l="l" r="r" t="t"/>
              <a:pathLst>
                <a:path extrusionOk="0" h="4168" w="5503">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31"/>
            <p:cNvSpPr/>
            <p:nvPr/>
          </p:nvSpPr>
          <p:spPr>
            <a:xfrm>
              <a:off x="3364950" y="239050"/>
              <a:ext cx="137975" cy="104075"/>
            </a:xfrm>
            <a:custGeom>
              <a:rect b="b" l="l" r="r" t="t"/>
              <a:pathLst>
                <a:path extrusionOk="0" h="4163" w="5519">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31"/>
            <p:cNvSpPr/>
            <p:nvPr/>
          </p:nvSpPr>
          <p:spPr>
            <a:xfrm>
              <a:off x="2999575" y="968475"/>
              <a:ext cx="138025" cy="104150"/>
            </a:xfrm>
            <a:custGeom>
              <a:rect b="b" l="l" r="r" t="t"/>
              <a:pathLst>
                <a:path extrusionOk="0" h="4166" w="5521">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31"/>
            <p:cNvSpPr/>
            <p:nvPr/>
          </p:nvSpPr>
          <p:spPr>
            <a:xfrm>
              <a:off x="3364675" y="603400"/>
              <a:ext cx="137725" cy="103925"/>
            </a:xfrm>
            <a:custGeom>
              <a:rect b="b" l="l" r="r" t="t"/>
              <a:pathLst>
                <a:path extrusionOk="0" h="4157" w="5509">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31"/>
            <p:cNvSpPr/>
            <p:nvPr/>
          </p:nvSpPr>
          <p:spPr>
            <a:xfrm>
              <a:off x="3729350" y="238600"/>
              <a:ext cx="138375" cy="104425"/>
            </a:xfrm>
            <a:custGeom>
              <a:rect b="b" l="l" r="r" t="t"/>
              <a:pathLst>
                <a:path extrusionOk="0" h="4177" w="5535">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31"/>
            <p:cNvSpPr/>
            <p:nvPr/>
          </p:nvSpPr>
          <p:spPr>
            <a:xfrm>
              <a:off x="3364450" y="968675"/>
              <a:ext cx="138475" cy="104425"/>
            </a:xfrm>
            <a:custGeom>
              <a:rect b="b" l="l" r="r" t="t"/>
              <a:pathLst>
                <a:path extrusionOk="0" h="4177" w="5539">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31"/>
            <p:cNvSpPr/>
            <p:nvPr/>
          </p:nvSpPr>
          <p:spPr>
            <a:xfrm>
              <a:off x="3729200" y="603150"/>
              <a:ext cx="138225" cy="104675"/>
            </a:xfrm>
            <a:custGeom>
              <a:rect b="b" l="l" r="r" t="t"/>
              <a:pathLst>
                <a:path extrusionOk="0" h="4187" w="5529">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31"/>
            <p:cNvSpPr/>
            <p:nvPr/>
          </p:nvSpPr>
          <p:spPr>
            <a:xfrm>
              <a:off x="3729850" y="968225"/>
              <a:ext cx="137875" cy="104400"/>
            </a:xfrm>
            <a:custGeom>
              <a:rect b="b" l="l" r="r" t="t"/>
              <a:pathLst>
                <a:path extrusionOk="0" h="4176" w="5515">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31"/>
            <p:cNvSpPr/>
            <p:nvPr/>
          </p:nvSpPr>
          <p:spPr>
            <a:xfrm>
              <a:off x="2269525" y="603875"/>
              <a:ext cx="137975" cy="104425"/>
            </a:xfrm>
            <a:custGeom>
              <a:rect b="b" l="l" r="r" t="t"/>
              <a:pathLst>
                <a:path extrusionOk="0" h="4177" w="5519">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31"/>
            <p:cNvSpPr/>
            <p:nvPr/>
          </p:nvSpPr>
          <p:spPr>
            <a:xfrm>
              <a:off x="2675425" y="300325"/>
              <a:ext cx="79300" cy="42550"/>
            </a:xfrm>
            <a:custGeom>
              <a:rect b="b" l="l" r="r" t="t"/>
              <a:pathLst>
                <a:path extrusionOk="0" h="1702" w="3172">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31"/>
            <p:cNvSpPr/>
            <p:nvPr/>
          </p:nvSpPr>
          <p:spPr>
            <a:xfrm>
              <a:off x="1252825" y="1724425"/>
              <a:ext cx="48200" cy="79325"/>
            </a:xfrm>
            <a:custGeom>
              <a:rect b="b" l="l" r="r" t="t"/>
              <a:pathLst>
                <a:path extrusionOk="0" h="3173" w="1928">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31"/>
            <p:cNvSpPr/>
            <p:nvPr/>
          </p:nvSpPr>
          <p:spPr>
            <a:xfrm>
              <a:off x="1539150" y="1335525"/>
              <a:ext cx="138225" cy="104425"/>
            </a:xfrm>
            <a:custGeom>
              <a:rect b="b" l="l" r="r" t="t"/>
              <a:pathLst>
                <a:path extrusionOk="0" h="4177" w="5529">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31"/>
            <p:cNvSpPr/>
            <p:nvPr/>
          </p:nvSpPr>
          <p:spPr>
            <a:xfrm>
              <a:off x="1174050" y="2065650"/>
              <a:ext cx="138375" cy="104350"/>
            </a:xfrm>
            <a:custGeom>
              <a:rect b="b" l="l" r="r" t="t"/>
              <a:pathLst>
                <a:path extrusionOk="0" h="4174" w="5535">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31"/>
            <p:cNvSpPr/>
            <p:nvPr/>
          </p:nvSpPr>
          <p:spPr>
            <a:xfrm>
              <a:off x="1550400" y="1700625"/>
              <a:ext cx="114925" cy="103350"/>
            </a:xfrm>
            <a:custGeom>
              <a:rect b="b" l="l" r="r" t="t"/>
              <a:pathLst>
                <a:path extrusionOk="0" h="4134" w="4597">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31"/>
            <p:cNvSpPr/>
            <p:nvPr/>
          </p:nvSpPr>
          <p:spPr>
            <a:xfrm>
              <a:off x="1903950" y="1335525"/>
              <a:ext cx="138725" cy="104350"/>
            </a:xfrm>
            <a:custGeom>
              <a:rect b="b" l="l" r="r" t="t"/>
              <a:pathLst>
                <a:path extrusionOk="0" h="4174" w="5549">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31"/>
            <p:cNvSpPr/>
            <p:nvPr/>
          </p:nvSpPr>
          <p:spPr>
            <a:xfrm>
              <a:off x="1174050" y="2430100"/>
              <a:ext cx="137575" cy="104425"/>
            </a:xfrm>
            <a:custGeom>
              <a:rect b="b" l="l" r="r" t="t"/>
              <a:pathLst>
                <a:path extrusionOk="0" h="4177" w="5503">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31"/>
            <p:cNvSpPr/>
            <p:nvPr/>
          </p:nvSpPr>
          <p:spPr>
            <a:xfrm>
              <a:off x="1538850" y="2065050"/>
              <a:ext cx="138100" cy="104525"/>
            </a:xfrm>
            <a:custGeom>
              <a:rect b="b" l="l" r="r" t="t"/>
              <a:pathLst>
                <a:path extrusionOk="0" h="4181" w="5524">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31"/>
            <p:cNvSpPr/>
            <p:nvPr/>
          </p:nvSpPr>
          <p:spPr>
            <a:xfrm>
              <a:off x="1903800" y="1699900"/>
              <a:ext cx="138375" cy="104350"/>
            </a:xfrm>
            <a:custGeom>
              <a:rect b="b" l="l" r="r" t="t"/>
              <a:pathLst>
                <a:path extrusionOk="0" h="4174" w="5535">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31"/>
            <p:cNvSpPr/>
            <p:nvPr/>
          </p:nvSpPr>
          <p:spPr>
            <a:xfrm>
              <a:off x="1174050" y="2795025"/>
              <a:ext cx="138525" cy="104125"/>
            </a:xfrm>
            <a:custGeom>
              <a:rect b="b" l="l" r="r" t="t"/>
              <a:pathLst>
                <a:path extrusionOk="0" h="4165" w="5541">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31"/>
            <p:cNvSpPr/>
            <p:nvPr/>
          </p:nvSpPr>
          <p:spPr>
            <a:xfrm>
              <a:off x="1539150" y="2429950"/>
              <a:ext cx="138225" cy="104425"/>
            </a:xfrm>
            <a:custGeom>
              <a:rect b="b" l="l" r="r" t="t"/>
              <a:pathLst>
                <a:path extrusionOk="0" h="4177" w="5529">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31"/>
            <p:cNvSpPr/>
            <p:nvPr/>
          </p:nvSpPr>
          <p:spPr>
            <a:xfrm>
              <a:off x="1903675" y="2065150"/>
              <a:ext cx="138875" cy="104400"/>
            </a:xfrm>
            <a:custGeom>
              <a:rect b="b" l="l" r="r" t="t"/>
              <a:pathLst>
                <a:path extrusionOk="0" h="4176" w="5555">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31"/>
            <p:cNvSpPr/>
            <p:nvPr/>
          </p:nvSpPr>
          <p:spPr>
            <a:xfrm>
              <a:off x="1539425" y="2795725"/>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31"/>
            <p:cNvSpPr/>
            <p:nvPr/>
          </p:nvSpPr>
          <p:spPr>
            <a:xfrm>
              <a:off x="1903675" y="2429950"/>
              <a:ext cx="138725" cy="104425"/>
            </a:xfrm>
            <a:custGeom>
              <a:rect b="b" l="l" r="r" t="t"/>
              <a:pathLst>
                <a:path extrusionOk="0" h="4177" w="5549">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31"/>
            <p:cNvSpPr/>
            <p:nvPr/>
          </p:nvSpPr>
          <p:spPr>
            <a:xfrm>
              <a:off x="1903950" y="2795200"/>
              <a:ext cx="138225" cy="103975"/>
            </a:xfrm>
            <a:custGeom>
              <a:rect b="b" l="l" r="r" t="t"/>
              <a:pathLst>
                <a:path extrusionOk="0" h="4159" w="5529">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31"/>
            <p:cNvSpPr/>
            <p:nvPr/>
          </p:nvSpPr>
          <p:spPr>
            <a:xfrm>
              <a:off x="2999075" y="1700850"/>
              <a:ext cx="138525" cy="104150"/>
            </a:xfrm>
            <a:custGeom>
              <a:rect b="b" l="l" r="r" t="t"/>
              <a:pathLst>
                <a:path extrusionOk="0" h="4166" w="5541">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31"/>
            <p:cNvSpPr/>
            <p:nvPr/>
          </p:nvSpPr>
          <p:spPr>
            <a:xfrm>
              <a:off x="3375425" y="1335525"/>
              <a:ext cx="110625" cy="103700"/>
            </a:xfrm>
            <a:custGeom>
              <a:rect b="b" l="l" r="r" t="t"/>
              <a:pathLst>
                <a:path extrusionOk="0" h="4148" w="4425">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31"/>
            <p:cNvSpPr/>
            <p:nvPr/>
          </p:nvSpPr>
          <p:spPr>
            <a:xfrm>
              <a:off x="2268975" y="2795075"/>
              <a:ext cx="138525" cy="104600"/>
            </a:xfrm>
            <a:custGeom>
              <a:rect b="b" l="l" r="r" t="t"/>
              <a:pathLst>
                <a:path extrusionOk="0" h="4184" w="5541">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31"/>
            <p:cNvSpPr/>
            <p:nvPr/>
          </p:nvSpPr>
          <p:spPr>
            <a:xfrm>
              <a:off x="2634275" y="2429950"/>
              <a:ext cx="138250" cy="104425"/>
            </a:xfrm>
            <a:custGeom>
              <a:rect b="b" l="l" r="r" t="t"/>
              <a:pathLst>
                <a:path extrusionOk="0" h="4177" w="553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31"/>
            <p:cNvSpPr/>
            <p:nvPr/>
          </p:nvSpPr>
          <p:spPr>
            <a:xfrm>
              <a:off x="3016300" y="2065900"/>
              <a:ext cx="110275" cy="103350"/>
            </a:xfrm>
            <a:custGeom>
              <a:rect b="b" l="l" r="r" t="t"/>
              <a:pathLst>
                <a:path extrusionOk="0" h="4134" w="4411">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31"/>
            <p:cNvSpPr/>
            <p:nvPr/>
          </p:nvSpPr>
          <p:spPr>
            <a:xfrm>
              <a:off x="3375925" y="1700625"/>
              <a:ext cx="114950" cy="103350"/>
            </a:xfrm>
            <a:custGeom>
              <a:rect b="b" l="l" r="r" t="t"/>
              <a:pathLst>
                <a:path extrusionOk="0" h="4134" w="4598">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31"/>
            <p:cNvSpPr/>
            <p:nvPr/>
          </p:nvSpPr>
          <p:spPr>
            <a:xfrm>
              <a:off x="3729475" y="1335525"/>
              <a:ext cx="138250" cy="104350"/>
            </a:xfrm>
            <a:custGeom>
              <a:rect b="b" l="l" r="r" t="t"/>
              <a:pathLst>
                <a:path extrusionOk="0" h="4174" w="553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31"/>
            <p:cNvSpPr/>
            <p:nvPr/>
          </p:nvSpPr>
          <p:spPr>
            <a:xfrm>
              <a:off x="2634275" y="2795525"/>
              <a:ext cx="138025" cy="104150"/>
            </a:xfrm>
            <a:custGeom>
              <a:rect b="b" l="l" r="r" t="t"/>
              <a:pathLst>
                <a:path extrusionOk="0" h="4166" w="5521">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31"/>
            <p:cNvSpPr/>
            <p:nvPr/>
          </p:nvSpPr>
          <p:spPr>
            <a:xfrm>
              <a:off x="2999575" y="2430100"/>
              <a:ext cx="137575" cy="104425"/>
            </a:xfrm>
            <a:custGeom>
              <a:rect b="b" l="l" r="r" t="t"/>
              <a:pathLst>
                <a:path extrusionOk="0" h="4177" w="5503">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31"/>
            <p:cNvSpPr/>
            <p:nvPr/>
          </p:nvSpPr>
          <p:spPr>
            <a:xfrm>
              <a:off x="3364400" y="2065050"/>
              <a:ext cx="138100" cy="104525"/>
            </a:xfrm>
            <a:custGeom>
              <a:rect b="b" l="l" r="r" t="t"/>
              <a:pathLst>
                <a:path extrusionOk="0" h="4181" w="5524">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31"/>
            <p:cNvSpPr/>
            <p:nvPr/>
          </p:nvSpPr>
          <p:spPr>
            <a:xfrm>
              <a:off x="3729850" y="1699900"/>
              <a:ext cx="137875" cy="104350"/>
            </a:xfrm>
            <a:custGeom>
              <a:rect b="b" l="l" r="r" t="t"/>
              <a:pathLst>
                <a:path extrusionOk="0" h="4174" w="5515">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31"/>
            <p:cNvSpPr/>
            <p:nvPr/>
          </p:nvSpPr>
          <p:spPr>
            <a:xfrm>
              <a:off x="2999575" y="2795025"/>
              <a:ext cx="138025" cy="104125"/>
            </a:xfrm>
            <a:custGeom>
              <a:rect b="b" l="l" r="r" t="t"/>
              <a:pathLst>
                <a:path extrusionOk="0" h="4165" w="5521">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31"/>
            <p:cNvSpPr/>
            <p:nvPr/>
          </p:nvSpPr>
          <p:spPr>
            <a:xfrm>
              <a:off x="3364675" y="2429950"/>
              <a:ext cx="137725" cy="104425"/>
            </a:xfrm>
            <a:custGeom>
              <a:rect b="b" l="l" r="r" t="t"/>
              <a:pathLst>
                <a:path extrusionOk="0" h="4177" w="5509">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31"/>
            <p:cNvSpPr/>
            <p:nvPr/>
          </p:nvSpPr>
          <p:spPr>
            <a:xfrm>
              <a:off x="3729200" y="2065150"/>
              <a:ext cx="138375" cy="104400"/>
            </a:xfrm>
            <a:custGeom>
              <a:rect b="b" l="l" r="r" t="t"/>
              <a:pathLst>
                <a:path extrusionOk="0" h="4176" w="5535">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31"/>
            <p:cNvSpPr/>
            <p:nvPr/>
          </p:nvSpPr>
          <p:spPr>
            <a:xfrm>
              <a:off x="3364450" y="2795725"/>
              <a:ext cx="138475" cy="104425"/>
            </a:xfrm>
            <a:custGeom>
              <a:rect b="b" l="l" r="r" t="t"/>
              <a:pathLst>
                <a:path extrusionOk="0" h="4177" w="5539">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31"/>
            <p:cNvSpPr/>
            <p:nvPr/>
          </p:nvSpPr>
          <p:spPr>
            <a:xfrm>
              <a:off x="3729200" y="2429950"/>
              <a:ext cx="138225" cy="104425"/>
            </a:xfrm>
            <a:custGeom>
              <a:rect b="b" l="l" r="r" t="t"/>
              <a:pathLst>
                <a:path extrusionOk="0" h="4177" w="5529">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31"/>
            <p:cNvSpPr/>
            <p:nvPr/>
          </p:nvSpPr>
          <p:spPr>
            <a:xfrm>
              <a:off x="3729975" y="2795200"/>
              <a:ext cx="137750" cy="103975"/>
            </a:xfrm>
            <a:custGeom>
              <a:rect b="b" l="l" r="r" t="t"/>
              <a:pathLst>
                <a:path extrusionOk="0" h="4159" w="551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31"/>
            <p:cNvSpPr/>
            <p:nvPr/>
          </p:nvSpPr>
          <p:spPr>
            <a:xfrm>
              <a:off x="2279000" y="1334900"/>
              <a:ext cx="118450" cy="105375"/>
            </a:xfrm>
            <a:custGeom>
              <a:rect b="b" l="l" r="r" t="t"/>
              <a:pathLst>
                <a:path extrusionOk="0" h="4215" w="4738">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31"/>
            <p:cNvSpPr/>
            <p:nvPr/>
          </p:nvSpPr>
          <p:spPr>
            <a:xfrm>
              <a:off x="2280525" y="1700525"/>
              <a:ext cx="110100" cy="103525"/>
            </a:xfrm>
            <a:custGeom>
              <a:rect b="b" l="l" r="r" t="t"/>
              <a:pathLst>
                <a:path extrusionOk="0" h="4141" w="4404">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31"/>
            <p:cNvSpPr/>
            <p:nvPr/>
          </p:nvSpPr>
          <p:spPr>
            <a:xfrm>
              <a:off x="2651500" y="1335700"/>
              <a:ext cx="109750" cy="103600"/>
            </a:xfrm>
            <a:custGeom>
              <a:rect b="b" l="l" r="r" t="t"/>
              <a:pathLst>
                <a:path extrusionOk="0" h="4144" w="439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31"/>
            <p:cNvSpPr/>
            <p:nvPr/>
          </p:nvSpPr>
          <p:spPr>
            <a:xfrm>
              <a:off x="2280525" y="2065500"/>
              <a:ext cx="109750" cy="103725"/>
            </a:xfrm>
            <a:custGeom>
              <a:rect b="b" l="l" r="r" t="t"/>
              <a:pathLst>
                <a:path extrusionOk="0" h="4149" w="439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31"/>
            <p:cNvSpPr/>
            <p:nvPr/>
          </p:nvSpPr>
          <p:spPr>
            <a:xfrm>
              <a:off x="2634825" y="1700800"/>
              <a:ext cx="137975" cy="104225"/>
            </a:xfrm>
            <a:custGeom>
              <a:rect b="b" l="l" r="r" t="t"/>
              <a:pathLst>
                <a:path extrusionOk="0" h="4169" w="5519">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31"/>
            <p:cNvSpPr/>
            <p:nvPr/>
          </p:nvSpPr>
          <p:spPr>
            <a:xfrm>
              <a:off x="2999075" y="1335550"/>
              <a:ext cx="138525" cy="104525"/>
            </a:xfrm>
            <a:custGeom>
              <a:rect b="b" l="l" r="r" t="t"/>
              <a:pathLst>
                <a:path extrusionOk="0" h="4181" w="5541">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31"/>
            <p:cNvSpPr/>
            <p:nvPr/>
          </p:nvSpPr>
          <p:spPr>
            <a:xfrm>
              <a:off x="2268975" y="2429975"/>
              <a:ext cx="138450" cy="104425"/>
            </a:xfrm>
            <a:custGeom>
              <a:rect b="b" l="l" r="r" t="t"/>
              <a:pathLst>
                <a:path extrusionOk="0" h="4177" w="5538">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31"/>
            <p:cNvSpPr/>
            <p:nvPr/>
          </p:nvSpPr>
          <p:spPr>
            <a:xfrm>
              <a:off x="2651500" y="2065850"/>
              <a:ext cx="110250" cy="103450"/>
            </a:xfrm>
            <a:custGeom>
              <a:rect b="b" l="l" r="r" t="t"/>
              <a:pathLst>
                <a:path extrusionOk="0" h="4138" w="441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31"/>
            <p:cNvSpPr/>
            <p:nvPr/>
          </p:nvSpPr>
          <p:spPr>
            <a:xfrm>
              <a:off x="4097025" y="968425"/>
              <a:ext cx="138875" cy="104200"/>
            </a:xfrm>
            <a:custGeom>
              <a:rect b="b" l="l" r="r" t="t"/>
              <a:pathLst>
                <a:path extrusionOk="0" h="4168" w="5555">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31"/>
            <p:cNvSpPr/>
            <p:nvPr/>
          </p:nvSpPr>
          <p:spPr>
            <a:xfrm>
              <a:off x="4462600" y="603900"/>
              <a:ext cx="138250" cy="104375"/>
            </a:xfrm>
            <a:custGeom>
              <a:rect b="b" l="l" r="r" t="t"/>
              <a:pathLst>
                <a:path extrusionOk="0" h="4175" w="553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31"/>
            <p:cNvSpPr/>
            <p:nvPr/>
          </p:nvSpPr>
          <p:spPr>
            <a:xfrm>
              <a:off x="4845200" y="300325"/>
              <a:ext cx="79300" cy="42625"/>
            </a:xfrm>
            <a:custGeom>
              <a:rect b="b" l="l" r="r" t="t"/>
              <a:pathLst>
                <a:path extrusionOk="0" h="1705" w="3172">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31"/>
            <p:cNvSpPr/>
            <p:nvPr/>
          </p:nvSpPr>
          <p:spPr>
            <a:xfrm>
              <a:off x="4462325" y="968475"/>
              <a:ext cx="138025" cy="104150"/>
            </a:xfrm>
            <a:custGeom>
              <a:rect b="b" l="l" r="r" t="t"/>
              <a:pathLst>
                <a:path extrusionOk="0" h="4166" w="5521">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31"/>
            <p:cNvSpPr/>
            <p:nvPr/>
          </p:nvSpPr>
          <p:spPr>
            <a:xfrm>
              <a:off x="4840175" y="602850"/>
              <a:ext cx="115450" cy="103525"/>
            </a:xfrm>
            <a:custGeom>
              <a:rect b="b" l="l" r="r" t="t"/>
              <a:pathLst>
                <a:path extrusionOk="0" h="4141" w="4618">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31"/>
            <p:cNvSpPr/>
            <p:nvPr/>
          </p:nvSpPr>
          <p:spPr>
            <a:xfrm>
              <a:off x="4827125" y="968475"/>
              <a:ext cx="139025" cy="104150"/>
            </a:xfrm>
            <a:custGeom>
              <a:rect b="b" l="l" r="r" t="t"/>
              <a:pathLst>
                <a:path extrusionOk="0" h="4166" w="5561">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31"/>
            <p:cNvSpPr/>
            <p:nvPr/>
          </p:nvSpPr>
          <p:spPr>
            <a:xfrm>
              <a:off x="5192725" y="603400"/>
              <a:ext cx="137725" cy="103925"/>
            </a:xfrm>
            <a:custGeom>
              <a:rect b="b" l="l" r="r" t="t"/>
              <a:pathLst>
                <a:path extrusionOk="0" h="4157" w="5509">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31"/>
            <p:cNvSpPr/>
            <p:nvPr/>
          </p:nvSpPr>
          <p:spPr>
            <a:xfrm>
              <a:off x="5193000" y="968675"/>
              <a:ext cx="137950" cy="104425"/>
            </a:xfrm>
            <a:custGeom>
              <a:rect b="b" l="l" r="r" t="t"/>
              <a:pathLst>
                <a:path extrusionOk="0" h="4177" w="5518">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31"/>
            <p:cNvSpPr/>
            <p:nvPr/>
          </p:nvSpPr>
          <p:spPr>
            <a:xfrm>
              <a:off x="5557375" y="968225"/>
              <a:ext cx="138375" cy="104400"/>
            </a:xfrm>
            <a:custGeom>
              <a:rect b="b" l="l" r="r" t="t"/>
              <a:pathLst>
                <a:path extrusionOk="0" h="4176" w="5535">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31"/>
            <p:cNvSpPr/>
            <p:nvPr/>
          </p:nvSpPr>
          <p:spPr>
            <a:xfrm>
              <a:off x="4097150" y="238600"/>
              <a:ext cx="138875" cy="104425"/>
            </a:xfrm>
            <a:custGeom>
              <a:rect b="b" l="l" r="r" t="t"/>
              <a:pathLst>
                <a:path extrusionOk="0" h="4177" w="5555">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31"/>
            <p:cNvSpPr/>
            <p:nvPr/>
          </p:nvSpPr>
          <p:spPr>
            <a:xfrm>
              <a:off x="4097525" y="603300"/>
              <a:ext cx="137950" cy="104575"/>
            </a:xfrm>
            <a:custGeom>
              <a:rect b="b" l="l" r="r" t="t"/>
              <a:pathLst>
                <a:path extrusionOk="0" h="4183" w="5518">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31"/>
            <p:cNvSpPr/>
            <p:nvPr/>
          </p:nvSpPr>
          <p:spPr>
            <a:xfrm>
              <a:off x="4462475" y="238600"/>
              <a:ext cx="138375" cy="104425"/>
            </a:xfrm>
            <a:custGeom>
              <a:rect b="b" l="l" r="r" t="t"/>
              <a:pathLst>
                <a:path extrusionOk="0" h="4177" w="5535">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31"/>
            <p:cNvSpPr/>
            <p:nvPr/>
          </p:nvSpPr>
          <p:spPr>
            <a:xfrm>
              <a:off x="4827625" y="1700850"/>
              <a:ext cx="138025" cy="104150"/>
            </a:xfrm>
            <a:custGeom>
              <a:rect b="b" l="l" r="r" t="t"/>
              <a:pathLst>
                <a:path extrusionOk="0" h="4166" w="5521">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31"/>
            <p:cNvSpPr/>
            <p:nvPr/>
          </p:nvSpPr>
          <p:spPr>
            <a:xfrm>
              <a:off x="5203475" y="1335525"/>
              <a:ext cx="110600" cy="103700"/>
            </a:xfrm>
            <a:custGeom>
              <a:rect b="b" l="l" r="r" t="t"/>
              <a:pathLst>
                <a:path extrusionOk="0" h="4148" w="4424">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31"/>
            <p:cNvSpPr/>
            <p:nvPr/>
          </p:nvSpPr>
          <p:spPr>
            <a:xfrm>
              <a:off x="4097025" y="2795075"/>
              <a:ext cx="139000" cy="104600"/>
            </a:xfrm>
            <a:custGeom>
              <a:rect b="b" l="l" r="r" t="t"/>
              <a:pathLst>
                <a:path extrusionOk="0" h="4184" w="556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31"/>
            <p:cNvSpPr/>
            <p:nvPr/>
          </p:nvSpPr>
          <p:spPr>
            <a:xfrm>
              <a:off x="4462325" y="2429950"/>
              <a:ext cx="138225" cy="104425"/>
            </a:xfrm>
            <a:custGeom>
              <a:rect b="b" l="l" r="r" t="t"/>
              <a:pathLst>
                <a:path extrusionOk="0" h="4177" w="5529">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31"/>
            <p:cNvSpPr/>
            <p:nvPr/>
          </p:nvSpPr>
          <p:spPr>
            <a:xfrm>
              <a:off x="4844500" y="2065900"/>
              <a:ext cx="110100" cy="103350"/>
            </a:xfrm>
            <a:custGeom>
              <a:rect b="b" l="l" r="r" t="t"/>
              <a:pathLst>
                <a:path extrusionOk="0" h="4134" w="4404">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31"/>
            <p:cNvSpPr/>
            <p:nvPr/>
          </p:nvSpPr>
          <p:spPr>
            <a:xfrm>
              <a:off x="5203975" y="1700625"/>
              <a:ext cx="114950" cy="103350"/>
            </a:xfrm>
            <a:custGeom>
              <a:rect b="b" l="l" r="r" t="t"/>
              <a:pathLst>
                <a:path extrusionOk="0" h="4134" w="4598">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31"/>
            <p:cNvSpPr/>
            <p:nvPr/>
          </p:nvSpPr>
          <p:spPr>
            <a:xfrm>
              <a:off x="5557525" y="1335525"/>
              <a:ext cx="138225" cy="104350"/>
            </a:xfrm>
            <a:custGeom>
              <a:rect b="b" l="l" r="r" t="t"/>
              <a:pathLst>
                <a:path extrusionOk="0" h="4174" w="5529">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31"/>
            <p:cNvSpPr/>
            <p:nvPr/>
          </p:nvSpPr>
          <p:spPr>
            <a:xfrm>
              <a:off x="4462325" y="2795525"/>
              <a:ext cx="138025" cy="104150"/>
            </a:xfrm>
            <a:custGeom>
              <a:rect b="b" l="l" r="r" t="t"/>
              <a:pathLst>
                <a:path extrusionOk="0" h="4166" w="5521">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31"/>
            <p:cNvSpPr/>
            <p:nvPr/>
          </p:nvSpPr>
          <p:spPr>
            <a:xfrm>
              <a:off x="4827625" y="2430100"/>
              <a:ext cx="137575" cy="104425"/>
            </a:xfrm>
            <a:custGeom>
              <a:rect b="b" l="l" r="r" t="t"/>
              <a:pathLst>
                <a:path extrusionOk="0" h="4177" w="5503">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31"/>
            <p:cNvSpPr/>
            <p:nvPr/>
          </p:nvSpPr>
          <p:spPr>
            <a:xfrm>
              <a:off x="5192425" y="2065050"/>
              <a:ext cx="138100" cy="104525"/>
            </a:xfrm>
            <a:custGeom>
              <a:rect b="b" l="l" r="r" t="t"/>
              <a:pathLst>
                <a:path extrusionOk="0" h="4181" w="5524">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31"/>
            <p:cNvSpPr/>
            <p:nvPr/>
          </p:nvSpPr>
          <p:spPr>
            <a:xfrm>
              <a:off x="5557375" y="1699900"/>
              <a:ext cx="138375" cy="104350"/>
            </a:xfrm>
            <a:custGeom>
              <a:rect b="b" l="l" r="r" t="t"/>
              <a:pathLst>
                <a:path extrusionOk="0" h="4174" w="5535">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1"/>
            <p:cNvSpPr/>
            <p:nvPr/>
          </p:nvSpPr>
          <p:spPr>
            <a:xfrm>
              <a:off x="4827125" y="2795025"/>
              <a:ext cx="139025" cy="104125"/>
            </a:xfrm>
            <a:custGeom>
              <a:rect b="b" l="l" r="r" t="t"/>
              <a:pathLst>
                <a:path extrusionOk="0" h="4165" w="5561">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31"/>
            <p:cNvSpPr/>
            <p:nvPr/>
          </p:nvSpPr>
          <p:spPr>
            <a:xfrm>
              <a:off x="5192725" y="2429950"/>
              <a:ext cx="137725" cy="104425"/>
            </a:xfrm>
            <a:custGeom>
              <a:rect b="b" l="l" r="r" t="t"/>
              <a:pathLst>
                <a:path extrusionOk="0" h="4177" w="5509">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31"/>
            <p:cNvSpPr/>
            <p:nvPr/>
          </p:nvSpPr>
          <p:spPr>
            <a:xfrm>
              <a:off x="5557250" y="2065150"/>
              <a:ext cx="138375" cy="104400"/>
            </a:xfrm>
            <a:custGeom>
              <a:rect b="b" l="l" r="r" t="t"/>
              <a:pathLst>
                <a:path extrusionOk="0" h="4176" w="5535">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31"/>
            <p:cNvSpPr/>
            <p:nvPr/>
          </p:nvSpPr>
          <p:spPr>
            <a:xfrm>
              <a:off x="5193000" y="2795725"/>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31"/>
            <p:cNvSpPr/>
            <p:nvPr/>
          </p:nvSpPr>
          <p:spPr>
            <a:xfrm>
              <a:off x="5557250" y="2429950"/>
              <a:ext cx="138725" cy="104425"/>
            </a:xfrm>
            <a:custGeom>
              <a:rect b="b" l="l" r="r" t="t"/>
              <a:pathLst>
                <a:path extrusionOk="0" h="4177" w="5549">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31"/>
            <p:cNvSpPr/>
            <p:nvPr/>
          </p:nvSpPr>
          <p:spPr>
            <a:xfrm>
              <a:off x="5557525" y="2795200"/>
              <a:ext cx="138225" cy="103975"/>
            </a:xfrm>
            <a:custGeom>
              <a:rect b="b" l="l" r="r" t="t"/>
              <a:pathLst>
                <a:path extrusionOk="0" h="4159" w="5529">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31"/>
            <p:cNvSpPr/>
            <p:nvPr/>
          </p:nvSpPr>
          <p:spPr>
            <a:xfrm>
              <a:off x="4107050" y="1334900"/>
              <a:ext cx="118450" cy="105375"/>
            </a:xfrm>
            <a:custGeom>
              <a:rect b="b" l="l" r="r" t="t"/>
              <a:pathLst>
                <a:path extrusionOk="0" h="4215" w="4738">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31"/>
            <p:cNvSpPr/>
            <p:nvPr/>
          </p:nvSpPr>
          <p:spPr>
            <a:xfrm>
              <a:off x="4108550" y="1700525"/>
              <a:ext cx="110100" cy="103525"/>
            </a:xfrm>
            <a:custGeom>
              <a:rect b="b" l="l" r="r" t="t"/>
              <a:pathLst>
                <a:path extrusionOk="0" h="4141" w="4404">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31"/>
            <p:cNvSpPr/>
            <p:nvPr/>
          </p:nvSpPr>
          <p:spPr>
            <a:xfrm>
              <a:off x="4479875" y="1335700"/>
              <a:ext cx="109925" cy="103600"/>
            </a:xfrm>
            <a:custGeom>
              <a:rect b="b" l="l" r="r" t="t"/>
              <a:pathLst>
                <a:path extrusionOk="0" h="4144" w="4397">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31"/>
            <p:cNvSpPr/>
            <p:nvPr/>
          </p:nvSpPr>
          <p:spPr>
            <a:xfrm>
              <a:off x="4108550" y="2065500"/>
              <a:ext cx="109775" cy="103725"/>
            </a:xfrm>
            <a:custGeom>
              <a:rect b="b" l="l" r="r" t="t"/>
              <a:pathLst>
                <a:path extrusionOk="0" h="4149" w="4391">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31"/>
            <p:cNvSpPr/>
            <p:nvPr/>
          </p:nvSpPr>
          <p:spPr>
            <a:xfrm>
              <a:off x="4462750" y="1700325"/>
              <a:ext cx="138100" cy="104700"/>
            </a:xfrm>
            <a:custGeom>
              <a:rect b="b" l="l" r="r" t="t"/>
              <a:pathLst>
                <a:path extrusionOk="0" h="4188" w="5524">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31"/>
            <p:cNvSpPr/>
            <p:nvPr/>
          </p:nvSpPr>
          <p:spPr>
            <a:xfrm>
              <a:off x="4827125" y="1335550"/>
              <a:ext cx="138525" cy="104525"/>
            </a:xfrm>
            <a:custGeom>
              <a:rect b="b" l="l" r="r" t="t"/>
              <a:pathLst>
                <a:path extrusionOk="0" h="4181" w="5541">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31"/>
            <p:cNvSpPr/>
            <p:nvPr/>
          </p:nvSpPr>
          <p:spPr>
            <a:xfrm>
              <a:off x="4097525" y="2429975"/>
              <a:ext cx="137950" cy="104425"/>
            </a:xfrm>
            <a:custGeom>
              <a:rect b="b" l="l" r="r" t="t"/>
              <a:pathLst>
                <a:path extrusionOk="0" h="4177" w="5518">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31"/>
            <p:cNvSpPr/>
            <p:nvPr/>
          </p:nvSpPr>
          <p:spPr>
            <a:xfrm>
              <a:off x="4479550" y="2065850"/>
              <a:ext cx="110250" cy="103450"/>
            </a:xfrm>
            <a:custGeom>
              <a:rect b="b" l="l" r="r" t="t"/>
              <a:pathLst>
                <a:path extrusionOk="0" h="4138" w="441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31"/>
            <p:cNvSpPr/>
            <p:nvPr/>
          </p:nvSpPr>
          <p:spPr>
            <a:xfrm>
              <a:off x="5922550" y="2795075"/>
              <a:ext cx="138525" cy="104600"/>
            </a:xfrm>
            <a:custGeom>
              <a:rect b="b" l="l" r="r" t="t"/>
              <a:pathLst>
                <a:path extrusionOk="0" h="4184" w="5541">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31"/>
            <p:cNvSpPr/>
            <p:nvPr/>
          </p:nvSpPr>
          <p:spPr>
            <a:xfrm>
              <a:off x="6288000" y="2430450"/>
              <a:ext cx="138375" cy="104425"/>
            </a:xfrm>
            <a:custGeom>
              <a:rect b="b" l="l" r="r" t="t"/>
              <a:pathLst>
                <a:path extrusionOk="0" h="4177" w="5535">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31"/>
            <p:cNvSpPr/>
            <p:nvPr/>
          </p:nvSpPr>
          <p:spPr>
            <a:xfrm>
              <a:off x="6287850" y="2795525"/>
              <a:ext cx="138025" cy="104150"/>
            </a:xfrm>
            <a:custGeom>
              <a:rect b="b" l="l" r="r" t="t"/>
              <a:pathLst>
                <a:path extrusionOk="0" h="4166" w="5521">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1"/>
            <p:cNvSpPr/>
            <p:nvPr/>
          </p:nvSpPr>
          <p:spPr>
            <a:xfrm>
              <a:off x="5932575" y="1334900"/>
              <a:ext cx="118450" cy="105375"/>
            </a:xfrm>
            <a:custGeom>
              <a:rect b="b" l="l" r="r" t="t"/>
              <a:pathLst>
                <a:path extrusionOk="0" h="4215" w="4738">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31"/>
            <p:cNvSpPr/>
            <p:nvPr/>
          </p:nvSpPr>
          <p:spPr>
            <a:xfrm>
              <a:off x="5922825" y="1700325"/>
              <a:ext cx="138250" cy="104425"/>
            </a:xfrm>
            <a:custGeom>
              <a:rect b="b" l="l" r="r" t="t"/>
              <a:pathLst>
                <a:path extrusionOk="0" h="4177" w="553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31"/>
            <p:cNvSpPr/>
            <p:nvPr/>
          </p:nvSpPr>
          <p:spPr>
            <a:xfrm>
              <a:off x="5922700" y="2065650"/>
              <a:ext cx="138375" cy="104350"/>
            </a:xfrm>
            <a:custGeom>
              <a:rect b="b" l="l" r="r" t="t"/>
              <a:pathLst>
                <a:path extrusionOk="0" h="4174" w="5535">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31"/>
            <p:cNvSpPr/>
            <p:nvPr/>
          </p:nvSpPr>
          <p:spPr>
            <a:xfrm>
              <a:off x="6299900" y="1724425"/>
              <a:ext cx="47700" cy="79325"/>
            </a:xfrm>
            <a:custGeom>
              <a:rect b="b" l="l" r="r" t="t"/>
              <a:pathLst>
                <a:path extrusionOk="0" h="3173" w="1908">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31"/>
            <p:cNvSpPr/>
            <p:nvPr/>
          </p:nvSpPr>
          <p:spPr>
            <a:xfrm>
              <a:off x="5923050" y="2429975"/>
              <a:ext cx="137950" cy="104425"/>
            </a:xfrm>
            <a:custGeom>
              <a:rect b="b" l="l" r="r" t="t"/>
              <a:pathLst>
                <a:path extrusionOk="0" h="4177" w="5518">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31"/>
            <p:cNvSpPr/>
            <p:nvPr/>
          </p:nvSpPr>
          <p:spPr>
            <a:xfrm>
              <a:off x="6287350" y="2065075"/>
              <a:ext cx="138375" cy="104475"/>
            </a:xfrm>
            <a:custGeom>
              <a:rect b="b" l="l" r="r" t="t"/>
              <a:pathLst>
                <a:path extrusionOk="0" h="4179" w="5535">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31"/>
            <p:cNvSpPr/>
            <p:nvPr/>
          </p:nvSpPr>
          <p:spPr>
            <a:xfrm>
              <a:off x="1174050" y="3523125"/>
              <a:ext cx="138525" cy="104150"/>
            </a:xfrm>
            <a:custGeom>
              <a:rect b="b" l="l" r="r" t="t"/>
              <a:pathLst>
                <a:path extrusionOk="0" h="4166" w="5541">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31"/>
            <p:cNvSpPr/>
            <p:nvPr/>
          </p:nvSpPr>
          <p:spPr>
            <a:xfrm>
              <a:off x="1539275" y="3159025"/>
              <a:ext cx="138100" cy="104200"/>
            </a:xfrm>
            <a:custGeom>
              <a:rect b="b" l="l" r="r" t="t"/>
              <a:pathLst>
                <a:path extrusionOk="0" h="4168" w="5524">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31"/>
            <p:cNvSpPr/>
            <p:nvPr/>
          </p:nvSpPr>
          <p:spPr>
            <a:xfrm>
              <a:off x="1252825" y="3889175"/>
              <a:ext cx="48200" cy="79825"/>
            </a:xfrm>
            <a:custGeom>
              <a:rect b="b" l="l" r="r" t="t"/>
              <a:pathLst>
                <a:path extrusionOk="0" h="3193" w="1928">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31"/>
            <p:cNvSpPr/>
            <p:nvPr/>
          </p:nvSpPr>
          <p:spPr>
            <a:xfrm>
              <a:off x="1550400" y="3523825"/>
              <a:ext cx="114925" cy="103675"/>
            </a:xfrm>
            <a:custGeom>
              <a:rect b="b" l="l" r="r" t="t"/>
              <a:pathLst>
                <a:path extrusionOk="0" h="4147" w="4597">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31"/>
            <p:cNvSpPr/>
            <p:nvPr/>
          </p:nvSpPr>
          <p:spPr>
            <a:xfrm>
              <a:off x="1903950" y="3158550"/>
              <a:ext cx="138725" cy="104425"/>
            </a:xfrm>
            <a:custGeom>
              <a:rect b="b" l="l" r="r" t="t"/>
              <a:pathLst>
                <a:path extrusionOk="0" h="4177" w="5549">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31"/>
            <p:cNvSpPr/>
            <p:nvPr/>
          </p:nvSpPr>
          <p:spPr>
            <a:xfrm>
              <a:off x="1538850" y="3888200"/>
              <a:ext cx="137975" cy="104425"/>
            </a:xfrm>
            <a:custGeom>
              <a:rect b="b" l="l" r="r" t="t"/>
              <a:pathLst>
                <a:path extrusionOk="0" h="4177" w="5519">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31"/>
            <p:cNvSpPr/>
            <p:nvPr/>
          </p:nvSpPr>
          <p:spPr>
            <a:xfrm>
              <a:off x="1903950" y="3523300"/>
              <a:ext cx="138225" cy="103975"/>
            </a:xfrm>
            <a:custGeom>
              <a:rect b="b" l="l" r="r" t="t"/>
              <a:pathLst>
                <a:path extrusionOk="0" h="4159" w="5529">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31"/>
            <p:cNvSpPr/>
            <p:nvPr/>
          </p:nvSpPr>
          <p:spPr>
            <a:xfrm>
              <a:off x="1539000" y="4253475"/>
              <a:ext cx="138375" cy="104400"/>
            </a:xfrm>
            <a:custGeom>
              <a:rect b="b" l="l" r="r" t="t"/>
              <a:pathLst>
                <a:path extrusionOk="0" h="4176" w="5535">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31"/>
            <p:cNvSpPr/>
            <p:nvPr/>
          </p:nvSpPr>
          <p:spPr>
            <a:xfrm>
              <a:off x="1903675" y="3888175"/>
              <a:ext cx="138725" cy="104425"/>
            </a:xfrm>
            <a:custGeom>
              <a:rect b="b" l="l" r="r" t="t"/>
              <a:pathLst>
                <a:path extrusionOk="0" h="4177" w="5549">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31"/>
            <p:cNvSpPr/>
            <p:nvPr/>
          </p:nvSpPr>
          <p:spPr>
            <a:xfrm>
              <a:off x="1903675" y="4253225"/>
              <a:ext cx="138725" cy="104675"/>
            </a:xfrm>
            <a:custGeom>
              <a:rect b="b" l="l" r="r" t="t"/>
              <a:pathLst>
                <a:path extrusionOk="0" h="4187" w="5549">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31"/>
            <p:cNvSpPr/>
            <p:nvPr/>
          </p:nvSpPr>
          <p:spPr>
            <a:xfrm>
              <a:off x="1903800" y="4618275"/>
              <a:ext cx="138375" cy="104425"/>
            </a:xfrm>
            <a:custGeom>
              <a:rect b="b" l="l" r="r" t="t"/>
              <a:pathLst>
                <a:path extrusionOk="0" h="4177" w="5535">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31"/>
            <p:cNvSpPr/>
            <p:nvPr/>
          </p:nvSpPr>
          <p:spPr>
            <a:xfrm>
              <a:off x="1173550" y="3158325"/>
              <a:ext cx="138875" cy="104150"/>
            </a:xfrm>
            <a:custGeom>
              <a:rect b="b" l="l" r="r" t="t"/>
              <a:pathLst>
                <a:path extrusionOk="0" h="4166" w="5555">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31"/>
            <p:cNvSpPr/>
            <p:nvPr/>
          </p:nvSpPr>
          <p:spPr>
            <a:xfrm>
              <a:off x="2999075" y="3523875"/>
              <a:ext cx="138525" cy="104150"/>
            </a:xfrm>
            <a:custGeom>
              <a:rect b="b" l="l" r="r" t="t"/>
              <a:pathLst>
                <a:path extrusionOk="0" h="4166" w="5541">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31"/>
            <p:cNvSpPr/>
            <p:nvPr/>
          </p:nvSpPr>
          <p:spPr>
            <a:xfrm>
              <a:off x="3364825" y="3159025"/>
              <a:ext cx="138100" cy="104200"/>
            </a:xfrm>
            <a:custGeom>
              <a:rect b="b" l="l" r="r" t="t"/>
              <a:pathLst>
                <a:path extrusionOk="0" h="4168" w="5524">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31"/>
            <p:cNvSpPr/>
            <p:nvPr/>
          </p:nvSpPr>
          <p:spPr>
            <a:xfrm>
              <a:off x="2268975" y="4618300"/>
              <a:ext cx="138525" cy="104400"/>
            </a:xfrm>
            <a:custGeom>
              <a:rect b="b" l="l" r="r" t="t"/>
              <a:pathLst>
                <a:path extrusionOk="0" h="4176" w="5541">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1"/>
            <p:cNvSpPr/>
            <p:nvPr/>
          </p:nvSpPr>
          <p:spPr>
            <a:xfrm>
              <a:off x="2634275" y="4253475"/>
              <a:ext cx="138375" cy="104400"/>
            </a:xfrm>
            <a:custGeom>
              <a:rect b="b" l="l" r="r" t="t"/>
              <a:pathLst>
                <a:path extrusionOk="0" h="4176" w="5535">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31"/>
            <p:cNvSpPr/>
            <p:nvPr/>
          </p:nvSpPr>
          <p:spPr>
            <a:xfrm>
              <a:off x="3016300" y="3888925"/>
              <a:ext cx="110275" cy="103625"/>
            </a:xfrm>
            <a:custGeom>
              <a:rect b="b" l="l" r="r" t="t"/>
              <a:pathLst>
                <a:path extrusionOk="0" h="4145" w="4411">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31"/>
            <p:cNvSpPr/>
            <p:nvPr/>
          </p:nvSpPr>
          <p:spPr>
            <a:xfrm>
              <a:off x="3375925" y="3523825"/>
              <a:ext cx="114950" cy="103675"/>
            </a:xfrm>
            <a:custGeom>
              <a:rect b="b" l="l" r="r" t="t"/>
              <a:pathLst>
                <a:path extrusionOk="0" h="4147" w="4598">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31"/>
            <p:cNvSpPr/>
            <p:nvPr/>
          </p:nvSpPr>
          <p:spPr>
            <a:xfrm>
              <a:off x="3729475" y="3158550"/>
              <a:ext cx="138250" cy="104425"/>
            </a:xfrm>
            <a:custGeom>
              <a:rect b="b" l="l" r="r" t="t"/>
              <a:pathLst>
                <a:path extrusionOk="0" h="4177" w="553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31"/>
            <p:cNvSpPr/>
            <p:nvPr/>
          </p:nvSpPr>
          <p:spPr>
            <a:xfrm>
              <a:off x="2634275" y="4618550"/>
              <a:ext cx="138025" cy="104150"/>
            </a:xfrm>
            <a:custGeom>
              <a:rect b="b" l="l" r="r" t="t"/>
              <a:pathLst>
                <a:path extrusionOk="0" h="4166" w="5521">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31"/>
            <p:cNvSpPr/>
            <p:nvPr/>
          </p:nvSpPr>
          <p:spPr>
            <a:xfrm>
              <a:off x="2999575" y="4253175"/>
              <a:ext cx="137575" cy="104375"/>
            </a:xfrm>
            <a:custGeom>
              <a:rect b="b" l="l" r="r" t="t"/>
              <a:pathLst>
                <a:path extrusionOk="0" h="4175" w="5503">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31"/>
            <p:cNvSpPr/>
            <p:nvPr/>
          </p:nvSpPr>
          <p:spPr>
            <a:xfrm>
              <a:off x="3364400" y="3888200"/>
              <a:ext cx="137950" cy="104425"/>
            </a:xfrm>
            <a:custGeom>
              <a:rect b="b" l="l" r="r" t="t"/>
              <a:pathLst>
                <a:path extrusionOk="0" h="4177" w="5518">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31"/>
            <p:cNvSpPr/>
            <p:nvPr/>
          </p:nvSpPr>
          <p:spPr>
            <a:xfrm>
              <a:off x="3729975" y="3523300"/>
              <a:ext cx="137750" cy="103975"/>
            </a:xfrm>
            <a:custGeom>
              <a:rect b="b" l="l" r="r" t="t"/>
              <a:pathLst>
                <a:path extrusionOk="0" h="4159" w="551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1"/>
            <p:cNvSpPr/>
            <p:nvPr/>
          </p:nvSpPr>
          <p:spPr>
            <a:xfrm>
              <a:off x="2999575" y="4618050"/>
              <a:ext cx="138025" cy="104125"/>
            </a:xfrm>
            <a:custGeom>
              <a:rect b="b" l="l" r="r" t="t"/>
              <a:pathLst>
                <a:path extrusionOk="0" h="4165" w="5521">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31"/>
            <p:cNvSpPr/>
            <p:nvPr/>
          </p:nvSpPr>
          <p:spPr>
            <a:xfrm>
              <a:off x="3364525" y="4253475"/>
              <a:ext cx="137875" cy="104400"/>
            </a:xfrm>
            <a:custGeom>
              <a:rect b="b" l="l" r="r" t="t"/>
              <a:pathLst>
                <a:path extrusionOk="0" h="4176" w="5515">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31"/>
            <p:cNvSpPr/>
            <p:nvPr/>
          </p:nvSpPr>
          <p:spPr>
            <a:xfrm>
              <a:off x="3729200" y="3888175"/>
              <a:ext cx="138225" cy="104425"/>
            </a:xfrm>
            <a:custGeom>
              <a:rect b="b" l="l" r="r" t="t"/>
              <a:pathLst>
                <a:path extrusionOk="0" h="4177" w="5529">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31"/>
            <p:cNvSpPr/>
            <p:nvPr/>
          </p:nvSpPr>
          <p:spPr>
            <a:xfrm>
              <a:off x="3364450" y="4619250"/>
              <a:ext cx="138475" cy="104425"/>
            </a:xfrm>
            <a:custGeom>
              <a:rect b="b" l="l" r="r" t="t"/>
              <a:pathLst>
                <a:path extrusionOk="0" h="4177" w="5539">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31"/>
            <p:cNvSpPr/>
            <p:nvPr/>
          </p:nvSpPr>
          <p:spPr>
            <a:xfrm>
              <a:off x="3729200" y="4253225"/>
              <a:ext cx="138225" cy="104675"/>
            </a:xfrm>
            <a:custGeom>
              <a:rect b="b" l="l" r="r" t="t"/>
              <a:pathLst>
                <a:path extrusionOk="0" h="4187" w="5529">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31"/>
            <p:cNvSpPr/>
            <p:nvPr/>
          </p:nvSpPr>
          <p:spPr>
            <a:xfrm>
              <a:off x="3729850" y="4618275"/>
              <a:ext cx="137875" cy="104425"/>
            </a:xfrm>
            <a:custGeom>
              <a:rect b="b" l="l" r="r" t="t"/>
              <a:pathLst>
                <a:path extrusionOk="0" h="4177" w="5515">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31"/>
            <p:cNvSpPr/>
            <p:nvPr/>
          </p:nvSpPr>
          <p:spPr>
            <a:xfrm>
              <a:off x="2279000" y="3158000"/>
              <a:ext cx="118450" cy="105600"/>
            </a:xfrm>
            <a:custGeom>
              <a:rect b="b" l="l" r="r" t="t"/>
              <a:pathLst>
                <a:path extrusionOk="0" h="4224" w="4738">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31"/>
            <p:cNvSpPr/>
            <p:nvPr/>
          </p:nvSpPr>
          <p:spPr>
            <a:xfrm>
              <a:off x="2280525" y="3523750"/>
              <a:ext cx="110100" cy="103350"/>
            </a:xfrm>
            <a:custGeom>
              <a:rect b="b" l="l" r="r" t="t"/>
              <a:pathLst>
                <a:path extrusionOk="0" h="4134" w="4404">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1"/>
            <p:cNvSpPr/>
            <p:nvPr/>
          </p:nvSpPr>
          <p:spPr>
            <a:xfrm>
              <a:off x="2651500" y="3158975"/>
              <a:ext cx="109750" cy="103575"/>
            </a:xfrm>
            <a:custGeom>
              <a:rect b="b" l="l" r="r" t="t"/>
              <a:pathLst>
                <a:path extrusionOk="0" h="4143" w="439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31"/>
            <p:cNvSpPr/>
            <p:nvPr/>
          </p:nvSpPr>
          <p:spPr>
            <a:xfrm>
              <a:off x="2280525" y="3888925"/>
              <a:ext cx="109750" cy="103625"/>
            </a:xfrm>
            <a:custGeom>
              <a:rect b="b" l="l" r="r" t="t"/>
              <a:pathLst>
                <a:path extrusionOk="0" h="4145" w="439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31"/>
            <p:cNvSpPr/>
            <p:nvPr/>
          </p:nvSpPr>
          <p:spPr>
            <a:xfrm>
              <a:off x="2634825" y="3523825"/>
              <a:ext cx="137975" cy="104425"/>
            </a:xfrm>
            <a:custGeom>
              <a:rect b="b" l="l" r="r" t="t"/>
              <a:pathLst>
                <a:path extrusionOk="0" h="4177" w="5519">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31"/>
            <p:cNvSpPr/>
            <p:nvPr/>
          </p:nvSpPr>
          <p:spPr>
            <a:xfrm>
              <a:off x="2999075" y="3159075"/>
              <a:ext cx="138525" cy="104650"/>
            </a:xfrm>
            <a:custGeom>
              <a:rect b="b" l="l" r="r" t="t"/>
              <a:pathLst>
                <a:path extrusionOk="0" h="4186" w="5541">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31"/>
            <p:cNvSpPr/>
            <p:nvPr/>
          </p:nvSpPr>
          <p:spPr>
            <a:xfrm>
              <a:off x="2269475" y="4253375"/>
              <a:ext cx="137950" cy="104050"/>
            </a:xfrm>
            <a:custGeom>
              <a:rect b="b" l="l" r="r" t="t"/>
              <a:pathLst>
                <a:path extrusionOk="0" h="4162" w="5518">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31"/>
            <p:cNvSpPr/>
            <p:nvPr/>
          </p:nvSpPr>
          <p:spPr>
            <a:xfrm>
              <a:off x="2651500" y="3889000"/>
              <a:ext cx="110250" cy="103725"/>
            </a:xfrm>
            <a:custGeom>
              <a:rect b="b" l="l" r="r" t="t"/>
              <a:pathLst>
                <a:path extrusionOk="0" h="4149" w="441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31"/>
            <p:cNvSpPr/>
            <p:nvPr/>
          </p:nvSpPr>
          <p:spPr>
            <a:xfrm>
              <a:off x="2999575" y="5350025"/>
              <a:ext cx="138025" cy="104275"/>
            </a:xfrm>
            <a:custGeom>
              <a:rect b="b" l="l" r="r" t="t"/>
              <a:pathLst>
                <a:path extrusionOk="0" h="4171" w="5521">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31"/>
            <p:cNvSpPr/>
            <p:nvPr/>
          </p:nvSpPr>
          <p:spPr>
            <a:xfrm>
              <a:off x="3364400" y="4985100"/>
              <a:ext cx="138225" cy="104425"/>
            </a:xfrm>
            <a:custGeom>
              <a:rect b="b" l="l" r="r" t="t"/>
              <a:pathLst>
                <a:path extrusionOk="0" h="4177" w="5529">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31"/>
            <p:cNvSpPr/>
            <p:nvPr/>
          </p:nvSpPr>
          <p:spPr>
            <a:xfrm>
              <a:off x="3364400" y="5349925"/>
              <a:ext cx="137950" cy="104425"/>
            </a:xfrm>
            <a:custGeom>
              <a:rect b="b" l="l" r="r" t="t"/>
              <a:pathLst>
                <a:path extrusionOk="0" h="4177" w="5518">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31"/>
            <p:cNvSpPr/>
            <p:nvPr/>
          </p:nvSpPr>
          <p:spPr>
            <a:xfrm>
              <a:off x="3729475" y="4985600"/>
              <a:ext cx="138250" cy="104350"/>
            </a:xfrm>
            <a:custGeom>
              <a:rect b="b" l="l" r="r" t="t"/>
              <a:pathLst>
                <a:path extrusionOk="0" h="4174" w="553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31"/>
            <p:cNvSpPr/>
            <p:nvPr/>
          </p:nvSpPr>
          <p:spPr>
            <a:xfrm>
              <a:off x="3729850" y="5349975"/>
              <a:ext cx="137875" cy="104325"/>
            </a:xfrm>
            <a:custGeom>
              <a:rect b="b" l="l" r="r" t="t"/>
              <a:pathLst>
                <a:path extrusionOk="0" h="4173" w="5515">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31"/>
            <p:cNvSpPr/>
            <p:nvPr/>
          </p:nvSpPr>
          <p:spPr>
            <a:xfrm>
              <a:off x="2269475" y="4985175"/>
              <a:ext cx="137700" cy="104450"/>
            </a:xfrm>
            <a:custGeom>
              <a:rect b="b" l="l" r="r" t="t"/>
              <a:pathLst>
                <a:path extrusionOk="0" h="4178" w="5508">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1"/>
            <p:cNvSpPr/>
            <p:nvPr/>
          </p:nvSpPr>
          <p:spPr>
            <a:xfrm>
              <a:off x="2634275" y="4985100"/>
              <a:ext cx="138375" cy="104400"/>
            </a:xfrm>
            <a:custGeom>
              <a:rect b="b" l="l" r="r" t="t"/>
              <a:pathLst>
                <a:path extrusionOk="0" h="4176" w="5535">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31"/>
            <p:cNvSpPr/>
            <p:nvPr/>
          </p:nvSpPr>
          <p:spPr>
            <a:xfrm>
              <a:off x="2675425" y="5350150"/>
              <a:ext cx="79300" cy="42425"/>
            </a:xfrm>
            <a:custGeom>
              <a:rect b="b" l="l" r="r" t="t"/>
              <a:pathLst>
                <a:path extrusionOk="0" h="1697" w="3172">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31"/>
            <p:cNvSpPr/>
            <p:nvPr/>
          </p:nvSpPr>
          <p:spPr>
            <a:xfrm>
              <a:off x="2999075" y="4985100"/>
              <a:ext cx="138525" cy="104400"/>
            </a:xfrm>
            <a:custGeom>
              <a:rect b="b" l="l" r="r" t="t"/>
              <a:pathLst>
                <a:path extrusionOk="0" h="4176" w="5541">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31"/>
            <p:cNvSpPr/>
            <p:nvPr/>
          </p:nvSpPr>
          <p:spPr>
            <a:xfrm>
              <a:off x="4827625" y="3523875"/>
              <a:ext cx="138025" cy="104150"/>
            </a:xfrm>
            <a:custGeom>
              <a:rect b="b" l="l" r="r" t="t"/>
              <a:pathLst>
                <a:path extrusionOk="0" h="4166" w="5521">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31"/>
            <p:cNvSpPr/>
            <p:nvPr/>
          </p:nvSpPr>
          <p:spPr>
            <a:xfrm>
              <a:off x="5192850" y="3159025"/>
              <a:ext cx="138100" cy="104200"/>
            </a:xfrm>
            <a:custGeom>
              <a:rect b="b" l="l" r="r" t="t"/>
              <a:pathLst>
                <a:path extrusionOk="0" h="4168" w="5524">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31"/>
            <p:cNvSpPr/>
            <p:nvPr/>
          </p:nvSpPr>
          <p:spPr>
            <a:xfrm>
              <a:off x="4097025" y="4618300"/>
              <a:ext cx="139000" cy="104400"/>
            </a:xfrm>
            <a:custGeom>
              <a:rect b="b" l="l" r="r" t="t"/>
              <a:pathLst>
                <a:path extrusionOk="0" h="4176" w="556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31"/>
            <p:cNvSpPr/>
            <p:nvPr/>
          </p:nvSpPr>
          <p:spPr>
            <a:xfrm>
              <a:off x="4462325" y="4253475"/>
              <a:ext cx="138375" cy="104400"/>
            </a:xfrm>
            <a:custGeom>
              <a:rect b="b" l="l" r="r" t="t"/>
              <a:pathLst>
                <a:path extrusionOk="0" h="4176" w="5535">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31"/>
            <p:cNvSpPr/>
            <p:nvPr/>
          </p:nvSpPr>
          <p:spPr>
            <a:xfrm>
              <a:off x="4844500" y="3888925"/>
              <a:ext cx="110100" cy="103625"/>
            </a:xfrm>
            <a:custGeom>
              <a:rect b="b" l="l" r="r" t="t"/>
              <a:pathLst>
                <a:path extrusionOk="0" h="4145" w="4404">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31"/>
            <p:cNvSpPr/>
            <p:nvPr/>
          </p:nvSpPr>
          <p:spPr>
            <a:xfrm>
              <a:off x="5203975" y="3523825"/>
              <a:ext cx="114950" cy="103675"/>
            </a:xfrm>
            <a:custGeom>
              <a:rect b="b" l="l" r="r" t="t"/>
              <a:pathLst>
                <a:path extrusionOk="0" h="4147" w="4598">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31"/>
            <p:cNvSpPr/>
            <p:nvPr/>
          </p:nvSpPr>
          <p:spPr>
            <a:xfrm>
              <a:off x="5557525" y="3158550"/>
              <a:ext cx="138225" cy="104425"/>
            </a:xfrm>
            <a:custGeom>
              <a:rect b="b" l="l" r="r" t="t"/>
              <a:pathLst>
                <a:path extrusionOk="0" h="4177" w="5529">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31"/>
            <p:cNvSpPr/>
            <p:nvPr/>
          </p:nvSpPr>
          <p:spPr>
            <a:xfrm>
              <a:off x="4462325" y="4618550"/>
              <a:ext cx="138025" cy="104150"/>
            </a:xfrm>
            <a:custGeom>
              <a:rect b="b" l="l" r="r" t="t"/>
              <a:pathLst>
                <a:path extrusionOk="0" h="4166" w="5521">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31"/>
            <p:cNvSpPr/>
            <p:nvPr/>
          </p:nvSpPr>
          <p:spPr>
            <a:xfrm>
              <a:off x="4827625" y="4253175"/>
              <a:ext cx="137575" cy="104375"/>
            </a:xfrm>
            <a:custGeom>
              <a:rect b="b" l="l" r="r" t="t"/>
              <a:pathLst>
                <a:path extrusionOk="0" h="4175" w="5503">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31"/>
            <p:cNvSpPr/>
            <p:nvPr/>
          </p:nvSpPr>
          <p:spPr>
            <a:xfrm>
              <a:off x="5192425" y="3888200"/>
              <a:ext cx="137975" cy="104425"/>
            </a:xfrm>
            <a:custGeom>
              <a:rect b="b" l="l" r="r" t="t"/>
              <a:pathLst>
                <a:path extrusionOk="0" h="4177" w="5519">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31"/>
            <p:cNvSpPr/>
            <p:nvPr/>
          </p:nvSpPr>
          <p:spPr>
            <a:xfrm>
              <a:off x="5557525" y="3523300"/>
              <a:ext cx="138225" cy="103975"/>
            </a:xfrm>
            <a:custGeom>
              <a:rect b="b" l="l" r="r" t="t"/>
              <a:pathLst>
                <a:path extrusionOk="0" h="4159" w="5529">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31"/>
            <p:cNvSpPr/>
            <p:nvPr/>
          </p:nvSpPr>
          <p:spPr>
            <a:xfrm>
              <a:off x="4827125" y="4618050"/>
              <a:ext cx="139025" cy="104125"/>
            </a:xfrm>
            <a:custGeom>
              <a:rect b="b" l="l" r="r" t="t"/>
              <a:pathLst>
                <a:path extrusionOk="0" h="4165" w="5561">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31"/>
            <p:cNvSpPr/>
            <p:nvPr/>
          </p:nvSpPr>
          <p:spPr>
            <a:xfrm>
              <a:off x="5192575" y="4253475"/>
              <a:ext cx="137875" cy="104400"/>
            </a:xfrm>
            <a:custGeom>
              <a:rect b="b" l="l" r="r" t="t"/>
              <a:pathLst>
                <a:path extrusionOk="0" h="4176" w="5515">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31"/>
            <p:cNvSpPr/>
            <p:nvPr/>
          </p:nvSpPr>
          <p:spPr>
            <a:xfrm>
              <a:off x="5557250" y="3888175"/>
              <a:ext cx="138225" cy="104425"/>
            </a:xfrm>
            <a:custGeom>
              <a:rect b="b" l="l" r="r" t="t"/>
              <a:pathLst>
                <a:path extrusionOk="0" h="4177" w="5529">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31"/>
            <p:cNvSpPr/>
            <p:nvPr/>
          </p:nvSpPr>
          <p:spPr>
            <a:xfrm>
              <a:off x="5193000" y="4619250"/>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31"/>
            <p:cNvSpPr/>
            <p:nvPr/>
          </p:nvSpPr>
          <p:spPr>
            <a:xfrm>
              <a:off x="5557250" y="4253225"/>
              <a:ext cx="138725" cy="104675"/>
            </a:xfrm>
            <a:custGeom>
              <a:rect b="b" l="l" r="r" t="t"/>
              <a:pathLst>
                <a:path extrusionOk="0" h="4187" w="5549">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31"/>
            <p:cNvSpPr/>
            <p:nvPr/>
          </p:nvSpPr>
          <p:spPr>
            <a:xfrm>
              <a:off x="5557375" y="4618275"/>
              <a:ext cx="138375" cy="104425"/>
            </a:xfrm>
            <a:custGeom>
              <a:rect b="b" l="l" r="r" t="t"/>
              <a:pathLst>
                <a:path extrusionOk="0" h="4177" w="5535">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31"/>
            <p:cNvSpPr/>
            <p:nvPr/>
          </p:nvSpPr>
          <p:spPr>
            <a:xfrm>
              <a:off x="4107050" y="3158000"/>
              <a:ext cx="118450" cy="105600"/>
            </a:xfrm>
            <a:custGeom>
              <a:rect b="b" l="l" r="r" t="t"/>
              <a:pathLst>
                <a:path extrusionOk="0" h="4224" w="4738">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31"/>
            <p:cNvSpPr/>
            <p:nvPr/>
          </p:nvSpPr>
          <p:spPr>
            <a:xfrm>
              <a:off x="4108550" y="3523750"/>
              <a:ext cx="110100" cy="103350"/>
            </a:xfrm>
            <a:custGeom>
              <a:rect b="b" l="l" r="r" t="t"/>
              <a:pathLst>
                <a:path extrusionOk="0" h="4134" w="4404">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31"/>
            <p:cNvSpPr/>
            <p:nvPr/>
          </p:nvSpPr>
          <p:spPr>
            <a:xfrm>
              <a:off x="4479875" y="3158975"/>
              <a:ext cx="109925" cy="103575"/>
            </a:xfrm>
            <a:custGeom>
              <a:rect b="b" l="l" r="r" t="t"/>
              <a:pathLst>
                <a:path extrusionOk="0" h="4143" w="4397">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31"/>
            <p:cNvSpPr/>
            <p:nvPr/>
          </p:nvSpPr>
          <p:spPr>
            <a:xfrm>
              <a:off x="4108550" y="3888925"/>
              <a:ext cx="109775" cy="103625"/>
            </a:xfrm>
            <a:custGeom>
              <a:rect b="b" l="l" r="r" t="t"/>
              <a:pathLst>
                <a:path extrusionOk="0" h="4145" w="4391">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31"/>
            <p:cNvSpPr/>
            <p:nvPr/>
          </p:nvSpPr>
          <p:spPr>
            <a:xfrm>
              <a:off x="4462875" y="3523825"/>
              <a:ext cx="137975" cy="104425"/>
            </a:xfrm>
            <a:custGeom>
              <a:rect b="b" l="l" r="r" t="t"/>
              <a:pathLst>
                <a:path extrusionOk="0" h="4177" w="5519">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31"/>
            <p:cNvSpPr/>
            <p:nvPr/>
          </p:nvSpPr>
          <p:spPr>
            <a:xfrm>
              <a:off x="4827125" y="3159575"/>
              <a:ext cx="138525" cy="104150"/>
            </a:xfrm>
            <a:custGeom>
              <a:rect b="b" l="l" r="r" t="t"/>
              <a:pathLst>
                <a:path extrusionOk="0" h="4166" w="5541">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31"/>
            <p:cNvSpPr/>
            <p:nvPr/>
          </p:nvSpPr>
          <p:spPr>
            <a:xfrm>
              <a:off x="4097525" y="4253375"/>
              <a:ext cx="137950" cy="104550"/>
            </a:xfrm>
            <a:custGeom>
              <a:rect b="b" l="l" r="r" t="t"/>
              <a:pathLst>
                <a:path extrusionOk="0" h="4182" w="5518">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31"/>
            <p:cNvSpPr/>
            <p:nvPr/>
          </p:nvSpPr>
          <p:spPr>
            <a:xfrm>
              <a:off x="4474375" y="3888975"/>
              <a:ext cx="114425" cy="103425"/>
            </a:xfrm>
            <a:custGeom>
              <a:rect b="b" l="l" r="r" t="t"/>
              <a:pathLst>
                <a:path extrusionOk="0" h="4137" w="4577">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31"/>
            <p:cNvSpPr/>
            <p:nvPr/>
          </p:nvSpPr>
          <p:spPr>
            <a:xfrm>
              <a:off x="5932575" y="3158000"/>
              <a:ext cx="118450" cy="105600"/>
            </a:xfrm>
            <a:custGeom>
              <a:rect b="b" l="l" r="r" t="t"/>
              <a:pathLst>
                <a:path extrusionOk="0" h="4224" w="4738">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31"/>
            <p:cNvSpPr/>
            <p:nvPr/>
          </p:nvSpPr>
          <p:spPr>
            <a:xfrm>
              <a:off x="5934100" y="3523750"/>
              <a:ext cx="110100" cy="103350"/>
            </a:xfrm>
            <a:custGeom>
              <a:rect b="b" l="l" r="r" t="t"/>
              <a:pathLst>
                <a:path extrusionOk="0" h="4134" w="4404">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31"/>
            <p:cNvSpPr/>
            <p:nvPr/>
          </p:nvSpPr>
          <p:spPr>
            <a:xfrm>
              <a:off x="6287850" y="3158300"/>
              <a:ext cx="138375" cy="104175"/>
            </a:xfrm>
            <a:custGeom>
              <a:rect b="b" l="l" r="r" t="t"/>
              <a:pathLst>
                <a:path extrusionOk="0" h="4167" w="5535">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31"/>
            <p:cNvSpPr/>
            <p:nvPr/>
          </p:nvSpPr>
          <p:spPr>
            <a:xfrm>
              <a:off x="5922550" y="3888225"/>
              <a:ext cx="138375" cy="104350"/>
            </a:xfrm>
            <a:custGeom>
              <a:rect b="b" l="l" r="r" t="t"/>
              <a:pathLst>
                <a:path extrusionOk="0" h="4174" w="5535">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31"/>
            <p:cNvSpPr/>
            <p:nvPr/>
          </p:nvSpPr>
          <p:spPr>
            <a:xfrm>
              <a:off x="6287850" y="3523250"/>
              <a:ext cx="137975" cy="104575"/>
            </a:xfrm>
            <a:custGeom>
              <a:rect b="b" l="l" r="r" t="t"/>
              <a:pathLst>
                <a:path extrusionOk="0" h="4183" w="5519">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31"/>
            <p:cNvSpPr/>
            <p:nvPr/>
          </p:nvSpPr>
          <p:spPr>
            <a:xfrm>
              <a:off x="5923050" y="4253375"/>
              <a:ext cx="137950" cy="104550"/>
            </a:xfrm>
            <a:custGeom>
              <a:rect b="b" l="l" r="r" t="t"/>
              <a:pathLst>
                <a:path extrusionOk="0" h="4182" w="5518">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31"/>
            <p:cNvSpPr/>
            <p:nvPr/>
          </p:nvSpPr>
          <p:spPr>
            <a:xfrm>
              <a:off x="6299400" y="3889675"/>
              <a:ext cx="47700" cy="79325"/>
            </a:xfrm>
            <a:custGeom>
              <a:rect b="b" l="l" r="r" t="t"/>
              <a:pathLst>
                <a:path extrusionOk="0" h="3173" w="1908">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31"/>
            <p:cNvSpPr/>
            <p:nvPr/>
          </p:nvSpPr>
          <p:spPr>
            <a:xfrm>
              <a:off x="4845200" y="5350075"/>
              <a:ext cx="79300" cy="43000"/>
            </a:xfrm>
            <a:custGeom>
              <a:rect b="b" l="l" r="r" t="t"/>
              <a:pathLst>
                <a:path extrusionOk="0" h="1720" w="3172">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31"/>
            <p:cNvSpPr/>
            <p:nvPr/>
          </p:nvSpPr>
          <p:spPr>
            <a:xfrm>
              <a:off x="5192425" y="4985100"/>
              <a:ext cx="138250" cy="104425"/>
            </a:xfrm>
            <a:custGeom>
              <a:rect b="b" l="l" r="r" t="t"/>
              <a:pathLst>
                <a:path extrusionOk="0" h="4177" w="553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31"/>
            <p:cNvSpPr/>
            <p:nvPr/>
          </p:nvSpPr>
          <p:spPr>
            <a:xfrm>
              <a:off x="4107050" y="4984950"/>
              <a:ext cx="118450" cy="105375"/>
            </a:xfrm>
            <a:custGeom>
              <a:rect b="b" l="l" r="r" t="t"/>
              <a:pathLst>
                <a:path extrusionOk="0" h="4215" w="4738">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31"/>
            <p:cNvSpPr/>
            <p:nvPr/>
          </p:nvSpPr>
          <p:spPr>
            <a:xfrm>
              <a:off x="4097025" y="5349900"/>
              <a:ext cx="138725" cy="104425"/>
            </a:xfrm>
            <a:custGeom>
              <a:rect b="b" l="l" r="r" t="t"/>
              <a:pathLst>
                <a:path extrusionOk="0" h="4177" w="5549">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31"/>
            <p:cNvSpPr/>
            <p:nvPr/>
          </p:nvSpPr>
          <p:spPr>
            <a:xfrm>
              <a:off x="4462325" y="4985100"/>
              <a:ext cx="138375" cy="104400"/>
            </a:xfrm>
            <a:custGeom>
              <a:rect b="b" l="l" r="r" t="t"/>
              <a:pathLst>
                <a:path extrusionOk="0" h="4176" w="5535">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31"/>
            <p:cNvSpPr/>
            <p:nvPr/>
          </p:nvSpPr>
          <p:spPr>
            <a:xfrm>
              <a:off x="4462325" y="5349925"/>
              <a:ext cx="137975" cy="104425"/>
            </a:xfrm>
            <a:custGeom>
              <a:rect b="b" l="l" r="r" t="t"/>
              <a:pathLst>
                <a:path extrusionOk="0" h="4177" w="5519">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31"/>
            <p:cNvSpPr/>
            <p:nvPr/>
          </p:nvSpPr>
          <p:spPr>
            <a:xfrm>
              <a:off x="4827125" y="4985100"/>
              <a:ext cx="138375" cy="103900"/>
            </a:xfrm>
            <a:custGeom>
              <a:rect b="b" l="l" r="r" t="t"/>
              <a:pathLst>
                <a:path extrusionOk="0" h="4156" w="5535">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2" name="Google Shape;532;p31"/>
          <p:cNvGrpSpPr/>
          <p:nvPr/>
        </p:nvGrpSpPr>
        <p:grpSpPr>
          <a:xfrm flipH="1" rot="-8521147">
            <a:off x="6742384" y="3345617"/>
            <a:ext cx="2712826" cy="621429"/>
            <a:chOff x="234200" y="2027925"/>
            <a:chExt cx="7146700" cy="1637100"/>
          </a:xfrm>
        </p:grpSpPr>
        <p:sp>
          <p:nvSpPr>
            <p:cNvPr id="533" name="Google Shape;533;p31"/>
            <p:cNvSpPr/>
            <p:nvPr/>
          </p:nvSpPr>
          <p:spPr>
            <a:xfrm>
              <a:off x="234200" y="3510875"/>
              <a:ext cx="311250" cy="154150"/>
            </a:xfrm>
            <a:custGeom>
              <a:rect b="b" l="l" r="r" t="t"/>
              <a:pathLst>
                <a:path extrusionOk="0" h="6166" w="12450">
                  <a:moveTo>
                    <a:pt x="5093" y="0"/>
                  </a:moveTo>
                  <a:cubicBezTo>
                    <a:pt x="4118" y="0"/>
                    <a:pt x="1659" y="898"/>
                    <a:pt x="879" y="1542"/>
                  </a:cubicBezTo>
                  <a:cubicBezTo>
                    <a:pt x="235" y="2049"/>
                    <a:pt x="1" y="2927"/>
                    <a:pt x="294" y="3708"/>
                  </a:cubicBezTo>
                  <a:cubicBezTo>
                    <a:pt x="918" y="5190"/>
                    <a:pt x="3025" y="6166"/>
                    <a:pt x="5562" y="6166"/>
                  </a:cubicBezTo>
                  <a:cubicBezTo>
                    <a:pt x="10108" y="6166"/>
                    <a:pt x="12449" y="3044"/>
                    <a:pt x="9328" y="1152"/>
                  </a:cubicBezTo>
                  <a:cubicBezTo>
                    <a:pt x="8391" y="566"/>
                    <a:pt x="6303" y="0"/>
                    <a:pt x="509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31"/>
            <p:cNvSpPr/>
            <p:nvPr/>
          </p:nvSpPr>
          <p:spPr>
            <a:xfrm>
              <a:off x="706400" y="2918875"/>
              <a:ext cx="577575" cy="299350"/>
            </a:xfrm>
            <a:custGeom>
              <a:rect b="b" l="l" r="r" t="t"/>
              <a:pathLst>
                <a:path extrusionOk="0" h="11974" w="23103">
                  <a:moveTo>
                    <a:pt x="10467" y="0"/>
                  </a:moveTo>
                  <a:cubicBezTo>
                    <a:pt x="8998" y="0"/>
                    <a:pt x="7527" y="176"/>
                    <a:pt x="6166" y="540"/>
                  </a:cubicBezTo>
                  <a:cubicBezTo>
                    <a:pt x="2303" y="1574"/>
                    <a:pt x="195" y="3388"/>
                    <a:pt x="39" y="5808"/>
                  </a:cubicBezTo>
                  <a:cubicBezTo>
                    <a:pt x="0" y="6647"/>
                    <a:pt x="117" y="7466"/>
                    <a:pt x="371" y="7895"/>
                  </a:cubicBezTo>
                  <a:lnTo>
                    <a:pt x="371" y="7915"/>
                  </a:lnTo>
                  <a:cubicBezTo>
                    <a:pt x="956" y="8910"/>
                    <a:pt x="1834" y="9690"/>
                    <a:pt x="3415" y="10510"/>
                  </a:cubicBezTo>
                  <a:cubicBezTo>
                    <a:pt x="5600" y="11681"/>
                    <a:pt x="7044" y="11973"/>
                    <a:pt x="10556" y="11973"/>
                  </a:cubicBezTo>
                  <a:cubicBezTo>
                    <a:pt x="13268" y="11973"/>
                    <a:pt x="13698" y="11934"/>
                    <a:pt x="15141" y="11486"/>
                  </a:cubicBezTo>
                  <a:cubicBezTo>
                    <a:pt x="21893" y="9456"/>
                    <a:pt x="23102" y="4403"/>
                    <a:pt x="17522" y="1535"/>
                  </a:cubicBezTo>
                  <a:cubicBezTo>
                    <a:pt x="15565" y="532"/>
                    <a:pt x="13019" y="0"/>
                    <a:pt x="104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31"/>
            <p:cNvSpPr/>
            <p:nvPr/>
          </p:nvSpPr>
          <p:spPr>
            <a:xfrm>
              <a:off x="1324925" y="3370600"/>
              <a:ext cx="297575" cy="139600"/>
            </a:xfrm>
            <a:custGeom>
              <a:rect b="b" l="l" r="r" t="t"/>
              <a:pathLst>
                <a:path extrusionOk="0" h="5584" w="11903">
                  <a:moveTo>
                    <a:pt x="6634" y="1"/>
                  </a:moveTo>
                  <a:cubicBezTo>
                    <a:pt x="5316" y="1"/>
                    <a:pt x="3940" y="339"/>
                    <a:pt x="2615" y="1007"/>
                  </a:cubicBezTo>
                  <a:cubicBezTo>
                    <a:pt x="508" y="2060"/>
                    <a:pt x="0" y="3328"/>
                    <a:pt x="1288" y="4421"/>
                  </a:cubicBezTo>
                  <a:cubicBezTo>
                    <a:pt x="2239" y="5249"/>
                    <a:pt x="3413" y="5584"/>
                    <a:pt x="5368" y="5584"/>
                  </a:cubicBezTo>
                  <a:cubicBezTo>
                    <a:pt x="5579" y="5584"/>
                    <a:pt x="5799" y="5580"/>
                    <a:pt x="6029" y="5572"/>
                  </a:cubicBezTo>
                  <a:cubicBezTo>
                    <a:pt x="8449" y="5475"/>
                    <a:pt x="9932" y="5006"/>
                    <a:pt x="10771" y="4070"/>
                  </a:cubicBezTo>
                  <a:cubicBezTo>
                    <a:pt x="11902" y="2821"/>
                    <a:pt x="11376" y="1416"/>
                    <a:pt x="9463" y="577"/>
                  </a:cubicBezTo>
                  <a:cubicBezTo>
                    <a:pt x="8584" y="192"/>
                    <a:pt x="7625" y="1"/>
                    <a:pt x="663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31"/>
            <p:cNvSpPr/>
            <p:nvPr/>
          </p:nvSpPr>
          <p:spPr>
            <a:xfrm>
              <a:off x="1835650" y="2826000"/>
              <a:ext cx="666825" cy="316950"/>
            </a:xfrm>
            <a:custGeom>
              <a:rect b="b" l="l" r="r" t="t"/>
              <a:pathLst>
                <a:path extrusionOk="0" h="12678" w="26673">
                  <a:moveTo>
                    <a:pt x="15890" y="1"/>
                  </a:moveTo>
                  <a:cubicBezTo>
                    <a:pt x="13731" y="1"/>
                    <a:pt x="11573" y="361"/>
                    <a:pt x="9502" y="1074"/>
                  </a:cubicBezTo>
                  <a:cubicBezTo>
                    <a:pt x="3805" y="3103"/>
                    <a:pt x="2068" y="3942"/>
                    <a:pt x="976" y="5230"/>
                  </a:cubicBezTo>
                  <a:cubicBezTo>
                    <a:pt x="137" y="6264"/>
                    <a:pt x="0" y="7708"/>
                    <a:pt x="605" y="8879"/>
                  </a:cubicBezTo>
                  <a:lnTo>
                    <a:pt x="585" y="8898"/>
                  </a:lnTo>
                  <a:cubicBezTo>
                    <a:pt x="1034" y="9679"/>
                    <a:pt x="3024" y="10928"/>
                    <a:pt x="4488" y="11357"/>
                  </a:cubicBezTo>
                  <a:cubicBezTo>
                    <a:pt x="5619" y="11630"/>
                    <a:pt x="6751" y="11786"/>
                    <a:pt x="7902" y="11845"/>
                  </a:cubicBezTo>
                  <a:cubicBezTo>
                    <a:pt x="9229" y="11942"/>
                    <a:pt x="10556" y="12118"/>
                    <a:pt x="11863" y="12371"/>
                  </a:cubicBezTo>
                  <a:cubicBezTo>
                    <a:pt x="12865" y="12577"/>
                    <a:pt x="14194" y="12677"/>
                    <a:pt x="15555" y="12677"/>
                  </a:cubicBezTo>
                  <a:cubicBezTo>
                    <a:pt x="17294" y="12677"/>
                    <a:pt x="19086" y="12513"/>
                    <a:pt x="20312" y="12196"/>
                  </a:cubicBezTo>
                  <a:cubicBezTo>
                    <a:pt x="22302" y="11708"/>
                    <a:pt x="24839" y="10284"/>
                    <a:pt x="25834" y="9113"/>
                  </a:cubicBezTo>
                  <a:cubicBezTo>
                    <a:pt x="26575" y="8254"/>
                    <a:pt x="26673" y="7962"/>
                    <a:pt x="26673" y="6362"/>
                  </a:cubicBezTo>
                  <a:cubicBezTo>
                    <a:pt x="26673" y="4742"/>
                    <a:pt x="26575" y="4469"/>
                    <a:pt x="25834" y="3591"/>
                  </a:cubicBezTo>
                  <a:cubicBezTo>
                    <a:pt x="24858" y="2459"/>
                    <a:pt x="22263" y="996"/>
                    <a:pt x="20370" y="528"/>
                  </a:cubicBezTo>
                  <a:cubicBezTo>
                    <a:pt x="18897" y="175"/>
                    <a:pt x="17393" y="1"/>
                    <a:pt x="1589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31"/>
            <p:cNvSpPr/>
            <p:nvPr/>
          </p:nvSpPr>
          <p:spPr>
            <a:xfrm>
              <a:off x="2948775" y="2707475"/>
              <a:ext cx="236625" cy="119550"/>
            </a:xfrm>
            <a:custGeom>
              <a:rect b="b" l="l" r="r" t="t"/>
              <a:pathLst>
                <a:path extrusionOk="0" h="4782" w="9465">
                  <a:moveTo>
                    <a:pt x="5347" y="1"/>
                  </a:moveTo>
                  <a:cubicBezTo>
                    <a:pt x="2011" y="1"/>
                    <a:pt x="1" y="1757"/>
                    <a:pt x="1445" y="3415"/>
                  </a:cubicBezTo>
                  <a:lnTo>
                    <a:pt x="1445" y="3396"/>
                  </a:lnTo>
                  <a:cubicBezTo>
                    <a:pt x="2264" y="4332"/>
                    <a:pt x="3533" y="4781"/>
                    <a:pt x="5289" y="4781"/>
                  </a:cubicBezTo>
                  <a:cubicBezTo>
                    <a:pt x="7786" y="4781"/>
                    <a:pt x="9464" y="3825"/>
                    <a:pt x="9464" y="2381"/>
                  </a:cubicBezTo>
                  <a:cubicBezTo>
                    <a:pt x="9464" y="957"/>
                    <a:pt x="7786" y="1"/>
                    <a:pt x="534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31"/>
            <p:cNvSpPr/>
            <p:nvPr/>
          </p:nvSpPr>
          <p:spPr>
            <a:xfrm>
              <a:off x="3072675" y="3192025"/>
              <a:ext cx="529300" cy="291075"/>
            </a:xfrm>
            <a:custGeom>
              <a:rect b="b" l="l" r="r" t="t"/>
              <a:pathLst>
                <a:path extrusionOk="0" h="11643" w="21172">
                  <a:moveTo>
                    <a:pt x="10626" y="0"/>
                  </a:moveTo>
                  <a:cubicBezTo>
                    <a:pt x="9187" y="0"/>
                    <a:pt x="7745" y="169"/>
                    <a:pt x="6420" y="521"/>
                  </a:cubicBezTo>
                  <a:cubicBezTo>
                    <a:pt x="4411" y="1047"/>
                    <a:pt x="2225" y="2199"/>
                    <a:pt x="1269" y="3272"/>
                  </a:cubicBezTo>
                  <a:cubicBezTo>
                    <a:pt x="703" y="3896"/>
                    <a:pt x="1" y="5535"/>
                    <a:pt x="99" y="5984"/>
                  </a:cubicBezTo>
                  <a:cubicBezTo>
                    <a:pt x="118" y="6101"/>
                    <a:pt x="235" y="6569"/>
                    <a:pt x="352" y="7057"/>
                  </a:cubicBezTo>
                  <a:cubicBezTo>
                    <a:pt x="801" y="8793"/>
                    <a:pt x="2869" y="10159"/>
                    <a:pt x="6615" y="11193"/>
                  </a:cubicBezTo>
                  <a:cubicBezTo>
                    <a:pt x="7981" y="11564"/>
                    <a:pt x="8703" y="11642"/>
                    <a:pt x="10674" y="11642"/>
                  </a:cubicBezTo>
                  <a:cubicBezTo>
                    <a:pt x="12781" y="11642"/>
                    <a:pt x="13288" y="11584"/>
                    <a:pt x="15064" y="11096"/>
                  </a:cubicBezTo>
                  <a:cubicBezTo>
                    <a:pt x="17366" y="10452"/>
                    <a:pt x="18927" y="9515"/>
                    <a:pt x="20040" y="8169"/>
                  </a:cubicBezTo>
                  <a:cubicBezTo>
                    <a:pt x="21171" y="6784"/>
                    <a:pt x="21152" y="4794"/>
                    <a:pt x="19981" y="3447"/>
                  </a:cubicBezTo>
                  <a:cubicBezTo>
                    <a:pt x="19396" y="2764"/>
                    <a:pt x="18693" y="2179"/>
                    <a:pt x="17932" y="1711"/>
                  </a:cubicBezTo>
                  <a:cubicBezTo>
                    <a:pt x="16045" y="601"/>
                    <a:pt x="13341" y="0"/>
                    <a:pt x="1062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31"/>
            <p:cNvSpPr/>
            <p:nvPr/>
          </p:nvSpPr>
          <p:spPr>
            <a:xfrm>
              <a:off x="3409275" y="2154825"/>
              <a:ext cx="217575" cy="135250"/>
            </a:xfrm>
            <a:custGeom>
              <a:rect b="b" l="l" r="r" t="t"/>
              <a:pathLst>
                <a:path extrusionOk="0" h="5410" w="8703">
                  <a:moveTo>
                    <a:pt x="4839" y="0"/>
                  </a:moveTo>
                  <a:cubicBezTo>
                    <a:pt x="2556" y="0"/>
                    <a:pt x="898" y="898"/>
                    <a:pt x="781" y="2185"/>
                  </a:cubicBezTo>
                  <a:cubicBezTo>
                    <a:pt x="761" y="2576"/>
                    <a:pt x="605" y="3005"/>
                    <a:pt x="449" y="3141"/>
                  </a:cubicBezTo>
                  <a:cubicBezTo>
                    <a:pt x="0" y="3473"/>
                    <a:pt x="0" y="4156"/>
                    <a:pt x="429" y="4644"/>
                  </a:cubicBezTo>
                  <a:cubicBezTo>
                    <a:pt x="845" y="5134"/>
                    <a:pt x="1658" y="5410"/>
                    <a:pt x="2564" y="5410"/>
                  </a:cubicBezTo>
                  <a:cubicBezTo>
                    <a:pt x="2848" y="5410"/>
                    <a:pt x="3141" y="5383"/>
                    <a:pt x="3434" y="5327"/>
                  </a:cubicBezTo>
                  <a:cubicBezTo>
                    <a:pt x="3922" y="5249"/>
                    <a:pt x="4390" y="5112"/>
                    <a:pt x="4839" y="4897"/>
                  </a:cubicBezTo>
                  <a:cubicBezTo>
                    <a:pt x="5366" y="4644"/>
                    <a:pt x="5912" y="4449"/>
                    <a:pt x="6478" y="4332"/>
                  </a:cubicBezTo>
                  <a:cubicBezTo>
                    <a:pt x="7980" y="3941"/>
                    <a:pt x="8702" y="3258"/>
                    <a:pt x="8702" y="2263"/>
                  </a:cubicBezTo>
                  <a:cubicBezTo>
                    <a:pt x="8702" y="976"/>
                    <a:pt x="7024" y="0"/>
                    <a:pt x="483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31"/>
            <p:cNvSpPr/>
            <p:nvPr/>
          </p:nvSpPr>
          <p:spPr>
            <a:xfrm>
              <a:off x="3648775" y="2476625"/>
              <a:ext cx="324400" cy="168925"/>
            </a:xfrm>
            <a:custGeom>
              <a:rect b="b" l="l" r="r" t="t"/>
              <a:pathLst>
                <a:path extrusionOk="0" h="6757" w="12976">
                  <a:moveTo>
                    <a:pt x="6115" y="0"/>
                  </a:moveTo>
                  <a:cubicBezTo>
                    <a:pt x="5127" y="0"/>
                    <a:pt x="4143" y="124"/>
                    <a:pt x="3317" y="376"/>
                  </a:cubicBezTo>
                  <a:cubicBezTo>
                    <a:pt x="1620" y="903"/>
                    <a:pt x="391" y="1996"/>
                    <a:pt x="137" y="3167"/>
                  </a:cubicBezTo>
                  <a:cubicBezTo>
                    <a:pt x="0" y="3869"/>
                    <a:pt x="117" y="4181"/>
                    <a:pt x="781" y="4923"/>
                  </a:cubicBezTo>
                  <a:lnTo>
                    <a:pt x="800" y="4923"/>
                  </a:lnTo>
                  <a:cubicBezTo>
                    <a:pt x="1971" y="6269"/>
                    <a:pt x="3395" y="6757"/>
                    <a:pt x="6166" y="6757"/>
                  </a:cubicBezTo>
                  <a:cubicBezTo>
                    <a:pt x="8000" y="6757"/>
                    <a:pt x="8449" y="6698"/>
                    <a:pt x="9483" y="6269"/>
                  </a:cubicBezTo>
                  <a:cubicBezTo>
                    <a:pt x="12956" y="4903"/>
                    <a:pt x="12976" y="1937"/>
                    <a:pt x="9522" y="572"/>
                  </a:cubicBezTo>
                  <a:cubicBezTo>
                    <a:pt x="8581" y="193"/>
                    <a:pt x="7345" y="0"/>
                    <a:pt x="611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31"/>
            <p:cNvSpPr/>
            <p:nvPr/>
          </p:nvSpPr>
          <p:spPr>
            <a:xfrm>
              <a:off x="3804875" y="2648175"/>
              <a:ext cx="773175" cy="407800"/>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31"/>
            <p:cNvSpPr/>
            <p:nvPr/>
          </p:nvSpPr>
          <p:spPr>
            <a:xfrm>
              <a:off x="4308275" y="3203875"/>
              <a:ext cx="536600" cy="279225"/>
            </a:xfrm>
            <a:custGeom>
              <a:rect b="b" l="l" r="r" t="t"/>
              <a:pathLst>
                <a:path extrusionOk="0" h="11169" w="21464">
                  <a:moveTo>
                    <a:pt x="9628" y="0"/>
                  </a:moveTo>
                  <a:cubicBezTo>
                    <a:pt x="4599" y="0"/>
                    <a:pt x="418" y="2271"/>
                    <a:pt x="78" y="5256"/>
                  </a:cubicBezTo>
                  <a:cubicBezTo>
                    <a:pt x="0" y="5881"/>
                    <a:pt x="98" y="6524"/>
                    <a:pt x="371" y="7110"/>
                  </a:cubicBezTo>
                  <a:cubicBezTo>
                    <a:pt x="1834" y="9666"/>
                    <a:pt x="5307" y="11168"/>
                    <a:pt x="9815" y="11168"/>
                  </a:cubicBezTo>
                  <a:cubicBezTo>
                    <a:pt x="11590" y="11168"/>
                    <a:pt x="12390" y="11071"/>
                    <a:pt x="13737" y="10719"/>
                  </a:cubicBezTo>
                  <a:cubicBezTo>
                    <a:pt x="19863" y="9100"/>
                    <a:pt x="21463" y="4710"/>
                    <a:pt x="16995" y="1803"/>
                  </a:cubicBezTo>
                  <a:cubicBezTo>
                    <a:pt x="15571" y="866"/>
                    <a:pt x="12546" y="86"/>
                    <a:pt x="10127" y="8"/>
                  </a:cubicBezTo>
                  <a:cubicBezTo>
                    <a:pt x="9960" y="3"/>
                    <a:pt x="9793" y="0"/>
                    <a:pt x="962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31"/>
            <p:cNvSpPr/>
            <p:nvPr/>
          </p:nvSpPr>
          <p:spPr>
            <a:xfrm>
              <a:off x="4321925" y="2027925"/>
              <a:ext cx="564400" cy="342625"/>
            </a:xfrm>
            <a:custGeom>
              <a:rect b="b" l="l" r="r" t="t"/>
              <a:pathLst>
                <a:path extrusionOk="0" h="13705" w="22576">
                  <a:moveTo>
                    <a:pt x="12863" y="0"/>
                  </a:moveTo>
                  <a:cubicBezTo>
                    <a:pt x="12246" y="0"/>
                    <a:pt x="11944" y="127"/>
                    <a:pt x="11239" y="530"/>
                  </a:cubicBezTo>
                  <a:cubicBezTo>
                    <a:pt x="10498" y="979"/>
                    <a:pt x="9678" y="1213"/>
                    <a:pt x="8820" y="1232"/>
                  </a:cubicBezTo>
                  <a:cubicBezTo>
                    <a:pt x="5659" y="1486"/>
                    <a:pt x="2479" y="2832"/>
                    <a:pt x="996" y="4569"/>
                  </a:cubicBezTo>
                  <a:cubicBezTo>
                    <a:pt x="293" y="5388"/>
                    <a:pt x="157" y="5778"/>
                    <a:pt x="79" y="7242"/>
                  </a:cubicBezTo>
                  <a:cubicBezTo>
                    <a:pt x="1" y="8705"/>
                    <a:pt x="98" y="9134"/>
                    <a:pt x="645" y="9895"/>
                  </a:cubicBezTo>
                  <a:lnTo>
                    <a:pt x="625" y="9895"/>
                  </a:lnTo>
                  <a:cubicBezTo>
                    <a:pt x="1581" y="11261"/>
                    <a:pt x="4040" y="12608"/>
                    <a:pt x="6693" y="13212"/>
                  </a:cubicBezTo>
                  <a:cubicBezTo>
                    <a:pt x="8143" y="13541"/>
                    <a:pt x="9608" y="13704"/>
                    <a:pt x="11031" y="13704"/>
                  </a:cubicBezTo>
                  <a:cubicBezTo>
                    <a:pt x="13322" y="13704"/>
                    <a:pt x="15505" y="13282"/>
                    <a:pt x="17347" y="12451"/>
                  </a:cubicBezTo>
                  <a:cubicBezTo>
                    <a:pt x="21093" y="10754"/>
                    <a:pt x="22576" y="6988"/>
                    <a:pt x="20488" y="4510"/>
                  </a:cubicBezTo>
                  <a:cubicBezTo>
                    <a:pt x="19786" y="3710"/>
                    <a:pt x="17522" y="2208"/>
                    <a:pt x="16976" y="2208"/>
                  </a:cubicBezTo>
                  <a:cubicBezTo>
                    <a:pt x="16839" y="2208"/>
                    <a:pt x="16722" y="1974"/>
                    <a:pt x="16722" y="1701"/>
                  </a:cubicBezTo>
                  <a:cubicBezTo>
                    <a:pt x="16722" y="901"/>
                    <a:pt x="15356" y="140"/>
                    <a:pt x="13678" y="42"/>
                  </a:cubicBezTo>
                  <a:cubicBezTo>
                    <a:pt x="13345" y="16"/>
                    <a:pt x="13084" y="0"/>
                    <a:pt x="128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31"/>
            <p:cNvSpPr/>
            <p:nvPr/>
          </p:nvSpPr>
          <p:spPr>
            <a:xfrm>
              <a:off x="5256550" y="3187950"/>
              <a:ext cx="620975" cy="355425"/>
            </a:xfrm>
            <a:custGeom>
              <a:rect b="b" l="l" r="r" t="t"/>
              <a:pathLst>
                <a:path extrusionOk="0" h="14217" w="24839">
                  <a:moveTo>
                    <a:pt x="12390" y="1"/>
                  </a:moveTo>
                  <a:cubicBezTo>
                    <a:pt x="9659" y="1"/>
                    <a:pt x="9229" y="59"/>
                    <a:pt x="7376" y="547"/>
                  </a:cubicBezTo>
                  <a:cubicBezTo>
                    <a:pt x="4683" y="1288"/>
                    <a:pt x="2303" y="2596"/>
                    <a:pt x="1112" y="4020"/>
                  </a:cubicBezTo>
                  <a:cubicBezTo>
                    <a:pt x="254" y="5015"/>
                    <a:pt x="137" y="5327"/>
                    <a:pt x="78" y="6849"/>
                  </a:cubicBezTo>
                  <a:cubicBezTo>
                    <a:pt x="0" y="8254"/>
                    <a:pt x="98" y="8722"/>
                    <a:pt x="625" y="9503"/>
                  </a:cubicBezTo>
                  <a:cubicBezTo>
                    <a:pt x="2750" y="12613"/>
                    <a:pt x="7624" y="14217"/>
                    <a:pt x="12474" y="14217"/>
                  </a:cubicBezTo>
                  <a:cubicBezTo>
                    <a:pt x="16842" y="14217"/>
                    <a:pt x="21190" y="12916"/>
                    <a:pt x="23492" y="10244"/>
                  </a:cubicBezTo>
                  <a:cubicBezTo>
                    <a:pt x="24468" y="9132"/>
                    <a:pt x="24624" y="8761"/>
                    <a:pt x="24741" y="7474"/>
                  </a:cubicBezTo>
                  <a:cubicBezTo>
                    <a:pt x="24839" y="6283"/>
                    <a:pt x="24741" y="5796"/>
                    <a:pt x="24214" y="4918"/>
                  </a:cubicBezTo>
                  <a:cubicBezTo>
                    <a:pt x="23024" y="2908"/>
                    <a:pt x="20780" y="1484"/>
                    <a:pt x="17346" y="547"/>
                  </a:cubicBezTo>
                  <a:cubicBezTo>
                    <a:pt x="15551" y="59"/>
                    <a:pt x="15122" y="1"/>
                    <a:pt x="1239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31"/>
            <p:cNvSpPr/>
            <p:nvPr/>
          </p:nvSpPr>
          <p:spPr>
            <a:xfrm>
              <a:off x="5290200" y="2689950"/>
              <a:ext cx="400025" cy="215600"/>
            </a:xfrm>
            <a:custGeom>
              <a:rect b="b" l="l" r="r" t="t"/>
              <a:pathLst>
                <a:path extrusionOk="0" h="8624" w="16001">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31"/>
            <p:cNvSpPr/>
            <p:nvPr/>
          </p:nvSpPr>
          <p:spPr>
            <a:xfrm>
              <a:off x="5925800" y="2568125"/>
              <a:ext cx="588800" cy="334100"/>
            </a:xfrm>
            <a:custGeom>
              <a:rect b="b" l="l" r="r" t="t"/>
              <a:pathLst>
                <a:path extrusionOk="0" h="13364" w="23552">
                  <a:moveTo>
                    <a:pt x="11687" y="1"/>
                  </a:moveTo>
                  <a:cubicBezTo>
                    <a:pt x="8911" y="1"/>
                    <a:pt x="6066" y="672"/>
                    <a:pt x="4020" y="1848"/>
                  </a:cubicBezTo>
                  <a:cubicBezTo>
                    <a:pt x="1249" y="3428"/>
                    <a:pt x="0" y="5906"/>
                    <a:pt x="859" y="8131"/>
                  </a:cubicBezTo>
                  <a:lnTo>
                    <a:pt x="839" y="8111"/>
                  </a:lnTo>
                  <a:lnTo>
                    <a:pt x="839" y="8111"/>
                  </a:lnTo>
                  <a:cubicBezTo>
                    <a:pt x="1639" y="10199"/>
                    <a:pt x="3864" y="11721"/>
                    <a:pt x="7551" y="12755"/>
                  </a:cubicBezTo>
                  <a:cubicBezTo>
                    <a:pt x="9437" y="13274"/>
                    <a:pt x="9881" y="13363"/>
                    <a:pt x="11835" y="13363"/>
                  </a:cubicBezTo>
                  <a:cubicBezTo>
                    <a:pt x="12084" y="13363"/>
                    <a:pt x="12359" y="13362"/>
                    <a:pt x="12663" y="13360"/>
                  </a:cubicBezTo>
                  <a:cubicBezTo>
                    <a:pt x="15161" y="13360"/>
                    <a:pt x="15707" y="13301"/>
                    <a:pt x="17288" y="12853"/>
                  </a:cubicBezTo>
                  <a:cubicBezTo>
                    <a:pt x="19551" y="12228"/>
                    <a:pt x="21561" y="11077"/>
                    <a:pt x="22673" y="9770"/>
                  </a:cubicBezTo>
                  <a:cubicBezTo>
                    <a:pt x="23473" y="8833"/>
                    <a:pt x="23551" y="8579"/>
                    <a:pt x="23551" y="6960"/>
                  </a:cubicBezTo>
                  <a:cubicBezTo>
                    <a:pt x="23551" y="5321"/>
                    <a:pt x="23473" y="5048"/>
                    <a:pt x="22693" y="4092"/>
                  </a:cubicBezTo>
                  <a:cubicBezTo>
                    <a:pt x="21151" y="2160"/>
                    <a:pt x="17288" y="502"/>
                    <a:pt x="13424" y="92"/>
                  </a:cubicBezTo>
                  <a:cubicBezTo>
                    <a:pt x="12854" y="31"/>
                    <a:pt x="12272" y="1"/>
                    <a:pt x="1168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31"/>
            <p:cNvSpPr/>
            <p:nvPr/>
          </p:nvSpPr>
          <p:spPr>
            <a:xfrm>
              <a:off x="6654075" y="3183400"/>
              <a:ext cx="688800" cy="377550"/>
            </a:xfrm>
            <a:custGeom>
              <a:rect b="b" l="l" r="r" t="t"/>
              <a:pathLst>
                <a:path extrusionOk="0" h="15102" w="27552">
                  <a:moveTo>
                    <a:pt x="13725" y="1"/>
                  </a:moveTo>
                  <a:cubicBezTo>
                    <a:pt x="9046" y="1"/>
                    <a:pt x="4460" y="1509"/>
                    <a:pt x="2147" y="4300"/>
                  </a:cubicBezTo>
                  <a:cubicBezTo>
                    <a:pt x="1503" y="5022"/>
                    <a:pt x="1054" y="5880"/>
                    <a:pt x="800" y="6817"/>
                  </a:cubicBezTo>
                  <a:cubicBezTo>
                    <a:pt x="664" y="7499"/>
                    <a:pt x="469" y="8163"/>
                    <a:pt x="254" y="8826"/>
                  </a:cubicBezTo>
                  <a:cubicBezTo>
                    <a:pt x="137" y="9099"/>
                    <a:pt x="59" y="9392"/>
                    <a:pt x="0" y="9685"/>
                  </a:cubicBezTo>
                  <a:cubicBezTo>
                    <a:pt x="20" y="9724"/>
                    <a:pt x="137" y="10114"/>
                    <a:pt x="254" y="10543"/>
                  </a:cubicBezTo>
                  <a:cubicBezTo>
                    <a:pt x="547" y="11538"/>
                    <a:pt x="1191" y="12260"/>
                    <a:pt x="2576" y="13119"/>
                  </a:cubicBezTo>
                  <a:cubicBezTo>
                    <a:pt x="4137" y="14094"/>
                    <a:pt x="6147" y="14641"/>
                    <a:pt x="9054" y="14816"/>
                  </a:cubicBezTo>
                  <a:cubicBezTo>
                    <a:pt x="10400" y="14894"/>
                    <a:pt x="12098" y="15011"/>
                    <a:pt x="12878" y="15070"/>
                  </a:cubicBezTo>
                  <a:cubicBezTo>
                    <a:pt x="13122" y="15091"/>
                    <a:pt x="13398" y="15101"/>
                    <a:pt x="13697" y="15101"/>
                  </a:cubicBezTo>
                  <a:cubicBezTo>
                    <a:pt x="15598" y="15101"/>
                    <a:pt x="18443" y="14695"/>
                    <a:pt x="20078" y="14172"/>
                  </a:cubicBezTo>
                  <a:cubicBezTo>
                    <a:pt x="24956" y="12573"/>
                    <a:pt x="27551" y="9334"/>
                    <a:pt x="26419" y="6251"/>
                  </a:cubicBezTo>
                  <a:cubicBezTo>
                    <a:pt x="25776" y="4514"/>
                    <a:pt x="24644" y="3265"/>
                    <a:pt x="22693" y="2153"/>
                  </a:cubicBezTo>
                  <a:cubicBezTo>
                    <a:pt x="20114" y="695"/>
                    <a:pt x="16898" y="1"/>
                    <a:pt x="1372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31"/>
            <p:cNvSpPr/>
            <p:nvPr/>
          </p:nvSpPr>
          <p:spPr>
            <a:xfrm>
              <a:off x="6900400" y="2703250"/>
              <a:ext cx="480500" cy="225550"/>
            </a:xfrm>
            <a:custGeom>
              <a:rect b="b" l="l" r="r" t="t"/>
              <a:pathLst>
                <a:path extrusionOk="0" h="9022" w="19220">
                  <a:moveTo>
                    <a:pt x="11413" y="0"/>
                  </a:moveTo>
                  <a:cubicBezTo>
                    <a:pt x="9736" y="0"/>
                    <a:pt x="7829" y="304"/>
                    <a:pt x="5640" y="911"/>
                  </a:cubicBezTo>
                  <a:cubicBezTo>
                    <a:pt x="4098" y="1321"/>
                    <a:pt x="2518" y="1848"/>
                    <a:pt x="2128" y="2043"/>
                  </a:cubicBezTo>
                  <a:cubicBezTo>
                    <a:pt x="625" y="2882"/>
                    <a:pt x="1" y="4287"/>
                    <a:pt x="664" y="5301"/>
                  </a:cubicBezTo>
                  <a:cubicBezTo>
                    <a:pt x="1191" y="6101"/>
                    <a:pt x="3669" y="7838"/>
                    <a:pt x="5132" y="8404"/>
                  </a:cubicBezTo>
                  <a:cubicBezTo>
                    <a:pt x="6174" y="8817"/>
                    <a:pt x="7388" y="9021"/>
                    <a:pt x="8845" y="9021"/>
                  </a:cubicBezTo>
                  <a:cubicBezTo>
                    <a:pt x="9518" y="9021"/>
                    <a:pt x="10242" y="8978"/>
                    <a:pt x="11025" y="8891"/>
                  </a:cubicBezTo>
                  <a:cubicBezTo>
                    <a:pt x="14498" y="8501"/>
                    <a:pt x="16254" y="7818"/>
                    <a:pt x="17561" y="6316"/>
                  </a:cubicBezTo>
                  <a:cubicBezTo>
                    <a:pt x="19220" y="4443"/>
                    <a:pt x="18732" y="2511"/>
                    <a:pt x="16254" y="1145"/>
                  </a:cubicBezTo>
                  <a:cubicBezTo>
                    <a:pt x="14883" y="382"/>
                    <a:pt x="13293" y="0"/>
                    <a:pt x="1141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9" name="Google Shape;549;p31"/>
          <p:cNvSpPr/>
          <p:nvPr/>
        </p:nvSpPr>
        <p:spPr>
          <a:xfrm>
            <a:off x="1326477" y="790574"/>
            <a:ext cx="1008551" cy="964324"/>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0" name="Google Shape;550;p31"/>
          <p:cNvGrpSpPr/>
          <p:nvPr/>
        </p:nvGrpSpPr>
        <p:grpSpPr>
          <a:xfrm flipH="1" rot="10800000">
            <a:off x="444038" y="370549"/>
            <a:ext cx="8589319" cy="4738713"/>
            <a:chOff x="236225" y="821275"/>
            <a:chExt cx="7149425" cy="4059550"/>
          </a:xfrm>
        </p:grpSpPr>
        <p:sp>
          <p:nvSpPr>
            <p:cNvPr id="551" name="Google Shape;551;p31"/>
            <p:cNvSpPr/>
            <p:nvPr/>
          </p:nvSpPr>
          <p:spPr>
            <a:xfrm>
              <a:off x="280050" y="944225"/>
              <a:ext cx="7020350" cy="3821725"/>
            </a:xfrm>
            <a:custGeom>
              <a:rect b="b" l="l" r="r" t="t"/>
              <a:pathLst>
                <a:path extrusionOk="0" h="152869" w="280814">
                  <a:moveTo>
                    <a:pt x="129208" y="1"/>
                  </a:moveTo>
                  <a:cubicBezTo>
                    <a:pt x="96901" y="1"/>
                    <a:pt x="66152" y="4569"/>
                    <a:pt x="32805" y="11476"/>
                  </a:cubicBezTo>
                  <a:cubicBezTo>
                    <a:pt x="7839" y="16658"/>
                    <a:pt x="6821" y="45129"/>
                    <a:pt x="3448" y="63859"/>
                  </a:cubicBezTo>
                  <a:cubicBezTo>
                    <a:pt x="0" y="82928"/>
                    <a:pt x="2770" y="103183"/>
                    <a:pt x="13435" y="119369"/>
                  </a:cubicBezTo>
                  <a:cubicBezTo>
                    <a:pt x="19144" y="128056"/>
                    <a:pt x="26700" y="135649"/>
                    <a:pt x="35933" y="140435"/>
                  </a:cubicBezTo>
                  <a:cubicBezTo>
                    <a:pt x="46673" y="145994"/>
                    <a:pt x="58997" y="147464"/>
                    <a:pt x="71056" y="148632"/>
                  </a:cubicBezTo>
                  <a:cubicBezTo>
                    <a:pt x="99074" y="151344"/>
                    <a:pt x="127239" y="152869"/>
                    <a:pt x="155390" y="152869"/>
                  </a:cubicBezTo>
                  <a:cubicBezTo>
                    <a:pt x="180440" y="152869"/>
                    <a:pt x="205477" y="151662"/>
                    <a:pt x="230390" y="149009"/>
                  </a:cubicBezTo>
                  <a:cubicBezTo>
                    <a:pt x="240301" y="147954"/>
                    <a:pt x="250401" y="146616"/>
                    <a:pt x="259408" y="142320"/>
                  </a:cubicBezTo>
                  <a:cubicBezTo>
                    <a:pt x="268415" y="138042"/>
                    <a:pt x="276291" y="130298"/>
                    <a:pt x="278326" y="120538"/>
                  </a:cubicBezTo>
                  <a:cubicBezTo>
                    <a:pt x="280813" y="108497"/>
                    <a:pt x="273898" y="96174"/>
                    <a:pt x="264439" y="88335"/>
                  </a:cubicBezTo>
                  <a:cubicBezTo>
                    <a:pt x="254980" y="80497"/>
                    <a:pt x="243260" y="76069"/>
                    <a:pt x="232124" y="70868"/>
                  </a:cubicBezTo>
                  <a:cubicBezTo>
                    <a:pt x="220988" y="65687"/>
                    <a:pt x="209814" y="59205"/>
                    <a:pt x="203238" y="48841"/>
                  </a:cubicBezTo>
                  <a:cubicBezTo>
                    <a:pt x="197170" y="39269"/>
                    <a:pt x="195606" y="27266"/>
                    <a:pt x="188880" y="18184"/>
                  </a:cubicBezTo>
                  <a:cubicBezTo>
                    <a:pt x="178158" y="3713"/>
                    <a:pt x="157959" y="755"/>
                    <a:pt x="139964" y="171"/>
                  </a:cubicBezTo>
                  <a:cubicBezTo>
                    <a:pt x="136356" y="56"/>
                    <a:pt x="132773" y="1"/>
                    <a:pt x="12920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31"/>
            <p:cNvSpPr/>
            <p:nvPr/>
          </p:nvSpPr>
          <p:spPr>
            <a:xfrm>
              <a:off x="236225" y="821275"/>
              <a:ext cx="7149425" cy="4059550"/>
            </a:xfrm>
            <a:custGeom>
              <a:rect b="b" l="l" r="r" t="t"/>
              <a:pathLst>
                <a:path extrusionOk="0" h="162382" w="285977">
                  <a:moveTo>
                    <a:pt x="267022" y="100245"/>
                  </a:moveTo>
                  <a:lnTo>
                    <a:pt x="267022" y="100245"/>
                  </a:lnTo>
                  <a:cubicBezTo>
                    <a:pt x="267531" y="100829"/>
                    <a:pt x="268209" y="101564"/>
                    <a:pt x="269018" y="102581"/>
                  </a:cubicBezTo>
                  <a:cubicBezTo>
                    <a:pt x="268190" y="101564"/>
                    <a:pt x="267531" y="100829"/>
                    <a:pt x="267022" y="100245"/>
                  </a:cubicBezTo>
                  <a:close/>
                  <a:moveTo>
                    <a:pt x="40004" y="149065"/>
                  </a:moveTo>
                  <a:lnTo>
                    <a:pt x="40004" y="149065"/>
                  </a:lnTo>
                  <a:cubicBezTo>
                    <a:pt x="46071" y="151722"/>
                    <a:pt x="52478" y="153267"/>
                    <a:pt x="58828" y="154304"/>
                  </a:cubicBezTo>
                  <a:cubicBezTo>
                    <a:pt x="61993" y="154831"/>
                    <a:pt x="65178" y="155227"/>
                    <a:pt x="68343" y="155566"/>
                  </a:cubicBezTo>
                  <a:cubicBezTo>
                    <a:pt x="71490" y="155924"/>
                    <a:pt x="74637" y="156226"/>
                    <a:pt x="77765" y="156508"/>
                  </a:cubicBezTo>
                  <a:cubicBezTo>
                    <a:pt x="90333" y="157714"/>
                    <a:pt x="102844" y="158675"/>
                    <a:pt x="115318" y="159372"/>
                  </a:cubicBezTo>
                  <a:cubicBezTo>
                    <a:pt x="127811" y="160088"/>
                    <a:pt x="140228" y="160541"/>
                    <a:pt x="152608" y="160710"/>
                  </a:cubicBezTo>
                  <a:cubicBezTo>
                    <a:pt x="156500" y="160764"/>
                    <a:pt x="160384" y="160791"/>
                    <a:pt x="164260" y="160791"/>
                  </a:cubicBezTo>
                  <a:cubicBezTo>
                    <a:pt x="172714" y="160791"/>
                    <a:pt x="181130" y="160661"/>
                    <a:pt x="189502" y="160390"/>
                  </a:cubicBezTo>
                  <a:lnTo>
                    <a:pt x="189502" y="160390"/>
                  </a:lnTo>
                  <a:cubicBezTo>
                    <a:pt x="180523" y="160701"/>
                    <a:pt x="171544" y="160857"/>
                    <a:pt x="162565" y="160857"/>
                  </a:cubicBezTo>
                  <a:cubicBezTo>
                    <a:pt x="159051" y="160857"/>
                    <a:pt x="155537" y="160833"/>
                    <a:pt x="152024" y="160786"/>
                  </a:cubicBezTo>
                  <a:cubicBezTo>
                    <a:pt x="139512" y="160616"/>
                    <a:pt x="127038" y="160164"/>
                    <a:pt x="114564" y="159448"/>
                  </a:cubicBezTo>
                  <a:cubicBezTo>
                    <a:pt x="102091" y="158713"/>
                    <a:pt x="89654" y="157752"/>
                    <a:pt x="77218" y="156546"/>
                  </a:cubicBezTo>
                  <a:lnTo>
                    <a:pt x="72564" y="156094"/>
                  </a:lnTo>
                  <a:cubicBezTo>
                    <a:pt x="71019" y="155924"/>
                    <a:pt x="69455" y="155773"/>
                    <a:pt x="67891" y="155585"/>
                  </a:cubicBezTo>
                  <a:cubicBezTo>
                    <a:pt x="64782" y="155246"/>
                    <a:pt x="61635" y="154831"/>
                    <a:pt x="58507" y="154304"/>
                  </a:cubicBezTo>
                  <a:cubicBezTo>
                    <a:pt x="52252" y="153249"/>
                    <a:pt x="45958" y="151703"/>
                    <a:pt x="40004" y="149065"/>
                  </a:cubicBezTo>
                  <a:close/>
                  <a:moveTo>
                    <a:pt x="131168" y="0"/>
                  </a:moveTo>
                  <a:cubicBezTo>
                    <a:pt x="122947" y="0"/>
                    <a:pt x="114853" y="300"/>
                    <a:pt x="106990" y="830"/>
                  </a:cubicBezTo>
                  <a:cubicBezTo>
                    <a:pt x="98887" y="1377"/>
                    <a:pt x="91030" y="2206"/>
                    <a:pt x="83417" y="3204"/>
                  </a:cubicBezTo>
                  <a:cubicBezTo>
                    <a:pt x="75805" y="4222"/>
                    <a:pt x="68494" y="5390"/>
                    <a:pt x="61522" y="6671"/>
                  </a:cubicBezTo>
                  <a:cubicBezTo>
                    <a:pt x="59958" y="6954"/>
                    <a:pt x="58488" y="7255"/>
                    <a:pt x="57056" y="7538"/>
                  </a:cubicBezTo>
                  <a:cubicBezTo>
                    <a:pt x="55643" y="7802"/>
                    <a:pt x="54305" y="8066"/>
                    <a:pt x="53024" y="8348"/>
                  </a:cubicBezTo>
                  <a:cubicBezTo>
                    <a:pt x="50461" y="8895"/>
                    <a:pt x="48163" y="9385"/>
                    <a:pt x="46109" y="9875"/>
                  </a:cubicBezTo>
                  <a:cubicBezTo>
                    <a:pt x="44036" y="10364"/>
                    <a:pt x="42246" y="10798"/>
                    <a:pt x="40682" y="11194"/>
                  </a:cubicBezTo>
                  <a:cubicBezTo>
                    <a:pt x="39118" y="11608"/>
                    <a:pt x="37818" y="11985"/>
                    <a:pt x="36725" y="12305"/>
                  </a:cubicBezTo>
                  <a:cubicBezTo>
                    <a:pt x="32372" y="13605"/>
                    <a:pt x="31713" y="14265"/>
                    <a:pt x="34125" y="14265"/>
                  </a:cubicBezTo>
                  <a:cubicBezTo>
                    <a:pt x="36066" y="14208"/>
                    <a:pt x="38025" y="14058"/>
                    <a:pt x="39966" y="13813"/>
                  </a:cubicBezTo>
                  <a:cubicBezTo>
                    <a:pt x="41285" y="13662"/>
                    <a:pt x="42792" y="13492"/>
                    <a:pt x="44469" y="13285"/>
                  </a:cubicBezTo>
                  <a:lnTo>
                    <a:pt x="49972" y="12569"/>
                  </a:lnTo>
                  <a:cubicBezTo>
                    <a:pt x="57961" y="11514"/>
                    <a:pt x="68437" y="10082"/>
                    <a:pt x="80892" y="8687"/>
                  </a:cubicBezTo>
                  <a:lnTo>
                    <a:pt x="80987" y="9535"/>
                  </a:lnTo>
                  <a:cubicBezTo>
                    <a:pt x="77896" y="9931"/>
                    <a:pt x="75089" y="10289"/>
                    <a:pt x="72545" y="10666"/>
                  </a:cubicBezTo>
                  <a:lnTo>
                    <a:pt x="68946" y="11212"/>
                  </a:lnTo>
                  <a:lnTo>
                    <a:pt x="65705" y="11740"/>
                  </a:lnTo>
                  <a:cubicBezTo>
                    <a:pt x="61654" y="12399"/>
                    <a:pt x="58564" y="13040"/>
                    <a:pt x="56208" y="13511"/>
                  </a:cubicBezTo>
                  <a:cubicBezTo>
                    <a:pt x="51535" y="14510"/>
                    <a:pt x="49858" y="15094"/>
                    <a:pt x="49519" y="15471"/>
                  </a:cubicBezTo>
                  <a:cubicBezTo>
                    <a:pt x="48879" y="16206"/>
                    <a:pt x="53627" y="16130"/>
                    <a:pt x="50669" y="17223"/>
                  </a:cubicBezTo>
                  <a:lnTo>
                    <a:pt x="55248" y="16375"/>
                  </a:lnTo>
                  <a:cubicBezTo>
                    <a:pt x="56793" y="16093"/>
                    <a:pt x="58319" y="15848"/>
                    <a:pt x="59845" y="15584"/>
                  </a:cubicBezTo>
                  <a:lnTo>
                    <a:pt x="62144" y="15169"/>
                  </a:lnTo>
                  <a:lnTo>
                    <a:pt x="64443" y="14793"/>
                  </a:lnTo>
                  <a:lnTo>
                    <a:pt x="69059" y="14076"/>
                  </a:lnTo>
                  <a:lnTo>
                    <a:pt x="73676" y="13398"/>
                  </a:lnTo>
                  <a:lnTo>
                    <a:pt x="75975" y="13078"/>
                  </a:lnTo>
                  <a:lnTo>
                    <a:pt x="78292" y="12776"/>
                  </a:lnTo>
                  <a:cubicBezTo>
                    <a:pt x="79818" y="12588"/>
                    <a:pt x="81364" y="12381"/>
                    <a:pt x="82909" y="12192"/>
                  </a:cubicBezTo>
                  <a:lnTo>
                    <a:pt x="87525" y="11683"/>
                  </a:lnTo>
                  <a:cubicBezTo>
                    <a:pt x="93706" y="11043"/>
                    <a:pt x="99886" y="10496"/>
                    <a:pt x="106066" y="10195"/>
                  </a:cubicBezTo>
                  <a:lnTo>
                    <a:pt x="108384" y="10082"/>
                  </a:lnTo>
                  <a:lnTo>
                    <a:pt x="110702" y="9988"/>
                  </a:lnTo>
                  <a:cubicBezTo>
                    <a:pt x="112247" y="9931"/>
                    <a:pt x="113792" y="9875"/>
                    <a:pt x="115337" y="9837"/>
                  </a:cubicBezTo>
                  <a:cubicBezTo>
                    <a:pt x="117634" y="9809"/>
                    <a:pt x="119931" y="9760"/>
                    <a:pt x="122229" y="9760"/>
                  </a:cubicBezTo>
                  <a:cubicBezTo>
                    <a:pt x="123022" y="9760"/>
                    <a:pt x="123815" y="9766"/>
                    <a:pt x="124608" y="9780"/>
                  </a:cubicBezTo>
                  <a:cubicBezTo>
                    <a:pt x="125937" y="9764"/>
                    <a:pt x="127559" y="9720"/>
                    <a:pt x="129330" y="9720"/>
                  </a:cubicBezTo>
                  <a:cubicBezTo>
                    <a:pt x="129618" y="9720"/>
                    <a:pt x="129909" y="9721"/>
                    <a:pt x="130204" y="9724"/>
                  </a:cubicBezTo>
                  <a:cubicBezTo>
                    <a:pt x="132333" y="9724"/>
                    <a:pt x="134651" y="9724"/>
                    <a:pt x="136968" y="9780"/>
                  </a:cubicBezTo>
                  <a:cubicBezTo>
                    <a:pt x="139267" y="9837"/>
                    <a:pt x="141604" y="9856"/>
                    <a:pt x="143695" y="9950"/>
                  </a:cubicBezTo>
                  <a:cubicBezTo>
                    <a:pt x="145787" y="10044"/>
                    <a:pt x="147671" y="10157"/>
                    <a:pt x="149179" y="10289"/>
                  </a:cubicBezTo>
                  <a:cubicBezTo>
                    <a:pt x="153531" y="10609"/>
                    <a:pt x="157884" y="11212"/>
                    <a:pt x="162161" y="12098"/>
                  </a:cubicBezTo>
                  <a:cubicBezTo>
                    <a:pt x="166363" y="12984"/>
                    <a:pt x="170414" y="14246"/>
                    <a:pt x="174145" y="15961"/>
                  </a:cubicBezTo>
                  <a:cubicBezTo>
                    <a:pt x="177876" y="17694"/>
                    <a:pt x="181230" y="19918"/>
                    <a:pt x="184000" y="22688"/>
                  </a:cubicBezTo>
                  <a:cubicBezTo>
                    <a:pt x="185375" y="24063"/>
                    <a:pt x="186600" y="25589"/>
                    <a:pt x="187674" y="27210"/>
                  </a:cubicBezTo>
                  <a:cubicBezTo>
                    <a:pt x="188786" y="28925"/>
                    <a:pt x="189747" y="30696"/>
                    <a:pt x="190595" y="32542"/>
                  </a:cubicBezTo>
                  <a:cubicBezTo>
                    <a:pt x="191480" y="34445"/>
                    <a:pt x="192310" y="36462"/>
                    <a:pt x="193101" y="38515"/>
                  </a:cubicBezTo>
                  <a:cubicBezTo>
                    <a:pt x="193873" y="40569"/>
                    <a:pt x="194646" y="42717"/>
                    <a:pt x="195494" y="44884"/>
                  </a:cubicBezTo>
                  <a:cubicBezTo>
                    <a:pt x="195909" y="45977"/>
                    <a:pt x="196361" y="47070"/>
                    <a:pt x="196832" y="48163"/>
                  </a:cubicBezTo>
                  <a:lnTo>
                    <a:pt x="197548" y="49821"/>
                  </a:lnTo>
                  <a:cubicBezTo>
                    <a:pt x="197793" y="50367"/>
                    <a:pt x="198075" y="50914"/>
                    <a:pt x="198339" y="51460"/>
                  </a:cubicBezTo>
                  <a:cubicBezTo>
                    <a:pt x="198471" y="51743"/>
                    <a:pt x="198603" y="52007"/>
                    <a:pt x="198735" y="52289"/>
                  </a:cubicBezTo>
                  <a:lnTo>
                    <a:pt x="199168" y="53100"/>
                  </a:lnTo>
                  <a:cubicBezTo>
                    <a:pt x="199470" y="53646"/>
                    <a:pt x="199752" y="54211"/>
                    <a:pt x="200073" y="54739"/>
                  </a:cubicBezTo>
                  <a:cubicBezTo>
                    <a:pt x="200412" y="55285"/>
                    <a:pt x="200713" y="55832"/>
                    <a:pt x="201053" y="56359"/>
                  </a:cubicBezTo>
                  <a:lnTo>
                    <a:pt x="202108" y="57942"/>
                  </a:lnTo>
                  <a:cubicBezTo>
                    <a:pt x="205010" y="62069"/>
                    <a:pt x="208590" y="65611"/>
                    <a:pt x="212396" y="68607"/>
                  </a:cubicBezTo>
                  <a:cubicBezTo>
                    <a:pt x="214280" y="70096"/>
                    <a:pt x="216259" y="71490"/>
                    <a:pt x="218294" y="72771"/>
                  </a:cubicBezTo>
                  <a:lnTo>
                    <a:pt x="219029" y="73243"/>
                  </a:lnTo>
                  <a:lnTo>
                    <a:pt x="219801" y="73714"/>
                  </a:lnTo>
                  <a:lnTo>
                    <a:pt x="221327" y="74618"/>
                  </a:lnTo>
                  <a:cubicBezTo>
                    <a:pt x="222345" y="75202"/>
                    <a:pt x="223362" y="75786"/>
                    <a:pt x="224399" y="76333"/>
                  </a:cubicBezTo>
                  <a:cubicBezTo>
                    <a:pt x="228506" y="78556"/>
                    <a:pt x="232690" y="80459"/>
                    <a:pt x="236797" y="82287"/>
                  </a:cubicBezTo>
                  <a:cubicBezTo>
                    <a:pt x="240886" y="84134"/>
                    <a:pt x="244918" y="85905"/>
                    <a:pt x="248781" y="87827"/>
                  </a:cubicBezTo>
                  <a:cubicBezTo>
                    <a:pt x="250722" y="88788"/>
                    <a:pt x="252625" y="89786"/>
                    <a:pt x="254434" y="90842"/>
                  </a:cubicBezTo>
                  <a:cubicBezTo>
                    <a:pt x="256262" y="91916"/>
                    <a:pt x="258033" y="93027"/>
                    <a:pt x="259729" y="94196"/>
                  </a:cubicBezTo>
                  <a:cubicBezTo>
                    <a:pt x="260162" y="94497"/>
                    <a:pt x="260558" y="94817"/>
                    <a:pt x="260972" y="95119"/>
                  </a:cubicBezTo>
                  <a:lnTo>
                    <a:pt x="261594" y="95571"/>
                  </a:lnTo>
                  <a:lnTo>
                    <a:pt x="262197" y="96042"/>
                  </a:lnTo>
                  <a:cubicBezTo>
                    <a:pt x="262593" y="96362"/>
                    <a:pt x="263007" y="96683"/>
                    <a:pt x="263384" y="97003"/>
                  </a:cubicBezTo>
                  <a:lnTo>
                    <a:pt x="263968" y="97474"/>
                  </a:lnTo>
                  <a:lnTo>
                    <a:pt x="264515" y="97983"/>
                  </a:lnTo>
                  <a:cubicBezTo>
                    <a:pt x="265250" y="98642"/>
                    <a:pt x="265966" y="99340"/>
                    <a:pt x="266663" y="100056"/>
                  </a:cubicBezTo>
                  <a:cubicBezTo>
                    <a:pt x="267360" y="100772"/>
                    <a:pt x="268020" y="101525"/>
                    <a:pt x="268641" y="102298"/>
                  </a:cubicBezTo>
                  <a:cubicBezTo>
                    <a:pt x="271166" y="105369"/>
                    <a:pt x="273201" y="108799"/>
                    <a:pt x="274502" y="112379"/>
                  </a:cubicBezTo>
                  <a:cubicBezTo>
                    <a:pt x="275783" y="115959"/>
                    <a:pt x="276235" y="119709"/>
                    <a:pt x="275745" y="123270"/>
                  </a:cubicBezTo>
                  <a:cubicBezTo>
                    <a:pt x="275274" y="126831"/>
                    <a:pt x="273729" y="130223"/>
                    <a:pt x="271487" y="133256"/>
                  </a:cubicBezTo>
                  <a:cubicBezTo>
                    <a:pt x="270337" y="134783"/>
                    <a:pt x="269037" y="136196"/>
                    <a:pt x="267605" y="137477"/>
                  </a:cubicBezTo>
                  <a:cubicBezTo>
                    <a:pt x="266154" y="138777"/>
                    <a:pt x="264590" y="139946"/>
                    <a:pt x="262951" y="140982"/>
                  </a:cubicBezTo>
                  <a:cubicBezTo>
                    <a:pt x="262518" y="141246"/>
                    <a:pt x="262122" y="141510"/>
                    <a:pt x="261688" y="141736"/>
                  </a:cubicBezTo>
                  <a:lnTo>
                    <a:pt x="261048" y="142113"/>
                  </a:lnTo>
                  <a:cubicBezTo>
                    <a:pt x="260822" y="142226"/>
                    <a:pt x="260614" y="142339"/>
                    <a:pt x="260388" y="142452"/>
                  </a:cubicBezTo>
                  <a:cubicBezTo>
                    <a:pt x="259955" y="142678"/>
                    <a:pt x="259522" y="142904"/>
                    <a:pt x="259069" y="143111"/>
                  </a:cubicBezTo>
                  <a:lnTo>
                    <a:pt x="257713" y="143733"/>
                  </a:lnTo>
                  <a:cubicBezTo>
                    <a:pt x="255828" y="144543"/>
                    <a:pt x="253925" y="145222"/>
                    <a:pt x="251984" y="145806"/>
                  </a:cubicBezTo>
                  <a:cubicBezTo>
                    <a:pt x="248046" y="146974"/>
                    <a:pt x="243901" y="147765"/>
                    <a:pt x="239661" y="148368"/>
                  </a:cubicBezTo>
                  <a:cubicBezTo>
                    <a:pt x="237551" y="148670"/>
                    <a:pt x="235403" y="148934"/>
                    <a:pt x="233236" y="149179"/>
                  </a:cubicBezTo>
                  <a:lnTo>
                    <a:pt x="231597" y="149348"/>
                  </a:lnTo>
                  <a:lnTo>
                    <a:pt x="229957" y="149518"/>
                  </a:lnTo>
                  <a:lnTo>
                    <a:pt x="226679" y="149838"/>
                  </a:lnTo>
                  <a:lnTo>
                    <a:pt x="223400" y="150158"/>
                  </a:lnTo>
                  <a:lnTo>
                    <a:pt x="221761" y="150328"/>
                  </a:lnTo>
                  <a:lnTo>
                    <a:pt x="220103" y="150460"/>
                  </a:lnTo>
                  <a:lnTo>
                    <a:pt x="213545" y="151006"/>
                  </a:lnTo>
                  <a:lnTo>
                    <a:pt x="211906" y="151138"/>
                  </a:lnTo>
                  <a:lnTo>
                    <a:pt x="210248" y="151251"/>
                  </a:lnTo>
                  <a:lnTo>
                    <a:pt x="206969" y="151496"/>
                  </a:lnTo>
                  <a:lnTo>
                    <a:pt x="203672" y="151722"/>
                  </a:lnTo>
                  <a:lnTo>
                    <a:pt x="202032" y="151835"/>
                  </a:lnTo>
                  <a:lnTo>
                    <a:pt x="200374" y="151930"/>
                  </a:lnTo>
                  <a:lnTo>
                    <a:pt x="193798" y="152288"/>
                  </a:lnTo>
                  <a:lnTo>
                    <a:pt x="192159" y="152382"/>
                  </a:lnTo>
                  <a:lnTo>
                    <a:pt x="190501" y="152438"/>
                  </a:lnTo>
                  <a:lnTo>
                    <a:pt x="187203" y="152570"/>
                  </a:lnTo>
                  <a:lnTo>
                    <a:pt x="183906" y="152702"/>
                  </a:lnTo>
                  <a:lnTo>
                    <a:pt x="182266" y="152777"/>
                  </a:lnTo>
                  <a:lnTo>
                    <a:pt x="180608" y="152815"/>
                  </a:lnTo>
                  <a:lnTo>
                    <a:pt x="174013" y="153004"/>
                  </a:lnTo>
                  <a:lnTo>
                    <a:pt x="172374" y="153041"/>
                  </a:lnTo>
                  <a:lnTo>
                    <a:pt x="170716" y="153060"/>
                  </a:lnTo>
                  <a:lnTo>
                    <a:pt x="167418" y="153098"/>
                  </a:lnTo>
                  <a:lnTo>
                    <a:pt x="164121" y="153154"/>
                  </a:lnTo>
                  <a:lnTo>
                    <a:pt x="162481" y="153173"/>
                  </a:lnTo>
                  <a:lnTo>
                    <a:pt x="152589" y="153173"/>
                  </a:lnTo>
                  <a:lnTo>
                    <a:pt x="150931" y="153154"/>
                  </a:lnTo>
                  <a:lnTo>
                    <a:pt x="147633" y="153117"/>
                  </a:lnTo>
                  <a:lnTo>
                    <a:pt x="144336" y="153060"/>
                  </a:lnTo>
                  <a:lnTo>
                    <a:pt x="142697" y="153041"/>
                  </a:lnTo>
                  <a:lnTo>
                    <a:pt x="141038" y="153004"/>
                  </a:lnTo>
                  <a:lnTo>
                    <a:pt x="134444" y="152834"/>
                  </a:lnTo>
                  <a:lnTo>
                    <a:pt x="132785" y="152796"/>
                  </a:lnTo>
                  <a:lnTo>
                    <a:pt x="131146" y="152740"/>
                  </a:lnTo>
                  <a:lnTo>
                    <a:pt x="127849" y="152608"/>
                  </a:lnTo>
                  <a:lnTo>
                    <a:pt x="124551" y="152495"/>
                  </a:lnTo>
                  <a:cubicBezTo>
                    <a:pt x="123458" y="152457"/>
                    <a:pt x="122346" y="152401"/>
                    <a:pt x="121254" y="152344"/>
                  </a:cubicBezTo>
                  <a:cubicBezTo>
                    <a:pt x="116844" y="152137"/>
                    <a:pt x="112416" y="151930"/>
                    <a:pt x="108007" y="151628"/>
                  </a:cubicBezTo>
                  <a:cubicBezTo>
                    <a:pt x="99170" y="151119"/>
                    <a:pt x="90352" y="150422"/>
                    <a:pt x="81514" y="149631"/>
                  </a:cubicBezTo>
                  <a:cubicBezTo>
                    <a:pt x="77105" y="149216"/>
                    <a:pt x="72639" y="148839"/>
                    <a:pt x="68287" y="148349"/>
                  </a:cubicBezTo>
                  <a:cubicBezTo>
                    <a:pt x="63915" y="147860"/>
                    <a:pt x="59638" y="147257"/>
                    <a:pt x="55455" y="146390"/>
                  </a:cubicBezTo>
                  <a:lnTo>
                    <a:pt x="55455" y="146390"/>
                  </a:lnTo>
                  <a:cubicBezTo>
                    <a:pt x="60825" y="147520"/>
                    <a:pt x="66365" y="148218"/>
                    <a:pt x="72018" y="148764"/>
                  </a:cubicBezTo>
                  <a:cubicBezTo>
                    <a:pt x="77670" y="149329"/>
                    <a:pt x="83342" y="149876"/>
                    <a:pt x="88976" y="150347"/>
                  </a:cubicBezTo>
                  <a:cubicBezTo>
                    <a:pt x="100263" y="151308"/>
                    <a:pt x="111493" y="152043"/>
                    <a:pt x="122686" y="152551"/>
                  </a:cubicBezTo>
                  <a:cubicBezTo>
                    <a:pt x="133878" y="153060"/>
                    <a:pt x="145033" y="153324"/>
                    <a:pt x="156169" y="153380"/>
                  </a:cubicBezTo>
                  <a:lnTo>
                    <a:pt x="162425" y="153380"/>
                  </a:lnTo>
                  <a:lnTo>
                    <a:pt x="164517" y="153343"/>
                  </a:lnTo>
                  <a:lnTo>
                    <a:pt x="172845" y="153249"/>
                  </a:lnTo>
                  <a:lnTo>
                    <a:pt x="181173" y="153041"/>
                  </a:lnTo>
                  <a:cubicBezTo>
                    <a:pt x="182568" y="153022"/>
                    <a:pt x="183962" y="152947"/>
                    <a:pt x="185338" y="152909"/>
                  </a:cubicBezTo>
                  <a:lnTo>
                    <a:pt x="189502" y="152740"/>
                  </a:lnTo>
                  <a:cubicBezTo>
                    <a:pt x="200600" y="152269"/>
                    <a:pt x="211680" y="151534"/>
                    <a:pt x="222759" y="150535"/>
                  </a:cubicBezTo>
                  <a:lnTo>
                    <a:pt x="231088" y="149687"/>
                  </a:lnTo>
                  <a:cubicBezTo>
                    <a:pt x="233858" y="149405"/>
                    <a:pt x="236609" y="149103"/>
                    <a:pt x="239303" y="148726"/>
                  </a:cubicBezTo>
                  <a:cubicBezTo>
                    <a:pt x="244692" y="147973"/>
                    <a:pt x="249968" y="146936"/>
                    <a:pt x="254867" y="145184"/>
                  </a:cubicBezTo>
                  <a:cubicBezTo>
                    <a:pt x="255489" y="144958"/>
                    <a:pt x="256111" y="144751"/>
                    <a:pt x="256695" y="144487"/>
                  </a:cubicBezTo>
                  <a:lnTo>
                    <a:pt x="257600" y="144129"/>
                  </a:lnTo>
                  <a:cubicBezTo>
                    <a:pt x="257901" y="143997"/>
                    <a:pt x="258184" y="143865"/>
                    <a:pt x="258485" y="143733"/>
                  </a:cubicBezTo>
                  <a:lnTo>
                    <a:pt x="259352" y="143337"/>
                  </a:lnTo>
                  <a:lnTo>
                    <a:pt x="260200" y="142904"/>
                  </a:lnTo>
                  <a:cubicBezTo>
                    <a:pt x="260765" y="142640"/>
                    <a:pt x="261330" y="142301"/>
                    <a:pt x="261877" y="141999"/>
                  </a:cubicBezTo>
                  <a:cubicBezTo>
                    <a:pt x="264063" y="140756"/>
                    <a:pt x="266117" y="139267"/>
                    <a:pt x="267982" y="137571"/>
                  </a:cubicBezTo>
                  <a:cubicBezTo>
                    <a:pt x="269810" y="135913"/>
                    <a:pt x="271411" y="134029"/>
                    <a:pt x="272768" y="131975"/>
                  </a:cubicBezTo>
                  <a:cubicBezTo>
                    <a:pt x="274068" y="129978"/>
                    <a:pt x="275048" y="127773"/>
                    <a:pt x="275632" y="125456"/>
                  </a:cubicBezTo>
                  <a:cubicBezTo>
                    <a:pt x="276838" y="120933"/>
                    <a:pt x="276292" y="115978"/>
                    <a:pt x="274445" y="111324"/>
                  </a:cubicBezTo>
                  <a:cubicBezTo>
                    <a:pt x="272598" y="106669"/>
                    <a:pt x="269527" y="102354"/>
                    <a:pt x="265777" y="98718"/>
                  </a:cubicBezTo>
                  <a:lnTo>
                    <a:pt x="265777" y="98718"/>
                  </a:lnTo>
                  <a:cubicBezTo>
                    <a:pt x="266079" y="98925"/>
                    <a:pt x="266380" y="99132"/>
                    <a:pt x="266701" y="99321"/>
                  </a:cubicBezTo>
                  <a:cubicBezTo>
                    <a:pt x="266713" y="99325"/>
                    <a:pt x="266723" y="99328"/>
                    <a:pt x="266730" y="99328"/>
                  </a:cubicBezTo>
                  <a:cubicBezTo>
                    <a:pt x="266822" y="99328"/>
                    <a:pt x="266616" y="99008"/>
                    <a:pt x="265627" y="98002"/>
                  </a:cubicBezTo>
                  <a:lnTo>
                    <a:pt x="265627" y="98002"/>
                  </a:lnTo>
                  <a:cubicBezTo>
                    <a:pt x="269584" y="101620"/>
                    <a:pt x="272825" y="106029"/>
                    <a:pt x="274841" y="110815"/>
                  </a:cubicBezTo>
                  <a:cubicBezTo>
                    <a:pt x="276838" y="115582"/>
                    <a:pt x="277516" y="120783"/>
                    <a:pt x="276292" y="125550"/>
                  </a:cubicBezTo>
                  <a:cubicBezTo>
                    <a:pt x="275689" y="127981"/>
                    <a:pt x="274690" y="130279"/>
                    <a:pt x="273314" y="132371"/>
                  </a:cubicBezTo>
                  <a:cubicBezTo>
                    <a:pt x="271901" y="134519"/>
                    <a:pt x="270243" y="136479"/>
                    <a:pt x="268321" y="138212"/>
                  </a:cubicBezTo>
                  <a:cubicBezTo>
                    <a:pt x="266380" y="139964"/>
                    <a:pt x="264251" y="141491"/>
                    <a:pt x="261971" y="142772"/>
                  </a:cubicBezTo>
                  <a:cubicBezTo>
                    <a:pt x="259653" y="144072"/>
                    <a:pt x="257223" y="145146"/>
                    <a:pt x="254717" y="146013"/>
                  </a:cubicBezTo>
                  <a:cubicBezTo>
                    <a:pt x="249648" y="147784"/>
                    <a:pt x="244240" y="148802"/>
                    <a:pt x="238700" y="149537"/>
                  </a:cubicBezTo>
                  <a:cubicBezTo>
                    <a:pt x="235949" y="149895"/>
                    <a:pt x="233142" y="150215"/>
                    <a:pt x="230315" y="150479"/>
                  </a:cubicBezTo>
                  <a:lnTo>
                    <a:pt x="221874" y="151289"/>
                  </a:lnTo>
                  <a:cubicBezTo>
                    <a:pt x="210606" y="152250"/>
                    <a:pt x="199319" y="152947"/>
                    <a:pt x="188032" y="153362"/>
                  </a:cubicBezTo>
                  <a:cubicBezTo>
                    <a:pt x="178952" y="153710"/>
                    <a:pt x="169866" y="153873"/>
                    <a:pt x="160766" y="153873"/>
                  </a:cubicBezTo>
                  <a:cubicBezTo>
                    <a:pt x="147244" y="153873"/>
                    <a:pt x="133691" y="153514"/>
                    <a:pt x="120085" y="152872"/>
                  </a:cubicBezTo>
                  <a:lnTo>
                    <a:pt x="115827" y="152664"/>
                  </a:lnTo>
                  <a:cubicBezTo>
                    <a:pt x="114395" y="152570"/>
                    <a:pt x="112963" y="152514"/>
                    <a:pt x="111550" y="152419"/>
                  </a:cubicBezTo>
                  <a:lnTo>
                    <a:pt x="102976" y="151911"/>
                  </a:lnTo>
                  <a:lnTo>
                    <a:pt x="94384" y="151289"/>
                  </a:lnTo>
                  <a:cubicBezTo>
                    <a:pt x="92952" y="151195"/>
                    <a:pt x="91520" y="151063"/>
                    <a:pt x="90088" y="150950"/>
                  </a:cubicBezTo>
                  <a:lnTo>
                    <a:pt x="85792" y="150611"/>
                  </a:lnTo>
                  <a:cubicBezTo>
                    <a:pt x="82909" y="150403"/>
                    <a:pt x="80045" y="150121"/>
                    <a:pt x="77162" y="149876"/>
                  </a:cubicBezTo>
                  <a:lnTo>
                    <a:pt x="72847" y="149480"/>
                  </a:lnTo>
                  <a:cubicBezTo>
                    <a:pt x="71396" y="149348"/>
                    <a:pt x="69964" y="149216"/>
                    <a:pt x="68532" y="149065"/>
                  </a:cubicBezTo>
                  <a:cubicBezTo>
                    <a:pt x="62822" y="148463"/>
                    <a:pt x="57188" y="147709"/>
                    <a:pt x="51780" y="146371"/>
                  </a:cubicBezTo>
                  <a:lnTo>
                    <a:pt x="51988" y="145561"/>
                  </a:lnTo>
                  <a:cubicBezTo>
                    <a:pt x="50103" y="145052"/>
                    <a:pt x="48257" y="144524"/>
                    <a:pt x="46467" y="143884"/>
                  </a:cubicBezTo>
                  <a:cubicBezTo>
                    <a:pt x="45544" y="143582"/>
                    <a:pt x="44677" y="143205"/>
                    <a:pt x="43791" y="142866"/>
                  </a:cubicBezTo>
                  <a:cubicBezTo>
                    <a:pt x="43358" y="142697"/>
                    <a:pt x="42924" y="142489"/>
                    <a:pt x="42491" y="142301"/>
                  </a:cubicBezTo>
                  <a:lnTo>
                    <a:pt x="41850" y="142018"/>
                  </a:lnTo>
                  <a:cubicBezTo>
                    <a:pt x="41624" y="141924"/>
                    <a:pt x="41436" y="141811"/>
                    <a:pt x="41210" y="141717"/>
                  </a:cubicBezTo>
                  <a:lnTo>
                    <a:pt x="39947" y="141076"/>
                  </a:lnTo>
                  <a:lnTo>
                    <a:pt x="38722" y="140417"/>
                  </a:lnTo>
                  <a:cubicBezTo>
                    <a:pt x="38308" y="140191"/>
                    <a:pt x="37912" y="139946"/>
                    <a:pt x="37498" y="139701"/>
                  </a:cubicBezTo>
                  <a:lnTo>
                    <a:pt x="36895" y="139324"/>
                  </a:lnTo>
                  <a:cubicBezTo>
                    <a:pt x="36687" y="139211"/>
                    <a:pt x="36499" y="139079"/>
                    <a:pt x="36292" y="138947"/>
                  </a:cubicBezTo>
                  <a:cubicBezTo>
                    <a:pt x="35915" y="138683"/>
                    <a:pt x="35500" y="138438"/>
                    <a:pt x="35123" y="138174"/>
                  </a:cubicBezTo>
                  <a:lnTo>
                    <a:pt x="33974" y="137345"/>
                  </a:lnTo>
                  <a:cubicBezTo>
                    <a:pt x="33220" y="136780"/>
                    <a:pt x="32448" y="136215"/>
                    <a:pt x="31713" y="135612"/>
                  </a:cubicBezTo>
                  <a:cubicBezTo>
                    <a:pt x="28755" y="133162"/>
                    <a:pt x="26041" y="130430"/>
                    <a:pt x="23611" y="127472"/>
                  </a:cubicBezTo>
                  <a:cubicBezTo>
                    <a:pt x="22405" y="125964"/>
                    <a:pt x="21236" y="124400"/>
                    <a:pt x="20144" y="122799"/>
                  </a:cubicBezTo>
                  <a:lnTo>
                    <a:pt x="19333" y="121593"/>
                  </a:lnTo>
                  <a:lnTo>
                    <a:pt x="18580" y="120349"/>
                  </a:lnTo>
                  <a:cubicBezTo>
                    <a:pt x="18071" y="119539"/>
                    <a:pt x="17543" y="118729"/>
                    <a:pt x="17110" y="117862"/>
                  </a:cubicBezTo>
                  <a:lnTo>
                    <a:pt x="16431" y="116600"/>
                  </a:lnTo>
                  <a:cubicBezTo>
                    <a:pt x="16205" y="116166"/>
                    <a:pt x="15960" y="115752"/>
                    <a:pt x="15753" y="115299"/>
                  </a:cubicBezTo>
                  <a:lnTo>
                    <a:pt x="14528" y="112680"/>
                  </a:lnTo>
                  <a:lnTo>
                    <a:pt x="13435" y="109986"/>
                  </a:lnTo>
                  <a:lnTo>
                    <a:pt x="13304" y="109647"/>
                  </a:lnTo>
                  <a:lnTo>
                    <a:pt x="13191" y="109307"/>
                  </a:lnTo>
                  <a:lnTo>
                    <a:pt x="12946" y="108629"/>
                  </a:lnTo>
                  <a:lnTo>
                    <a:pt x="12475" y="107254"/>
                  </a:lnTo>
                  <a:cubicBezTo>
                    <a:pt x="11269" y="103523"/>
                    <a:pt x="10364" y="99716"/>
                    <a:pt x="9780" y="95854"/>
                  </a:cubicBezTo>
                  <a:lnTo>
                    <a:pt x="9573" y="94403"/>
                  </a:lnTo>
                  <a:cubicBezTo>
                    <a:pt x="9516" y="93913"/>
                    <a:pt x="9422" y="93442"/>
                    <a:pt x="9403" y="92952"/>
                  </a:cubicBezTo>
                  <a:lnTo>
                    <a:pt x="9121" y="90013"/>
                  </a:lnTo>
                  <a:lnTo>
                    <a:pt x="8970" y="87073"/>
                  </a:lnTo>
                  <a:lnTo>
                    <a:pt x="8951" y="86696"/>
                  </a:lnTo>
                  <a:lnTo>
                    <a:pt x="8951" y="85584"/>
                  </a:lnTo>
                  <a:lnTo>
                    <a:pt x="8951" y="84096"/>
                  </a:lnTo>
                  <a:cubicBezTo>
                    <a:pt x="8989" y="80139"/>
                    <a:pt x="9309" y="76182"/>
                    <a:pt x="9912" y="72263"/>
                  </a:cubicBezTo>
                  <a:lnTo>
                    <a:pt x="10308" y="69832"/>
                  </a:lnTo>
                  <a:cubicBezTo>
                    <a:pt x="10440" y="68984"/>
                    <a:pt x="10609" y="68080"/>
                    <a:pt x="10722" y="67251"/>
                  </a:cubicBezTo>
                  <a:cubicBezTo>
                    <a:pt x="11005" y="65536"/>
                    <a:pt x="11231" y="63878"/>
                    <a:pt x="11476" y="62257"/>
                  </a:cubicBezTo>
                  <a:cubicBezTo>
                    <a:pt x="11928" y="59016"/>
                    <a:pt x="12343" y="55964"/>
                    <a:pt x="12795" y="53081"/>
                  </a:cubicBezTo>
                  <a:cubicBezTo>
                    <a:pt x="13699" y="47315"/>
                    <a:pt x="14792" y="42190"/>
                    <a:pt x="16300" y="37799"/>
                  </a:cubicBezTo>
                  <a:lnTo>
                    <a:pt x="16300" y="37799"/>
                  </a:lnTo>
                  <a:cubicBezTo>
                    <a:pt x="15169" y="40513"/>
                    <a:pt x="14227" y="43283"/>
                    <a:pt x="13492" y="46128"/>
                  </a:cubicBezTo>
                  <a:cubicBezTo>
                    <a:pt x="12719" y="49011"/>
                    <a:pt x="12079" y="52007"/>
                    <a:pt x="11514" y="55040"/>
                  </a:cubicBezTo>
                  <a:cubicBezTo>
                    <a:pt x="10948" y="58093"/>
                    <a:pt x="10440" y="61183"/>
                    <a:pt x="9912" y="64330"/>
                  </a:cubicBezTo>
                  <a:cubicBezTo>
                    <a:pt x="9648" y="65913"/>
                    <a:pt x="9365" y="67495"/>
                    <a:pt x="9064" y="69097"/>
                  </a:cubicBezTo>
                  <a:cubicBezTo>
                    <a:pt x="8989" y="69512"/>
                    <a:pt x="8932" y="69870"/>
                    <a:pt x="8876" y="70247"/>
                  </a:cubicBezTo>
                  <a:lnTo>
                    <a:pt x="8668" y="71377"/>
                  </a:lnTo>
                  <a:cubicBezTo>
                    <a:pt x="8555" y="72131"/>
                    <a:pt x="8404" y="72866"/>
                    <a:pt x="8329" y="73619"/>
                  </a:cubicBezTo>
                  <a:lnTo>
                    <a:pt x="8028" y="75899"/>
                  </a:lnTo>
                  <a:cubicBezTo>
                    <a:pt x="7971" y="76276"/>
                    <a:pt x="7952" y="76653"/>
                    <a:pt x="7915" y="77030"/>
                  </a:cubicBezTo>
                  <a:lnTo>
                    <a:pt x="7820" y="78179"/>
                  </a:lnTo>
                  <a:cubicBezTo>
                    <a:pt x="7651" y="79687"/>
                    <a:pt x="7613" y="81213"/>
                    <a:pt x="7538" y="82758"/>
                  </a:cubicBezTo>
                  <a:cubicBezTo>
                    <a:pt x="7538" y="82946"/>
                    <a:pt x="7519" y="83135"/>
                    <a:pt x="7519" y="83323"/>
                  </a:cubicBezTo>
                  <a:lnTo>
                    <a:pt x="7519" y="86772"/>
                  </a:lnTo>
                  <a:lnTo>
                    <a:pt x="7538" y="87337"/>
                  </a:lnTo>
                  <a:lnTo>
                    <a:pt x="7651" y="89636"/>
                  </a:lnTo>
                  <a:lnTo>
                    <a:pt x="7670" y="90220"/>
                  </a:lnTo>
                  <a:lnTo>
                    <a:pt x="7726" y="90785"/>
                  </a:lnTo>
                  <a:lnTo>
                    <a:pt x="7820" y="91934"/>
                  </a:lnTo>
                  <a:lnTo>
                    <a:pt x="7933" y="93065"/>
                  </a:lnTo>
                  <a:lnTo>
                    <a:pt x="7990" y="93649"/>
                  </a:lnTo>
                  <a:lnTo>
                    <a:pt x="8065" y="94214"/>
                  </a:lnTo>
                  <a:lnTo>
                    <a:pt x="8386" y="96494"/>
                  </a:lnTo>
                  <a:cubicBezTo>
                    <a:pt x="8404" y="96683"/>
                    <a:pt x="8423" y="96890"/>
                    <a:pt x="8461" y="97079"/>
                  </a:cubicBezTo>
                  <a:lnTo>
                    <a:pt x="8555" y="97644"/>
                  </a:lnTo>
                  <a:lnTo>
                    <a:pt x="8762" y="98774"/>
                  </a:lnTo>
                  <a:lnTo>
                    <a:pt x="8970" y="99886"/>
                  </a:lnTo>
                  <a:cubicBezTo>
                    <a:pt x="9007" y="100075"/>
                    <a:pt x="9045" y="100263"/>
                    <a:pt x="9083" y="100451"/>
                  </a:cubicBezTo>
                  <a:lnTo>
                    <a:pt x="9215" y="101017"/>
                  </a:lnTo>
                  <a:lnTo>
                    <a:pt x="9742" y="103259"/>
                  </a:lnTo>
                  <a:cubicBezTo>
                    <a:pt x="9818" y="103636"/>
                    <a:pt x="9931" y="103994"/>
                    <a:pt x="10044" y="104371"/>
                  </a:cubicBezTo>
                  <a:lnTo>
                    <a:pt x="10345" y="105501"/>
                  </a:lnTo>
                  <a:cubicBezTo>
                    <a:pt x="10722" y="106990"/>
                    <a:pt x="11269" y="108422"/>
                    <a:pt x="11758" y="109892"/>
                  </a:cubicBezTo>
                  <a:cubicBezTo>
                    <a:pt x="11872" y="110250"/>
                    <a:pt x="12041" y="110608"/>
                    <a:pt x="12173" y="110966"/>
                  </a:cubicBezTo>
                  <a:lnTo>
                    <a:pt x="12606" y="112021"/>
                  </a:lnTo>
                  <a:cubicBezTo>
                    <a:pt x="12889" y="112737"/>
                    <a:pt x="13172" y="113453"/>
                    <a:pt x="13511" y="114150"/>
                  </a:cubicBezTo>
                  <a:lnTo>
                    <a:pt x="14491" y="116242"/>
                  </a:lnTo>
                  <a:cubicBezTo>
                    <a:pt x="14566" y="116411"/>
                    <a:pt x="14641" y="116581"/>
                    <a:pt x="14736" y="116750"/>
                  </a:cubicBezTo>
                  <a:lnTo>
                    <a:pt x="15018" y="117259"/>
                  </a:lnTo>
                  <a:lnTo>
                    <a:pt x="15565" y="118277"/>
                  </a:lnTo>
                  <a:lnTo>
                    <a:pt x="16092" y="119313"/>
                  </a:lnTo>
                  <a:cubicBezTo>
                    <a:pt x="16281" y="119652"/>
                    <a:pt x="16507" y="119972"/>
                    <a:pt x="16695" y="120293"/>
                  </a:cubicBezTo>
                  <a:lnTo>
                    <a:pt x="17901" y="122271"/>
                  </a:lnTo>
                  <a:cubicBezTo>
                    <a:pt x="18730" y="123571"/>
                    <a:pt x="19597" y="124853"/>
                    <a:pt x="20539" y="126096"/>
                  </a:cubicBezTo>
                  <a:cubicBezTo>
                    <a:pt x="22386" y="128602"/>
                    <a:pt x="24421" y="130958"/>
                    <a:pt x="26625" y="133162"/>
                  </a:cubicBezTo>
                  <a:lnTo>
                    <a:pt x="27436" y="133972"/>
                  </a:lnTo>
                  <a:lnTo>
                    <a:pt x="28284" y="134764"/>
                  </a:lnTo>
                  <a:lnTo>
                    <a:pt x="28717" y="135160"/>
                  </a:lnTo>
                  <a:lnTo>
                    <a:pt x="29150" y="135555"/>
                  </a:lnTo>
                  <a:lnTo>
                    <a:pt x="30017" y="136309"/>
                  </a:lnTo>
                  <a:cubicBezTo>
                    <a:pt x="31204" y="137289"/>
                    <a:pt x="32429" y="138231"/>
                    <a:pt x="33673" y="139135"/>
                  </a:cubicBezTo>
                  <a:cubicBezTo>
                    <a:pt x="34916" y="140040"/>
                    <a:pt x="36235" y="140850"/>
                    <a:pt x="37554" y="141641"/>
                  </a:cubicBezTo>
                  <a:cubicBezTo>
                    <a:pt x="38892" y="142376"/>
                    <a:pt x="40249" y="143092"/>
                    <a:pt x="41662" y="143733"/>
                  </a:cubicBezTo>
                  <a:cubicBezTo>
                    <a:pt x="44507" y="144995"/>
                    <a:pt x="47447" y="146051"/>
                    <a:pt x="50461" y="146880"/>
                  </a:cubicBezTo>
                  <a:cubicBezTo>
                    <a:pt x="56548" y="148557"/>
                    <a:pt x="62935" y="149442"/>
                    <a:pt x="69436" y="150158"/>
                  </a:cubicBezTo>
                  <a:cubicBezTo>
                    <a:pt x="95571" y="152872"/>
                    <a:pt x="121970" y="154530"/>
                    <a:pt x="148293" y="154907"/>
                  </a:cubicBezTo>
                  <a:cubicBezTo>
                    <a:pt x="151836" y="154955"/>
                    <a:pt x="155377" y="154979"/>
                    <a:pt x="158916" y="154979"/>
                  </a:cubicBezTo>
                  <a:cubicBezTo>
                    <a:pt x="181654" y="154979"/>
                    <a:pt x="204295" y="153976"/>
                    <a:pt x="226584" y="151873"/>
                  </a:cubicBezTo>
                  <a:lnTo>
                    <a:pt x="226584" y="151873"/>
                  </a:lnTo>
                  <a:cubicBezTo>
                    <a:pt x="215731" y="152928"/>
                    <a:pt x="204444" y="153795"/>
                    <a:pt x="192950" y="154360"/>
                  </a:cubicBezTo>
                  <a:cubicBezTo>
                    <a:pt x="181456" y="154926"/>
                    <a:pt x="169755" y="155208"/>
                    <a:pt x="158053" y="155227"/>
                  </a:cubicBezTo>
                  <a:cubicBezTo>
                    <a:pt x="157637" y="155228"/>
                    <a:pt x="157220" y="155228"/>
                    <a:pt x="156803" y="155228"/>
                  </a:cubicBezTo>
                  <a:cubicBezTo>
                    <a:pt x="145519" y="155228"/>
                    <a:pt x="134241" y="154981"/>
                    <a:pt x="123157" y="154454"/>
                  </a:cubicBezTo>
                  <a:cubicBezTo>
                    <a:pt x="111644" y="153927"/>
                    <a:pt x="100357" y="153154"/>
                    <a:pt x="89466" y="152193"/>
                  </a:cubicBezTo>
                  <a:lnTo>
                    <a:pt x="83644" y="151666"/>
                  </a:lnTo>
                  <a:lnTo>
                    <a:pt x="77878" y="151119"/>
                  </a:lnTo>
                  <a:cubicBezTo>
                    <a:pt x="74034" y="150742"/>
                    <a:pt x="70227" y="150384"/>
                    <a:pt x="66478" y="149932"/>
                  </a:cubicBezTo>
                  <a:cubicBezTo>
                    <a:pt x="62728" y="149461"/>
                    <a:pt x="59054" y="148915"/>
                    <a:pt x="55455" y="148180"/>
                  </a:cubicBezTo>
                  <a:cubicBezTo>
                    <a:pt x="51931" y="147464"/>
                    <a:pt x="48445" y="146484"/>
                    <a:pt x="45035" y="145278"/>
                  </a:cubicBezTo>
                  <a:cubicBezTo>
                    <a:pt x="31694" y="140473"/>
                    <a:pt x="21387" y="129676"/>
                    <a:pt x="14886" y="117561"/>
                  </a:cubicBezTo>
                  <a:cubicBezTo>
                    <a:pt x="13285" y="114527"/>
                    <a:pt x="11928" y="111342"/>
                    <a:pt x="10835" y="108083"/>
                  </a:cubicBezTo>
                  <a:cubicBezTo>
                    <a:pt x="9723" y="104823"/>
                    <a:pt x="8876" y="101507"/>
                    <a:pt x="8273" y="98115"/>
                  </a:cubicBezTo>
                  <a:cubicBezTo>
                    <a:pt x="7670" y="94761"/>
                    <a:pt x="7293" y="91350"/>
                    <a:pt x="7161" y="87921"/>
                  </a:cubicBezTo>
                  <a:cubicBezTo>
                    <a:pt x="7142" y="87488"/>
                    <a:pt x="7123" y="87073"/>
                    <a:pt x="7104" y="86640"/>
                  </a:cubicBezTo>
                  <a:lnTo>
                    <a:pt x="7104" y="85358"/>
                  </a:lnTo>
                  <a:lnTo>
                    <a:pt x="7104" y="84077"/>
                  </a:lnTo>
                  <a:cubicBezTo>
                    <a:pt x="7104" y="83644"/>
                    <a:pt x="7104" y="83229"/>
                    <a:pt x="7123" y="82796"/>
                  </a:cubicBezTo>
                  <a:lnTo>
                    <a:pt x="7199" y="80233"/>
                  </a:lnTo>
                  <a:cubicBezTo>
                    <a:pt x="7217" y="79819"/>
                    <a:pt x="7255" y="79385"/>
                    <a:pt x="7293" y="78952"/>
                  </a:cubicBezTo>
                  <a:lnTo>
                    <a:pt x="7387" y="77689"/>
                  </a:lnTo>
                  <a:lnTo>
                    <a:pt x="7500" y="76408"/>
                  </a:lnTo>
                  <a:cubicBezTo>
                    <a:pt x="7538" y="75975"/>
                    <a:pt x="7594" y="75560"/>
                    <a:pt x="7651" y="75146"/>
                  </a:cubicBezTo>
                  <a:cubicBezTo>
                    <a:pt x="7764" y="74298"/>
                    <a:pt x="7839" y="73450"/>
                    <a:pt x="7971" y="72602"/>
                  </a:cubicBezTo>
                  <a:lnTo>
                    <a:pt x="8386" y="70077"/>
                  </a:lnTo>
                  <a:lnTo>
                    <a:pt x="8480" y="69455"/>
                  </a:lnTo>
                  <a:lnTo>
                    <a:pt x="8612" y="68796"/>
                  </a:lnTo>
                  <a:lnTo>
                    <a:pt x="8838" y="67458"/>
                  </a:lnTo>
                  <a:cubicBezTo>
                    <a:pt x="9460" y="63915"/>
                    <a:pt x="9987" y="60429"/>
                    <a:pt x="10590" y="56981"/>
                  </a:cubicBezTo>
                  <a:cubicBezTo>
                    <a:pt x="11174" y="53552"/>
                    <a:pt x="11834" y="50179"/>
                    <a:pt x="12663" y="46882"/>
                  </a:cubicBezTo>
                  <a:cubicBezTo>
                    <a:pt x="13435" y="43641"/>
                    <a:pt x="14491" y="40456"/>
                    <a:pt x="15753" y="37366"/>
                  </a:cubicBezTo>
                  <a:cubicBezTo>
                    <a:pt x="16827" y="34803"/>
                    <a:pt x="18203" y="32373"/>
                    <a:pt x="19842" y="30112"/>
                  </a:cubicBezTo>
                  <a:cubicBezTo>
                    <a:pt x="20294" y="29339"/>
                    <a:pt x="20803" y="28661"/>
                    <a:pt x="21274" y="27964"/>
                  </a:cubicBezTo>
                  <a:lnTo>
                    <a:pt x="22047" y="27003"/>
                  </a:lnTo>
                  <a:cubicBezTo>
                    <a:pt x="22179" y="26852"/>
                    <a:pt x="22292" y="26682"/>
                    <a:pt x="22423" y="26532"/>
                  </a:cubicBezTo>
                  <a:lnTo>
                    <a:pt x="22838" y="26098"/>
                  </a:lnTo>
                  <a:cubicBezTo>
                    <a:pt x="23102" y="25797"/>
                    <a:pt x="23366" y="25514"/>
                    <a:pt x="23629" y="25231"/>
                  </a:cubicBezTo>
                  <a:lnTo>
                    <a:pt x="24458" y="24459"/>
                  </a:lnTo>
                  <a:cubicBezTo>
                    <a:pt x="24590" y="24327"/>
                    <a:pt x="24722" y="24195"/>
                    <a:pt x="24873" y="24063"/>
                  </a:cubicBezTo>
                  <a:lnTo>
                    <a:pt x="25288" y="23724"/>
                  </a:lnTo>
                  <a:lnTo>
                    <a:pt x="26135" y="23046"/>
                  </a:lnTo>
                  <a:cubicBezTo>
                    <a:pt x="28001" y="21595"/>
                    <a:pt x="30036" y="20332"/>
                    <a:pt x="32184" y="19315"/>
                  </a:cubicBezTo>
                  <a:lnTo>
                    <a:pt x="32768" y="19013"/>
                  </a:lnTo>
                  <a:cubicBezTo>
                    <a:pt x="32957" y="18919"/>
                    <a:pt x="33145" y="18844"/>
                    <a:pt x="33296" y="18749"/>
                  </a:cubicBezTo>
                  <a:cubicBezTo>
                    <a:pt x="33635" y="18599"/>
                    <a:pt x="33918" y="18448"/>
                    <a:pt x="34144" y="18316"/>
                  </a:cubicBezTo>
                  <a:cubicBezTo>
                    <a:pt x="34615" y="18033"/>
                    <a:pt x="34860" y="17807"/>
                    <a:pt x="34822" y="17657"/>
                  </a:cubicBezTo>
                  <a:cubicBezTo>
                    <a:pt x="34784" y="17506"/>
                    <a:pt x="34483" y="17412"/>
                    <a:pt x="33842" y="17412"/>
                  </a:cubicBezTo>
                  <a:cubicBezTo>
                    <a:pt x="33522" y="17412"/>
                    <a:pt x="33107" y="17412"/>
                    <a:pt x="32617" y="17468"/>
                  </a:cubicBezTo>
                  <a:cubicBezTo>
                    <a:pt x="32127" y="17506"/>
                    <a:pt x="31562" y="17638"/>
                    <a:pt x="30903" y="17770"/>
                  </a:cubicBezTo>
                  <a:cubicBezTo>
                    <a:pt x="30130" y="17920"/>
                    <a:pt x="29376" y="18128"/>
                    <a:pt x="28623" y="18373"/>
                  </a:cubicBezTo>
                  <a:cubicBezTo>
                    <a:pt x="28189" y="18523"/>
                    <a:pt x="27737" y="18674"/>
                    <a:pt x="27304" y="18863"/>
                  </a:cubicBezTo>
                  <a:lnTo>
                    <a:pt x="26607" y="19164"/>
                  </a:lnTo>
                  <a:lnTo>
                    <a:pt x="26230" y="19315"/>
                  </a:lnTo>
                  <a:lnTo>
                    <a:pt x="25872" y="19503"/>
                  </a:lnTo>
                  <a:cubicBezTo>
                    <a:pt x="23422" y="20653"/>
                    <a:pt x="21199" y="22198"/>
                    <a:pt x="19258" y="24082"/>
                  </a:cubicBezTo>
                  <a:lnTo>
                    <a:pt x="18391" y="25024"/>
                  </a:lnTo>
                  <a:cubicBezTo>
                    <a:pt x="18240" y="25175"/>
                    <a:pt x="18108" y="25344"/>
                    <a:pt x="17958" y="25533"/>
                  </a:cubicBezTo>
                  <a:lnTo>
                    <a:pt x="17506" y="26079"/>
                  </a:lnTo>
                  <a:lnTo>
                    <a:pt x="17034" y="26645"/>
                  </a:lnTo>
                  <a:cubicBezTo>
                    <a:pt x="16884" y="26833"/>
                    <a:pt x="16752" y="27040"/>
                    <a:pt x="16601" y="27248"/>
                  </a:cubicBezTo>
                  <a:cubicBezTo>
                    <a:pt x="16318" y="27662"/>
                    <a:pt x="15998" y="28077"/>
                    <a:pt x="15715" y="28510"/>
                  </a:cubicBezTo>
                  <a:cubicBezTo>
                    <a:pt x="14566" y="30262"/>
                    <a:pt x="13567" y="32071"/>
                    <a:pt x="12701" y="33974"/>
                  </a:cubicBezTo>
                  <a:lnTo>
                    <a:pt x="12117" y="35293"/>
                  </a:lnTo>
                  <a:cubicBezTo>
                    <a:pt x="11928" y="35708"/>
                    <a:pt x="11777" y="36141"/>
                    <a:pt x="11608" y="36537"/>
                  </a:cubicBezTo>
                  <a:cubicBezTo>
                    <a:pt x="11287" y="37328"/>
                    <a:pt x="11042" y="38044"/>
                    <a:pt x="10816" y="38647"/>
                  </a:cubicBezTo>
                  <a:cubicBezTo>
                    <a:pt x="10609" y="39250"/>
                    <a:pt x="10458" y="39740"/>
                    <a:pt x="10345" y="40079"/>
                  </a:cubicBezTo>
                  <a:lnTo>
                    <a:pt x="10176" y="40607"/>
                  </a:lnTo>
                  <a:cubicBezTo>
                    <a:pt x="10006" y="40984"/>
                    <a:pt x="9780" y="41342"/>
                    <a:pt x="9535" y="41662"/>
                  </a:cubicBezTo>
                  <a:cubicBezTo>
                    <a:pt x="9456" y="41733"/>
                    <a:pt x="9393" y="41766"/>
                    <a:pt x="9340" y="41766"/>
                  </a:cubicBezTo>
                  <a:cubicBezTo>
                    <a:pt x="9281" y="41766"/>
                    <a:pt x="9236" y="41723"/>
                    <a:pt x="9196" y="41643"/>
                  </a:cubicBezTo>
                  <a:cubicBezTo>
                    <a:pt x="9102" y="41417"/>
                    <a:pt x="9064" y="41172"/>
                    <a:pt x="9064" y="40908"/>
                  </a:cubicBezTo>
                  <a:cubicBezTo>
                    <a:pt x="9045" y="40588"/>
                    <a:pt x="9064" y="40192"/>
                    <a:pt x="9064" y="39797"/>
                  </a:cubicBezTo>
                  <a:lnTo>
                    <a:pt x="9064" y="39797"/>
                  </a:lnTo>
                  <a:cubicBezTo>
                    <a:pt x="7462" y="44752"/>
                    <a:pt x="6407" y="49802"/>
                    <a:pt x="5522" y="54833"/>
                  </a:cubicBezTo>
                  <a:cubicBezTo>
                    <a:pt x="5088" y="57339"/>
                    <a:pt x="4692" y="59845"/>
                    <a:pt x="4278" y="62351"/>
                  </a:cubicBezTo>
                  <a:cubicBezTo>
                    <a:pt x="4090" y="63595"/>
                    <a:pt x="3882" y="64839"/>
                    <a:pt x="3675" y="66082"/>
                  </a:cubicBezTo>
                  <a:cubicBezTo>
                    <a:pt x="3562" y="66704"/>
                    <a:pt x="3449" y="67326"/>
                    <a:pt x="3336" y="67929"/>
                  </a:cubicBezTo>
                  <a:cubicBezTo>
                    <a:pt x="3223" y="68532"/>
                    <a:pt x="3129" y="69191"/>
                    <a:pt x="3015" y="69813"/>
                  </a:cubicBezTo>
                  <a:cubicBezTo>
                    <a:pt x="1301" y="80026"/>
                    <a:pt x="1301" y="90578"/>
                    <a:pt x="3355" y="100791"/>
                  </a:cubicBezTo>
                  <a:cubicBezTo>
                    <a:pt x="4372" y="105916"/>
                    <a:pt x="5936" y="110909"/>
                    <a:pt x="8009" y="115695"/>
                  </a:cubicBezTo>
                  <a:cubicBezTo>
                    <a:pt x="10119" y="120481"/>
                    <a:pt x="12776" y="125003"/>
                    <a:pt x="15904" y="129205"/>
                  </a:cubicBezTo>
                  <a:cubicBezTo>
                    <a:pt x="19013" y="133426"/>
                    <a:pt x="22593" y="137289"/>
                    <a:pt x="26588" y="140699"/>
                  </a:cubicBezTo>
                  <a:cubicBezTo>
                    <a:pt x="28604" y="142395"/>
                    <a:pt x="30752" y="143959"/>
                    <a:pt x="32975" y="145372"/>
                  </a:cubicBezTo>
                  <a:lnTo>
                    <a:pt x="34690" y="146390"/>
                  </a:lnTo>
                  <a:cubicBezTo>
                    <a:pt x="35255" y="146729"/>
                    <a:pt x="35840" y="147030"/>
                    <a:pt x="36424" y="147351"/>
                  </a:cubicBezTo>
                  <a:cubicBezTo>
                    <a:pt x="37611" y="147954"/>
                    <a:pt x="38798" y="148557"/>
                    <a:pt x="40004" y="149065"/>
                  </a:cubicBezTo>
                  <a:cubicBezTo>
                    <a:pt x="38779" y="148557"/>
                    <a:pt x="37592" y="147954"/>
                    <a:pt x="36405" y="147370"/>
                  </a:cubicBezTo>
                  <a:cubicBezTo>
                    <a:pt x="35840" y="147049"/>
                    <a:pt x="35218" y="146748"/>
                    <a:pt x="34652" y="146390"/>
                  </a:cubicBezTo>
                  <a:cubicBezTo>
                    <a:pt x="34087" y="146051"/>
                    <a:pt x="33503" y="145711"/>
                    <a:pt x="32938" y="145372"/>
                  </a:cubicBezTo>
                  <a:cubicBezTo>
                    <a:pt x="30695" y="143959"/>
                    <a:pt x="28547" y="142395"/>
                    <a:pt x="26512" y="140680"/>
                  </a:cubicBezTo>
                  <a:cubicBezTo>
                    <a:pt x="22480" y="137270"/>
                    <a:pt x="18862" y="133388"/>
                    <a:pt x="15734" y="129130"/>
                  </a:cubicBezTo>
                  <a:cubicBezTo>
                    <a:pt x="12569" y="124909"/>
                    <a:pt x="9893" y="120312"/>
                    <a:pt x="7783" y="115469"/>
                  </a:cubicBezTo>
                  <a:cubicBezTo>
                    <a:pt x="5691" y="110626"/>
                    <a:pt x="4108" y="105558"/>
                    <a:pt x="3091" y="100376"/>
                  </a:cubicBezTo>
                  <a:cubicBezTo>
                    <a:pt x="1037" y="90013"/>
                    <a:pt x="1056" y="79291"/>
                    <a:pt x="2865" y="68928"/>
                  </a:cubicBezTo>
                  <a:lnTo>
                    <a:pt x="3505" y="65159"/>
                  </a:lnTo>
                  <a:lnTo>
                    <a:pt x="4108" y="61372"/>
                  </a:lnTo>
                  <a:cubicBezTo>
                    <a:pt x="4504" y="58828"/>
                    <a:pt x="4919" y="56265"/>
                    <a:pt x="5371" y="53703"/>
                  </a:cubicBezTo>
                  <a:cubicBezTo>
                    <a:pt x="6275" y="48596"/>
                    <a:pt x="7368" y="43452"/>
                    <a:pt x="9102" y="38402"/>
                  </a:cubicBezTo>
                  <a:cubicBezTo>
                    <a:pt x="9102" y="37975"/>
                    <a:pt x="9047" y="37682"/>
                    <a:pt x="8904" y="37682"/>
                  </a:cubicBezTo>
                  <a:cubicBezTo>
                    <a:pt x="8795" y="37682"/>
                    <a:pt x="8633" y="37854"/>
                    <a:pt x="8404" y="38270"/>
                  </a:cubicBezTo>
                  <a:cubicBezTo>
                    <a:pt x="7858" y="39231"/>
                    <a:pt x="6841" y="41511"/>
                    <a:pt x="5635" y="46015"/>
                  </a:cubicBezTo>
                  <a:cubicBezTo>
                    <a:pt x="5408" y="46787"/>
                    <a:pt x="5164" y="47692"/>
                    <a:pt x="4937" y="48709"/>
                  </a:cubicBezTo>
                  <a:cubicBezTo>
                    <a:pt x="4711" y="49727"/>
                    <a:pt x="4448" y="50857"/>
                    <a:pt x="4203" y="52082"/>
                  </a:cubicBezTo>
                  <a:cubicBezTo>
                    <a:pt x="3713" y="54532"/>
                    <a:pt x="3223" y="57377"/>
                    <a:pt x="2733" y="60467"/>
                  </a:cubicBezTo>
                  <a:lnTo>
                    <a:pt x="1960" y="65272"/>
                  </a:lnTo>
                  <a:cubicBezTo>
                    <a:pt x="1828" y="66101"/>
                    <a:pt x="1678" y="66949"/>
                    <a:pt x="1527" y="67778"/>
                  </a:cubicBezTo>
                  <a:lnTo>
                    <a:pt x="1470" y="68098"/>
                  </a:lnTo>
                  <a:lnTo>
                    <a:pt x="1414" y="68438"/>
                  </a:lnTo>
                  <a:lnTo>
                    <a:pt x="1301" y="69135"/>
                  </a:lnTo>
                  <a:lnTo>
                    <a:pt x="1094" y="70529"/>
                  </a:lnTo>
                  <a:cubicBezTo>
                    <a:pt x="1018" y="71000"/>
                    <a:pt x="943" y="71471"/>
                    <a:pt x="867" y="71942"/>
                  </a:cubicBezTo>
                  <a:lnTo>
                    <a:pt x="698" y="73374"/>
                  </a:lnTo>
                  <a:lnTo>
                    <a:pt x="528" y="74825"/>
                  </a:lnTo>
                  <a:lnTo>
                    <a:pt x="453" y="75560"/>
                  </a:lnTo>
                  <a:lnTo>
                    <a:pt x="396" y="76295"/>
                  </a:lnTo>
                  <a:lnTo>
                    <a:pt x="170" y="79272"/>
                  </a:lnTo>
                  <a:cubicBezTo>
                    <a:pt x="133" y="80290"/>
                    <a:pt x="114" y="81307"/>
                    <a:pt x="76" y="82325"/>
                  </a:cubicBezTo>
                  <a:cubicBezTo>
                    <a:pt x="1" y="86489"/>
                    <a:pt x="227" y="90653"/>
                    <a:pt x="754" y="94780"/>
                  </a:cubicBezTo>
                  <a:cubicBezTo>
                    <a:pt x="1282" y="98925"/>
                    <a:pt x="2130" y="103014"/>
                    <a:pt x="3317" y="107027"/>
                  </a:cubicBezTo>
                  <a:lnTo>
                    <a:pt x="3750" y="108497"/>
                  </a:lnTo>
                  <a:lnTo>
                    <a:pt x="3976" y="109232"/>
                  </a:lnTo>
                  <a:lnTo>
                    <a:pt x="4221" y="109948"/>
                  </a:lnTo>
                  <a:lnTo>
                    <a:pt x="5239" y="112793"/>
                  </a:lnTo>
                  <a:lnTo>
                    <a:pt x="6369" y="115544"/>
                  </a:lnTo>
                  <a:lnTo>
                    <a:pt x="6652" y="116223"/>
                  </a:lnTo>
                  <a:lnTo>
                    <a:pt x="6972" y="116882"/>
                  </a:lnTo>
                  <a:lnTo>
                    <a:pt x="7594" y="118182"/>
                  </a:lnTo>
                  <a:lnTo>
                    <a:pt x="8197" y="119482"/>
                  </a:lnTo>
                  <a:cubicBezTo>
                    <a:pt x="8386" y="119897"/>
                    <a:pt x="8631" y="120312"/>
                    <a:pt x="8838" y="120726"/>
                  </a:cubicBezTo>
                  <a:cubicBezTo>
                    <a:pt x="9290" y="121536"/>
                    <a:pt x="9723" y="122347"/>
                    <a:pt x="10157" y="123119"/>
                  </a:cubicBezTo>
                  <a:lnTo>
                    <a:pt x="11532" y="125380"/>
                  </a:lnTo>
                  <a:cubicBezTo>
                    <a:pt x="11758" y="125757"/>
                    <a:pt x="11966" y="126134"/>
                    <a:pt x="12211" y="126473"/>
                  </a:cubicBezTo>
                  <a:lnTo>
                    <a:pt x="12908" y="127509"/>
                  </a:lnTo>
                  <a:cubicBezTo>
                    <a:pt x="14152" y="129394"/>
                    <a:pt x="15489" y="131221"/>
                    <a:pt x="16921" y="133012"/>
                  </a:cubicBezTo>
                  <a:cubicBezTo>
                    <a:pt x="18372" y="134783"/>
                    <a:pt x="19899" y="136497"/>
                    <a:pt x="21519" y="138137"/>
                  </a:cubicBezTo>
                  <a:cubicBezTo>
                    <a:pt x="24798" y="141472"/>
                    <a:pt x="28434" y="144430"/>
                    <a:pt x="32391" y="146917"/>
                  </a:cubicBezTo>
                  <a:cubicBezTo>
                    <a:pt x="36424" y="149405"/>
                    <a:pt x="40739" y="151402"/>
                    <a:pt x="45242" y="152853"/>
                  </a:cubicBezTo>
                  <a:lnTo>
                    <a:pt x="46919" y="153399"/>
                  </a:lnTo>
                  <a:lnTo>
                    <a:pt x="48615" y="153870"/>
                  </a:lnTo>
                  <a:cubicBezTo>
                    <a:pt x="49180" y="154021"/>
                    <a:pt x="49745" y="154172"/>
                    <a:pt x="50311" y="154304"/>
                  </a:cubicBezTo>
                  <a:cubicBezTo>
                    <a:pt x="50876" y="154454"/>
                    <a:pt x="51441" y="154605"/>
                    <a:pt x="52007" y="154718"/>
                  </a:cubicBezTo>
                  <a:cubicBezTo>
                    <a:pt x="54268" y="155246"/>
                    <a:pt x="56529" y="155679"/>
                    <a:pt x="58809" y="156056"/>
                  </a:cubicBezTo>
                  <a:cubicBezTo>
                    <a:pt x="61070" y="156433"/>
                    <a:pt x="63350" y="156753"/>
                    <a:pt x="65592" y="157017"/>
                  </a:cubicBezTo>
                  <a:cubicBezTo>
                    <a:pt x="67853" y="157300"/>
                    <a:pt x="70096" y="157526"/>
                    <a:pt x="72338" y="157771"/>
                  </a:cubicBezTo>
                  <a:lnTo>
                    <a:pt x="79065" y="158411"/>
                  </a:lnTo>
                  <a:lnTo>
                    <a:pt x="82419" y="158732"/>
                  </a:lnTo>
                  <a:lnTo>
                    <a:pt x="85792" y="159033"/>
                  </a:lnTo>
                  <a:lnTo>
                    <a:pt x="92556" y="159617"/>
                  </a:lnTo>
                  <a:lnTo>
                    <a:pt x="99302" y="160126"/>
                  </a:lnTo>
                  <a:lnTo>
                    <a:pt x="102694" y="160371"/>
                  </a:lnTo>
                  <a:lnTo>
                    <a:pt x="106085" y="160578"/>
                  </a:lnTo>
                  <a:lnTo>
                    <a:pt x="112850" y="161012"/>
                  </a:lnTo>
                  <a:cubicBezTo>
                    <a:pt x="128604" y="161883"/>
                    <a:pt x="144416" y="162382"/>
                    <a:pt x="160097" y="162382"/>
                  </a:cubicBezTo>
                  <a:cubicBezTo>
                    <a:pt x="162383" y="162382"/>
                    <a:pt x="164667" y="162371"/>
                    <a:pt x="166947" y="162350"/>
                  </a:cubicBezTo>
                  <a:cubicBezTo>
                    <a:pt x="175898" y="162293"/>
                    <a:pt x="184810" y="162029"/>
                    <a:pt x="193647" y="161690"/>
                  </a:cubicBezTo>
                  <a:cubicBezTo>
                    <a:pt x="198057" y="161464"/>
                    <a:pt x="202466" y="161294"/>
                    <a:pt x="206837" y="160993"/>
                  </a:cubicBezTo>
                  <a:cubicBezTo>
                    <a:pt x="209023" y="160861"/>
                    <a:pt x="211209" y="160748"/>
                    <a:pt x="213376" y="160578"/>
                  </a:cubicBezTo>
                  <a:lnTo>
                    <a:pt x="219895" y="160107"/>
                  </a:lnTo>
                  <a:lnTo>
                    <a:pt x="222251" y="159919"/>
                  </a:lnTo>
                  <a:cubicBezTo>
                    <a:pt x="223023" y="159862"/>
                    <a:pt x="223815" y="159787"/>
                    <a:pt x="224606" y="159712"/>
                  </a:cubicBezTo>
                  <a:lnTo>
                    <a:pt x="229317" y="159278"/>
                  </a:lnTo>
                  <a:cubicBezTo>
                    <a:pt x="232445" y="159014"/>
                    <a:pt x="235591" y="158694"/>
                    <a:pt x="238795" y="158298"/>
                  </a:cubicBezTo>
                  <a:cubicBezTo>
                    <a:pt x="241979" y="157903"/>
                    <a:pt x="245220" y="157432"/>
                    <a:pt x="248461" y="156753"/>
                  </a:cubicBezTo>
                  <a:cubicBezTo>
                    <a:pt x="249271" y="156584"/>
                    <a:pt x="250081" y="156414"/>
                    <a:pt x="250892" y="156207"/>
                  </a:cubicBezTo>
                  <a:cubicBezTo>
                    <a:pt x="251306" y="156113"/>
                    <a:pt x="251721" y="156018"/>
                    <a:pt x="252116" y="155924"/>
                  </a:cubicBezTo>
                  <a:lnTo>
                    <a:pt x="253341" y="155585"/>
                  </a:lnTo>
                  <a:cubicBezTo>
                    <a:pt x="254151" y="155378"/>
                    <a:pt x="254962" y="155114"/>
                    <a:pt x="255772" y="154888"/>
                  </a:cubicBezTo>
                  <a:lnTo>
                    <a:pt x="256997" y="154492"/>
                  </a:lnTo>
                  <a:cubicBezTo>
                    <a:pt x="257392" y="154360"/>
                    <a:pt x="257807" y="154228"/>
                    <a:pt x="258203" y="154078"/>
                  </a:cubicBezTo>
                  <a:lnTo>
                    <a:pt x="259371" y="153644"/>
                  </a:lnTo>
                  <a:cubicBezTo>
                    <a:pt x="259785" y="153494"/>
                    <a:pt x="260181" y="153324"/>
                    <a:pt x="260577" y="153173"/>
                  </a:cubicBezTo>
                  <a:cubicBezTo>
                    <a:pt x="261368" y="152853"/>
                    <a:pt x="262160" y="152495"/>
                    <a:pt x="262951" y="152137"/>
                  </a:cubicBezTo>
                  <a:cubicBezTo>
                    <a:pt x="263347" y="151967"/>
                    <a:pt x="263742" y="151760"/>
                    <a:pt x="264138" y="151572"/>
                  </a:cubicBezTo>
                  <a:cubicBezTo>
                    <a:pt x="264515" y="151364"/>
                    <a:pt x="264911" y="151176"/>
                    <a:pt x="265306" y="150969"/>
                  </a:cubicBezTo>
                  <a:lnTo>
                    <a:pt x="266456" y="150328"/>
                  </a:lnTo>
                  <a:lnTo>
                    <a:pt x="267040" y="149989"/>
                  </a:lnTo>
                  <a:cubicBezTo>
                    <a:pt x="267228" y="149895"/>
                    <a:pt x="267417" y="149763"/>
                    <a:pt x="267605" y="149650"/>
                  </a:cubicBezTo>
                  <a:lnTo>
                    <a:pt x="268736" y="148952"/>
                  </a:lnTo>
                  <a:cubicBezTo>
                    <a:pt x="269094" y="148707"/>
                    <a:pt x="269471" y="148463"/>
                    <a:pt x="269829" y="148199"/>
                  </a:cubicBezTo>
                  <a:cubicBezTo>
                    <a:pt x="270187" y="147935"/>
                    <a:pt x="270563" y="147709"/>
                    <a:pt x="270903" y="147426"/>
                  </a:cubicBezTo>
                  <a:lnTo>
                    <a:pt x="271977" y="146635"/>
                  </a:lnTo>
                  <a:cubicBezTo>
                    <a:pt x="272335" y="146371"/>
                    <a:pt x="272674" y="146069"/>
                    <a:pt x="273013" y="145787"/>
                  </a:cubicBezTo>
                  <a:lnTo>
                    <a:pt x="274030" y="144920"/>
                  </a:lnTo>
                  <a:lnTo>
                    <a:pt x="275010" y="143997"/>
                  </a:lnTo>
                  <a:lnTo>
                    <a:pt x="275500" y="143526"/>
                  </a:lnTo>
                  <a:cubicBezTo>
                    <a:pt x="275651" y="143394"/>
                    <a:pt x="275802" y="143224"/>
                    <a:pt x="275971" y="143055"/>
                  </a:cubicBezTo>
                  <a:lnTo>
                    <a:pt x="276913" y="142094"/>
                  </a:lnTo>
                  <a:cubicBezTo>
                    <a:pt x="277215" y="141773"/>
                    <a:pt x="277498" y="141397"/>
                    <a:pt x="277799" y="141057"/>
                  </a:cubicBezTo>
                  <a:lnTo>
                    <a:pt x="278251" y="140549"/>
                  </a:lnTo>
                  <a:lnTo>
                    <a:pt x="278477" y="140285"/>
                  </a:lnTo>
                  <a:lnTo>
                    <a:pt x="278685" y="140021"/>
                  </a:lnTo>
                  <a:lnTo>
                    <a:pt x="279514" y="138928"/>
                  </a:lnTo>
                  <a:cubicBezTo>
                    <a:pt x="279796" y="138570"/>
                    <a:pt x="280041" y="138174"/>
                    <a:pt x="280305" y="137798"/>
                  </a:cubicBezTo>
                  <a:cubicBezTo>
                    <a:pt x="280550" y="137421"/>
                    <a:pt x="280833" y="137044"/>
                    <a:pt x="281059" y="136648"/>
                  </a:cubicBezTo>
                  <a:lnTo>
                    <a:pt x="281775" y="135442"/>
                  </a:lnTo>
                  <a:lnTo>
                    <a:pt x="282114" y="134839"/>
                  </a:lnTo>
                  <a:lnTo>
                    <a:pt x="282434" y="134217"/>
                  </a:lnTo>
                  <a:lnTo>
                    <a:pt x="283056" y="132955"/>
                  </a:lnTo>
                  <a:cubicBezTo>
                    <a:pt x="283245" y="132540"/>
                    <a:pt x="283414" y="132088"/>
                    <a:pt x="283584" y="131655"/>
                  </a:cubicBezTo>
                  <a:cubicBezTo>
                    <a:pt x="283979" y="130807"/>
                    <a:pt x="284243" y="129884"/>
                    <a:pt x="284526" y="128998"/>
                  </a:cubicBezTo>
                  <a:cubicBezTo>
                    <a:pt x="284620" y="128791"/>
                    <a:pt x="284677" y="128546"/>
                    <a:pt x="284733" y="128320"/>
                  </a:cubicBezTo>
                  <a:lnTo>
                    <a:pt x="284903" y="127623"/>
                  </a:lnTo>
                  <a:lnTo>
                    <a:pt x="285072" y="126925"/>
                  </a:lnTo>
                  <a:cubicBezTo>
                    <a:pt x="285129" y="126699"/>
                    <a:pt x="285185" y="126454"/>
                    <a:pt x="285223" y="126228"/>
                  </a:cubicBezTo>
                  <a:cubicBezTo>
                    <a:pt x="285393" y="125286"/>
                    <a:pt x="285543" y="124344"/>
                    <a:pt x="285638" y="123402"/>
                  </a:cubicBezTo>
                  <a:cubicBezTo>
                    <a:pt x="285977" y="119671"/>
                    <a:pt x="285656" y="115902"/>
                    <a:pt x="284714" y="112285"/>
                  </a:cubicBezTo>
                  <a:cubicBezTo>
                    <a:pt x="283791" y="108799"/>
                    <a:pt x="282397" y="105445"/>
                    <a:pt x="280569" y="102336"/>
                  </a:cubicBezTo>
                  <a:cubicBezTo>
                    <a:pt x="278817" y="99283"/>
                    <a:pt x="276706" y="96457"/>
                    <a:pt x="274313" y="93894"/>
                  </a:cubicBezTo>
                  <a:cubicBezTo>
                    <a:pt x="273126" y="92613"/>
                    <a:pt x="271882" y="91388"/>
                    <a:pt x="270563" y="90239"/>
                  </a:cubicBezTo>
                  <a:cubicBezTo>
                    <a:pt x="270243" y="89956"/>
                    <a:pt x="269904" y="89673"/>
                    <a:pt x="269565" y="89391"/>
                  </a:cubicBezTo>
                  <a:cubicBezTo>
                    <a:pt x="269226" y="89127"/>
                    <a:pt x="268905" y="88863"/>
                    <a:pt x="268566" y="88599"/>
                  </a:cubicBezTo>
                  <a:lnTo>
                    <a:pt x="267549" y="87808"/>
                  </a:lnTo>
                  <a:lnTo>
                    <a:pt x="266531" y="87054"/>
                  </a:lnTo>
                  <a:cubicBezTo>
                    <a:pt x="261048" y="83041"/>
                    <a:pt x="255150" y="80007"/>
                    <a:pt x="249346" y="77294"/>
                  </a:cubicBezTo>
                  <a:cubicBezTo>
                    <a:pt x="246445" y="75956"/>
                    <a:pt x="243543" y="74675"/>
                    <a:pt x="240698" y="73412"/>
                  </a:cubicBezTo>
                  <a:cubicBezTo>
                    <a:pt x="239266" y="72771"/>
                    <a:pt x="237852" y="72131"/>
                    <a:pt x="236458" y="71509"/>
                  </a:cubicBezTo>
                  <a:cubicBezTo>
                    <a:pt x="235064" y="70868"/>
                    <a:pt x="233707" y="70209"/>
                    <a:pt x="232350" y="69549"/>
                  </a:cubicBezTo>
                  <a:cubicBezTo>
                    <a:pt x="230485" y="68626"/>
                    <a:pt x="228638" y="67684"/>
                    <a:pt x="226848" y="66666"/>
                  </a:cubicBezTo>
                  <a:cubicBezTo>
                    <a:pt x="225944" y="66177"/>
                    <a:pt x="225077" y="65649"/>
                    <a:pt x="224210" y="65121"/>
                  </a:cubicBezTo>
                  <a:lnTo>
                    <a:pt x="222910" y="64311"/>
                  </a:lnTo>
                  <a:lnTo>
                    <a:pt x="222269" y="63897"/>
                  </a:lnTo>
                  <a:lnTo>
                    <a:pt x="221648" y="63482"/>
                  </a:lnTo>
                  <a:cubicBezTo>
                    <a:pt x="218331" y="61277"/>
                    <a:pt x="215298" y="58696"/>
                    <a:pt x="212603" y="55775"/>
                  </a:cubicBezTo>
                  <a:lnTo>
                    <a:pt x="211661" y="54682"/>
                  </a:lnTo>
                  <a:lnTo>
                    <a:pt x="211416" y="54400"/>
                  </a:lnTo>
                  <a:lnTo>
                    <a:pt x="211209" y="54117"/>
                  </a:lnTo>
                  <a:lnTo>
                    <a:pt x="210757" y="53533"/>
                  </a:lnTo>
                  <a:cubicBezTo>
                    <a:pt x="210154" y="52779"/>
                    <a:pt x="209664" y="51969"/>
                    <a:pt x="209098" y="51178"/>
                  </a:cubicBezTo>
                  <a:cubicBezTo>
                    <a:pt x="208062" y="49501"/>
                    <a:pt x="207139" y="47767"/>
                    <a:pt x="206310" y="45958"/>
                  </a:cubicBezTo>
                  <a:cubicBezTo>
                    <a:pt x="205481" y="44112"/>
                    <a:pt x="204689" y="42152"/>
                    <a:pt x="203936" y="40155"/>
                  </a:cubicBezTo>
                  <a:cubicBezTo>
                    <a:pt x="203182" y="38139"/>
                    <a:pt x="202409" y="36047"/>
                    <a:pt x="201599" y="33937"/>
                  </a:cubicBezTo>
                  <a:cubicBezTo>
                    <a:pt x="200789" y="31826"/>
                    <a:pt x="199884" y="29659"/>
                    <a:pt x="198848" y="27511"/>
                  </a:cubicBezTo>
                  <a:lnTo>
                    <a:pt x="198452" y="26701"/>
                  </a:lnTo>
                  <a:lnTo>
                    <a:pt x="198264" y="26287"/>
                  </a:lnTo>
                  <a:lnTo>
                    <a:pt x="198038" y="25891"/>
                  </a:lnTo>
                  <a:lnTo>
                    <a:pt x="197171" y="24289"/>
                  </a:lnTo>
                  <a:cubicBezTo>
                    <a:pt x="196530" y="23234"/>
                    <a:pt x="195909" y="22160"/>
                    <a:pt x="195174" y="21142"/>
                  </a:cubicBezTo>
                  <a:cubicBezTo>
                    <a:pt x="193742" y="19070"/>
                    <a:pt x="192102" y="17148"/>
                    <a:pt x="190293" y="15395"/>
                  </a:cubicBezTo>
                  <a:cubicBezTo>
                    <a:pt x="188503" y="13662"/>
                    <a:pt x="186563" y="12098"/>
                    <a:pt x="184490" y="10722"/>
                  </a:cubicBezTo>
                  <a:cubicBezTo>
                    <a:pt x="180401" y="7990"/>
                    <a:pt x="175954" y="6031"/>
                    <a:pt x="171488" y="4561"/>
                  </a:cubicBezTo>
                  <a:cubicBezTo>
                    <a:pt x="167098" y="3167"/>
                    <a:pt x="162613" y="2149"/>
                    <a:pt x="158053" y="1508"/>
                  </a:cubicBezTo>
                  <a:cubicBezTo>
                    <a:pt x="153569" y="849"/>
                    <a:pt x="149141" y="491"/>
                    <a:pt x="144788" y="284"/>
                  </a:cubicBezTo>
                  <a:cubicBezTo>
                    <a:pt x="143695" y="227"/>
                    <a:pt x="142602" y="171"/>
                    <a:pt x="141528" y="152"/>
                  </a:cubicBezTo>
                  <a:lnTo>
                    <a:pt x="138306" y="76"/>
                  </a:lnTo>
                  <a:lnTo>
                    <a:pt x="135103" y="1"/>
                  </a:lnTo>
                  <a:lnTo>
                    <a:pt x="131919" y="1"/>
                  </a:lnTo>
                  <a:cubicBezTo>
                    <a:pt x="131668" y="0"/>
                    <a:pt x="131418" y="0"/>
                    <a:pt x="1311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3" name="Google Shape;553;p31"/>
          <p:cNvSpPr/>
          <p:nvPr/>
        </p:nvSpPr>
        <p:spPr>
          <a:xfrm flipH="1" rot="-8521147">
            <a:off x="8282986" y="3299968"/>
            <a:ext cx="293491" cy="154797"/>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31"/>
          <p:cNvSpPr/>
          <p:nvPr/>
        </p:nvSpPr>
        <p:spPr>
          <a:xfrm flipH="1" rot="-8521147">
            <a:off x="8646175" y="3191560"/>
            <a:ext cx="151846" cy="81840"/>
          </a:xfrm>
          <a:custGeom>
            <a:rect b="b" l="l" r="r" t="t"/>
            <a:pathLst>
              <a:path extrusionOk="0" h="8624" w="16001">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31"/>
          <p:cNvSpPr/>
          <p:nvPr/>
        </p:nvSpPr>
        <p:spPr>
          <a:xfrm flipH="1" rot="-8521147">
            <a:off x="8621000" y="3508103"/>
            <a:ext cx="151846" cy="81840"/>
          </a:xfrm>
          <a:custGeom>
            <a:rect b="b" l="l" r="r" t="t"/>
            <a:pathLst>
              <a:path extrusionOk="0" h="8624" w="16001">
                <a:moveTo>
                  <a:pt x="7423" y="0"/>
                </a:moveTo>
                <a:cubicBezTo>
                  <a:pt x="4571" y="0"/>
                  <a:pt x="1645" y="987"/>
                  <a:pt x="527" y="2516"/>
                </a:cubicBezTo>
                <a:cubicBezTo>
                  <a:pt x="1" y="3219"/>
                  <a:pt x="1" y="5404"/>
                  <a:pt x="527" y="6087"/>
                </a:cubicBezTo>
                <a:cubicBezTo>
                  <a:pt x="1737" y="7648"/>
                  <a:pt x="4313" y="8623"/>
                  <a:pt x="7298" y="8623"/>
                </a:cubicBezTo>
                <a:cubicBezTo>
                  <a:pt x="9522" y="8623"/>
                  <a:pt x="11064" y="8253"/>
                  <a:pt x="12586" y="7336"/>
                </a:cubicBezTo>
                <a:cubicBezTo>
                  <a:pt x="16000" y="5306"/>
                  <a:pt x="14673" y="1541"/>
                  <a:pt x="10127" y="331"/>
                </a:cubicBezTo>
                <a:cubicBezTo>
                  <a:pt x="9277" y="105"/>
                  <a:pt x="8354" y="0"/>
                  <a:pt x="742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31"/>
          <p:cNvSpPr/>
          <p:nvPr/>
        </p:nvSpPr>
        <p:spPr>
          <a:xfrm flipH="1" rot="-8521372">
            <a:off x="8487742" y="2722527"/>
            <a:ext cx="308090" cy="162498"/>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31"/>
          <p:cNvSpPr/>
          <p:nvPr/>
        </p:nvSpPr>
        <p:spPr>
          <a:xfrm flipH="1" rot="-8520759">
            <a:off x="8457466" y="2961056"/>
            <a:ext cx="210916" cy="111245"/>
          </a:xfrm>
          <a:custGeom>
            <a:rect b="b" l="l" r="r" t="t"/>
            <a:pathLst>
              <a:path extrusionOk="0" h="16312" w="30927">
                <a:moveTo>
                  <a:pt x="16294" y="1"/>
                </a:moveTo>
                <a:cubicBezTo>
                  <a:pt x="11883" y="1"/>
                  <a:pt x="9604" y="604"/>
                  <a:pt x="5717" y="2665"/>
                </a:cubicBezTo>
                <a:cubicBezTo>
                  <a:pt x="1815" y="4734"/>
                  <a:pt x="0" y="8382"/>
                  <a:pt x="1522" y="11133"/>
                </a:cubicBezTo>
                <a:cubicBezTo>
                  <a:pt x="3024" y="13826"/>
                  <a:pt x="6907" y="15719"/>
                  <a:pt x="11941" y="16245"/>
                </a:cubicBezTo>
                <a:cubicBezTo>
                  <a:pt x="12541" y="16289"/>
                  <a:pt x="13141" y="16311"/>
                  <a:pt x="13740" y="16311"/>
                </a:cubicBezTo>
                <a:cubicBezTo>
                  <a:pt x="15536" y="16311"/>
                  <a:pt x="17322" y="16114"/>
                  <a:pt x="19063" y="15719"/>
                </a:cubicBezTo>
                <a:cubicBezTo>
                  <a:pt x="20683" y="15309"/>
                  <a:pt x="25912" y="13026"/>
                  <a:pt x="27375" y="12109"/>
                </a:cubicBezTo>
                <a:cubicBezTo>
                  <a:pt x="29756" y="10587"/>
                  <a:pt x="30926" y="8246"/>
                  <a:pt x="30321" y="6197"/>
                </a:cubicBezTo>
                <a:cubicBezTo>
                  <a:pt x="29600" y="3738"/>
                  <a:pt x="26868" y="1690"/>
                  <a:pt x="22848" y="617"/>
                </a:cubicBezTo>
                <a:cubicBezTo>
                  <a:pt x="21014" y="129"/>
                  <a:pt x="20527" y="70"/>
                  <a:pt x="17385" y="12"/>
                </a:cubicBezTo>
                <a:cubicBezTo>
                  <a:pt x="17007" y="5"/>
                  <a:pt x="16643" y="1"/>
                  <a:pt x="1629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31"/>
          <p:cNvSpPr txBox="1"/>
          <p:nvPr>
            <p:ph type="ctrTitle"/>
          </p:nvPr>
        </p:nvSpPr>
        <p:spPr>
          <a:xfrm flipH="1">
            <a:off x="41500" y="2145450"/>
            <a:ext cx="2036400" cy="852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s" sz="3000">
                <a:solidFill>
                  <a:schemeClr val="accent2"/>
                </a:solidFill>
              </a:rPr>
              <a:t>Objetivos</a:t>
            </a:r>
            <a:endParaRPr>
              <a:solidFill>
                <a:schemeClr val="accent2"/>
              </a:solidFill>
            </a:endParaRPr>
          </a:p>
        </p:txBody>
      </p:sp>
      <p:sp>
        <p:nvSpPr>
          <p:cNvPr id="559" name="Google Shape;559;p31"/>
          <p:cNvSpPr txBox="1"/>
          <p:nvPr>
            <p:ph idx="6" type="title"/>
          </p:nvPr>
        </p:nvSpPr>
        <p:spPr>
          <a:xfrm flipH="1">
            <a:off x="5869575" y="479800"/>
            <a:ext cx="2810700" cy="208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2300">
                <a:solidFill>
                  <a:srgbClr val="FF0000"/>
                </a:solidFill>
                <a:latin typeface="Open Sans"/>
                <a:ea typeface="Open Sans"/>
                <a:cs typeface="Open Sans"/>
                <a:sym typeface="Open Sans"/>
              </a:rPr>
              <a:t>Comprender cómo se desarrollan las variantes del virus</a:t>
            </a:r>
            <a:endParaRPr sz="2900">
              <a:solidFill>
                <a:srgbClr val="FF0000"/>
              </a:solidFill>
              <a:latin typeface="Roboto"/>
              <a:ea typeface="Roboto"/>
              <a:cs typeface="Roboto"/>
              <a:sym typeface="Roboto"/>
            </a:endParaRPr>
          </a:p>
        </p:txBody>
      </p:sp>
      <p:sp>
        <p:nvSpPr>
          <p:cNvPr id="560" name="Google Shape;560;p31"/>
          <p:cNvSpPr txBox="1"/>
          <p:nvPr>
            <p:ph idx="7" type="title"/>
          </p:nvPr>
        </p:nvSpPr>
        <p:spPr>
          <a:xfrm flipH="1">
            <a:off x="1933351" y="613050"/>
            <a:ext cx="4017900" cy="1958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s" sz="1900">
                <a:solidFill>
                  <a:schemeClr val="dk2"/>
                </a:solidFill>
                <a:latin typeface="Open Sans"/>
                <a:ea typeface="Open Sans"/>
                <a:cs typeface="Open Sans"/>
                <a:sym typeface="Open Sans"/>
              </a:rPr>
              <a:t>Explicar los aspectos básicos de las vacunas contra el COVID-19: cómo funcionan, el proceso de aprobación de la vacuna, los contagios en vacunados y las dosis de refuerzo</a:t>
            </a:r>
            <a:endParaRPr sz="2500">
              <a:solidFill>
                <a:schemeClr val="dk2"/>
              </a:solidFill>
              <a:latin typeface="Roboto"/>
              <a:ea typeface="Roboto"/>
              <a:cs typeface="Roboto"/>
              <a:sym typeface="Roboto"/>
            </a:endParaRPr>
          </a:p>
        </p:txBody>
      </p:sp>
      <p:sp>
        <p:nvSpPr>
          <p:cNvPr id="561" name="Google Shape;561;p31"/>
          <p:cNvSpPr txBox="1"/>
          <p:nvPr>
            <p:ph idx="8" type="title"/>
          </p:nvPr>
        </p:nvSpPr>
        <p:spPr>
          <a:xfrm flipH="1">
            <a:off x="1416500" y="2907925"/>
            <a:ext cx="5705100" cy="1887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3600"/>
              <a:buNone/>
            </a:pPr>
            <a:r>
              <a:rPr lang="es" sz="2100">
                <a:solidFill>
                  <a:srgbClr val="0000FF"/>
                </a:solidFill>
                <a:latin typeface="Open Sans"/>
                <a:ea typeface="Open Sans"/>
                <a:cs typeface="Open Sans"/>
                <a:sym typeface="Open Sans"/>
              </a:rPr>
              <a:t>Identificar formas  y mensajes de divulgación sobre la vacuna específicos para la comunidad para abordar las preocupaciones de la comunidad sobre las vacunas contra el COVID-19</a:t>
            </a:r>
            <a:r>
              <a:rPr lang="es" sz="2700">
                <a:solidFill>
                  <a:srgbClr val="0000FF"/>
                </a:solidFill>
                <a:latin typeface="Roboto"/>
                <a:ea typeface="Roboto"/>
                <a:cs typeface="Roboto"/>
                <a:sym typeface="Roboto"/>
              </a:rPr>
              <a:t>,</a:t>
            </a:r>
            <a:endParaRPr sz="2700">
              <a:solidFill>
                <a:srgbClr val="0000FF"/>
              </a:solidFill>
              <a:latin typeface="Roboto"/>
              <a:ea typeface="Roboto"/>
              <a:cs typeface="Roboto"/>
              <a:sym typeface="Roboto"/>
            </a:endParaRPr>
          </a:p>
        </p:txBody>
      </p:sp>
      <p:sp>
        <p:nvSpPr>
          <p:cNvPr id="562" name="Google Shape;562;p31"/>
          <p:cNvSpPr/>
          <p:nvPr/>
        </p:nvSpPr>
        <p:spPr>
          <a:xfrm>
            <a:off x="3318265" y="2750064"/>
            <a:ext cx="537900" cy="107400"/>
          </a:xfrm>
          <a:prstGeom prst="rect">
            <a:avLst/>
          </a:prstGeom>
          <a:solidFill>
            <a:srgbClr val="FAE1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31"/>
          <p:cNvSpPr/>
          <p:nvPr/>
        </p:nvSpPr>
        <p:spPr>
          <a:xfrm>
            <a:off x="6209750" y="2750064"/>
            <a:ext cx="537900" cy="107400"/>
          </a:xfrm>
          <a:prstGeom prst="rect">
            <a:avLst/>
          </a:prstGeom>
          <a:solidFill>
            <a:srgbClr val="FAE1C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31"/>
          <p:cNvSpPr txBox="1"/>
          <p:nvPr/>
        </p:nvSpPr>
        <p:spPr>
          <a:xfrm>
            <a:off x="1239950" y="939950"/>
            <a:ext cx="3267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i="0" lang="es" sz="2500" u="none" cap="none" strike="noStrike">
                <a:solidFill>
                  <a:schemeClr val="accent2"/>
                </a:solidFill>
                <a:latin typeface="Roboto"/>
                <a:ea typeface="Roboto"/>
                <a:cs typeface="Roboto"/>
                <a:sym typeface="Roboto"/>
              </a:rPr>
              <a:t>1</a:t>
            </a:r>
            <a:endParaRPr b="1" i="0" sz="2500" u="none" cap="none" strike="noStrike">
              <a:solidFill>
                <a:schemeClr val="accent2"/>
              </a:solidFill>
              <a:latin typeface="Roboto"/>
              <a:ea typeface="Roboto"/>
              <a:cs typeface="Roboto"/>
              <a:sym typeface="Roboto"/>
            </a:endParaRPr>
          </a:p>
        </p:txBody>
      </p:sp>
      <p:sp>
        <p:nvSpPr>
          <p:cNvPr id="565" name="Google Shape;565;p31"/>
          <p:cNvSpPr txBox="1"/>
          <p:nvPr/>
        </p:nvSpPr>
        <p:spPr>
          <a:xfrm>
            <a:off x="6548450" y="370550"/>
            <a:ext cx="3267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i="0" lang="es" sz="2500" u="none" cap="none" strike="noStrike">
                <a:solidFill>
                  <a:schemeClr val="accent2"/>
                </a:solidFill>
                <a:latin typeface="Roboto"/>
                <a:ea typeface="Roboto"/>
                <a:cs typeface="Roboto"/>
                <a:sym typeface="Roboto"/>
              </a:rPr>
              <a:t>2</a:t>
            </a:r>
            <a:endParaRPr b="1" i="0" sz="2500" u="none" cap="none" strike="noStrike">
              <a:solidFill>
                <a:schemeClr val="accent2"/>
              </a:solidFill>
              <a:latin typeface="Roboto"/>
              <a:ea typeface="Roboto"/>
              <a:cs typeface="Roboto"/>
              <a:sym typeface="Roboto"/>
            </a:endParaRPr>
          </a:p>
        </p:txBody>
      </p:sp>
      <p:sp>
        <p:nvSpPr>
          <p:cNvPr id="566" name="Google Shape;566;p31"/>
          <p:cNvSpPr txBox="1"/>
          <p:nvPr/>
        </p:nvSpPr>
        <p:spPr>
          <a:xfrm>
            <a:off x="896338" y="3264325"/>
            <a:ext cx="3267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i="0" lang="es" sz="2500" u="none" cap="none" strike="noStrike">
                <a:solidFill>
                  <a:schemeClr val="accent2"/>
                </a:solidFill>
                <a:latin typeface="Roboto"/>
                <a:ea typeface="Roboto"/>
                <a:cs typeface="Roboto"/>
                <a:sym typeface="Roboto"/>
              </a:rPr>
              <a:t>3</a:t>
            </a:r>
            <a:endParaRPr b="1" i="0" sz="2500" u="none" cap="none" strike="noStrike">
              <a:solidFill>
                <a:schemeClr val="accent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E1C8"/>
        </a:solidFill>
      </p:bgPr>
    </p:bg>
    <p:spTree>
      <p:nvGrpSpPr>
        <p:cNvPr id="570" name="Shape 570"/>
        <p:cNvGrpSpPr/>
        <p:nvPr/>
      </p:nvGrpSpPr>
      <p:grpSpPr>
        <a:xfrm>
          <a:off x="0" y="0"/>
          <a:ext cx="0" cy="0"/>
          <a:chOff x="0" y="0"/>
          <a:chExt cx="0" cy="0"/>
        </a:xfrm>
      </p:grpSpPr>
      <p:sp>
        <p:nvSpPr>
          <p:cNvPr id="571" name="Google Shape;571;p32"/>
          <p:cNvSpPr txBox="1"/>
          <p:nvPr>
            <p:ph type="ctrTitle"/>
          </p:nvPr>
        </p:nvSpPr>
        <p:spPr>
          <a:xfrm flipH="1">
            <a:off x="2285225" y="282500"/>
            <a:ext cx="4622400" cy="1229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s" sz="3500"/>
              <a:t>Agenda</a:t>
            </a:r>
            <a:endParaRPr sz="3500"/>
          </a:p>
        </p:txBody>
      </p:sp>
      <p:grpSp>
        <p:nvGrpSpPr>
          <p:cNvPr id="572" name="Google Shape;572;p32"/>
          <p:cNvGrpSpPr/>
          <p:nvPr/>
        </p:nvGrpSpPr>
        <p:grpSpPr>
          <a:xfrm>
            <a:off x="3454419" y="5322921"/>
            <a:ext cx="114944" cy="81856"/>
            <a:chOff x="-59015625" y="1993850"/>
            <a:chExt cx="144950" cy="103225"/>
          </a:xfrm>
        </p:grpSpPr>
        <p:sp>
          <p:nvSpPr>
            <p:cNvPr id="573" name="Google Shape;573;p32"/>
            <p:cNvSpPr/>
            <p:nvPr/>
          </p:nvSpPr>
          <p:spPr>
            <a:xfrm>
              <a:off x="-59015625" y="1993850"/>
              <a:ext cx="20500" cy="20525"/>
            </a:xfrm>
            <a:custGeom>
              <a:rect b="b" l="l" r="r" t="t"/>
              <a:pathLst>
                <a:path extrusionOk="0" h="821" w="82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32"/>
            <p:cNvSpPr/>
            <p:nvPr/>
          </p:nvSpPr>
          <p:spPr>
            <a:xfrm>
              <a:off x="-58954200" y="1993850"/>
              <a:ext cx="21300" cy="20525"/>
            </a:xfrm>
            <a:custGeom>
              <a:rect b="b" l="l" r="r" t="t"/>
              <a:pathLst>
                <a:path extrusionOk="0" h="821" w="852">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32"/>
            <p:cNvSpPr/>
            <p:nvPr/>
          </p:nvSpPr>
          <p:spPr>
            <a:xfrm>
              <a:off x="-58891975" y="1993850"/>
              <a:ext cx="21300" cy="20525"/>
            </a:xfrm>
            <a:custGeom>
              <a:rect b="b" l="l" r="r" t="t"/>
              <a:pathLst>
                <a:path extrusionOk="0" h="821" w="852">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32"/>
            <p:cNvSpPr/>
            <p:nvPr/>
          </p:nvSpPr>
          <p:spPr>
            <a:xfrm>
              <a:off x="-59015625" y="2034825"/>
              <a:ext cx="20500" cy="21275"/>
            </a:xfrm>
            <a:custGeom>
              <a:rect b="b" l="l" r="r" t="t"/>
              <a:pathLst>
                <a:path extrusionOk="0" h="851" w="82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32"/>
            <p:cNvSpPr/>
            <p:nvPr/>
          </p:nvSpPr>
          <p:spPr>
            <a:xfrm>
              <a:off x="-58954200" y="2034825"/>
              <a:ext cx="21300" cy="21275"/>
            </a:xfrm>
            <a:custGeom>
              <a:rect b="b" l="l" r="r" t="t"/>
              <a:pathLst>
                <a:path extrusionOk="0" h="851" w="852">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32"/>
            <p:cNvSpPr/>
            <p:nvPr/>
          </p:nvSpPr>
          <p:spPr>
            <a:xfrm>
              <a:off x="-58891975" y="2034825"/>
              <a:ext cx="21300" cy="21275"/>
            </a:xfrm>
            <a:custGeom>
              <a:rect b="b" l="l" r="r" t="t"/>
              <a:pathLst>
                <a:path extrusionOk="0" h="851" w="852">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32"/>
            <p:cNvSpPr/>
            <p:nvPr/>
          </p:nvSpPr>
          <p:spPr>
            <a:xfrm>
              <a:off x="-59015625" y="2076550"/>
              <a:ext cx="20500" cy="20525"/>
            </a:xfrm>
            <a:custGeom>
              <a:rect b="b" l="l" r="r" t="t"/>
              <a:pathLst>
                <a:path extrusionOk="0" h="821" w="82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32"/>
            <p:cNvSpPr/>
            <p:nvPr/>
          </p:nvSpPr>
          <p:spPr>
            <a:xfrm>
              <a:off x="-58954200" y="2076550"/>
              <a:ext cx="21300" cy="20525"/>
            </a:xfrm>
            <a:custGeom>
              <a:rect b="b" l="l" r="r" t="t"/>
              <a:pathLst>
                <a:path extrusionOk="0" h="821" w="852">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32"/>
            <p:cNvSpPr/>
            <p:nvPr/>
          </p:nvSpPr>
          <p:spPr>
            <a:xfrm>
              <a:off x="-58891975" y="2076550"/>
              <a:ext cx="21300" cy="20525"/>
            </a:xfrm>
            <a:custGeom>
              <a:rect b="b" l="l" r="r" t="t"/>
              <a:pathLst>
                <a:path extrusionOk="0" h="821" w="852">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2" name="Google Shape;582;p32"/>
          <p:cNvSpPr/>
          <p:nvPr/>
        </p:nvSpPr>
        <p:spPr>
          <a:xfrm>
            <a:off x="-744009" y="1879690"/>
            <a:ext cx="10420448" cy="2877445"/>
          </a:xfrm>
          <a:custGeom>
            <a:rect b="b" l="l" r="r" t="t"/>
            <a:pathLst>
              <a:path extrusionOk="0" h="76254" w="285394">
                <a:moveTo>
                  <a:pt x="234394" y="54933"/>
                </a:moveTo>
                <a:cubicBezTo>
                  <a:pt x="234324" y="55093"/>
                  <a:pt x="234252" y="55252"/>
                  <a:pt x="234175" y="55407"/>
                </a:cubicBezTo>
                <a:cubicBezTo>
                  <a:pt x="234247" y="55250"/>
                  <a:pt x="234321" y="55092"/>
                  <a:pt x="234394" y="54933"/>
                </a:cubicBezTo>
                <a:close/>
                <a:moveTo>
                  <a:pt x="231563" y="64903"/>
                </a:moveTo>
                <a:lnTo>
                  <a:pt x="231563" y="64903"/>
                </a:lnTo>
                <a:cubicBezTo>
                  <a:pt x="231083" y="65457"/>
                  <a:pt x="230587" y="65994"/>
                  <a:pt x="230075" y="66516"/>
                </a:cubicBezTo>
                <a:lnTo>
                  <a:pt x="230075" y="66516"/>
                </a:lnTo>
                <a:cubicBezTo>
                  <a:pt x="230587" y="65995"/>
                  <a:pt x="231083" y="65457"/>
                  <a:pt x="231563" y="64903"/>
                </a:cubicBezTo>
                <a:close/>
                <a:moveTo>
                  <a:pt x="177399" y="27328"/>
                </a:moveTo>
                <a:lnTo>
                  <a:pt x="177399" y="27328"/>
                </a:lnTo>
                <a:cubicBezTo>
                  <a:pt x="178485" y="31370"/>
                  <a:pt x="179060" y="35465"/>
                  <a:pt x="179624" y="39498"/>
                </a:cubicBezTo>
                <a:cubicBezTo>
                  <a:pt x="180188" y="43530"/>
                  <a:pt x="180731" y="47531"/>
                  <a:pt x="181671" y="51406"/>
                </a:cubicBezTo>
                <a:cubicBezTo>
                  <a:pt x="182131" y="53329"/>
                  <a:pt x="182726" y="55209"/>
                  <a:pt x="183458" y="57048"/>
                </a:cubicBezTo>
                <a:cubicBezTo>
                  <a:pt x="184178" y="58865"/>
                  <a:pt x="185098" y="60589"/>
                  <a:pt x="186184" y="62208"/>
                </a:cubicBezTo>
                <a:cubicBezTo>
                  <a:pt x="188357" y="65415"/>
                  <a:pt x="191376" y="68027"/>
                  <a:pt x="194802" y="69876"/>
                </a:cubicBezTo>
                <a:cubicBezTo>
                  <a:pt x="198260" y="71735"/>
                  <a:pt x="202073" y="72842"/>
                  <a:pt x="205990" y="73124"/>
                </a:cubicBezTo>
                <a:lnTo>
                  <a:pt x="206722" y="73166"/>
                </a:lnTo>
                <a:lnTo>
                  <a:pt x="207453" y="73187"/>
                </a:lnTo>
                <a:cubicBezTo>
                  <a:pt x="207578" y="73192"/>
                  <a:pt x="207701" y="73195"/>
                  <a:pt x="207822" y="73195"/>
                </a:cubicBezTo>
                <a:cubicBezTo>
                  <a:pt x="207944" y="73195"/>
                  <a:pt x="208064" y="73192"/>
                  <a:pt x="208184" y="73187"/>
                </a:cubicBezTo>
                <a:cubicBezTo>
                  <a:pt x="208435" y="73177"/>
                  <a:pt x="208675" y="73187"/>
                  <a:pt x="208926" y="73166"/>
                </a:cubicBezTo>
                <a:cubicBezTo>
                  <a:pt x="210879" y="73104"/>
                  <a:pt x="212812" y="72801"/>
                  <a:pt x="214703" y="72289"/>
                </a:cubicBezTo>
                <a:cubicBezTo>
                  <a:pt x="215643" y="72028"/>
                  <a:pt x="216573" y="71725"/>
                  <a:pt x="217492" y="71369"/>
                </a:cubicBezTo>
                <a:cubicBezTo>
                  <a:pt x="221159" y="69907"/>
                  <a:pt x="224501" y="67745"/>
                  <a:pt x="227332" y="64987"/>
                </a:cubicBezTo>
                <a:cubicBezTo>
                  <a:pt x="230184" y="62239"/>
                  <a:pt x="232503" y="58991"/>
                  <a:pt x="234175" y="55407"/>
                </a:cubicBezTo>
                <a:lnTo>
                  <a:pt x="234175" y="55407"/>
                </a:lnTo>
                <a:cubicBezTo>
                  <a:pt x="232472" y="59064"/>
                  <a:pt x="230111" y="62365"/>
                  <a:pt x="227207" y="65143"/>
                </a:cubicBezTo>
                <a:cubicBezTo>
                  <a:pt x="224324" y="67922"/>
                  <a:pt x="220918" y="70085"/>
                  <a:pt x="217189" y="71526"/>
                </a:cubicBezTo>
                <a:cubicBezTo>
                  <a:pt x="215340" y="72226"/>
                  <a:pt x="213418" y="72717"/>
                  <a:pt x="211454" y="72989"/>
                </a:cubicBezTo>
                <a:cubicBezTo>
                  <a:pt x="210267" y="73154"/>
                  <a:pt x="209072" y="73234"/>
                  <a:pt x="207874" y="73234"/>
                </a:cubicBezTo>
                <a:cubicBezTo>
                  <a:pt x="207101" y="73234"/>
                  <a:pt x="206326" y="73200"/>
                  <a:pt x="205552" y="73135"/>
                </a:cubicBezTo>
                <a:cubicBezTo>
                  <a:pt x="201624" y="72801"/>
                  <a:pt x="197811" y="71620"/>
                  <a:pt x="194374" y="69698"/>
                </a:cubicBezTo>
                <a:cubicBezTo>
                  <a:pt x="190958" y="67776"/>
                  <a:pt x="188002" y="65102"/>
                  <a:pt x="185892" y="61863"/>
                </a:cubicBezTo>
                <a:cubicBezTo>
                  <a:pt x="184847" y="60234"/>
                  <a:pt x="183959" y="58489"/>
                  <a:pt x="183270" y="56671"/>
                </a:cubicBezTo>
                <a:cubicBezTo>
                  <a:pt x="182570" y="54843"/>
                  <a:pt x="181995" y="52963"/>
                  <a:pt x="181546" y="51051"/>
                </a:cubicBezTo>
                <a:cubicBezTo>
                  <a:pt x="180648" y="47207"/>
                  <a:pt x="180125" y="43248"/>
                  <a:pt x="179572" y="39278"/>
                </a:cubicBezTo>
                <a:cubicBezTo>
                  <a:pt x="179018" y="35309"/>
                  <a:pt x="178454" y="31287"/>
                  <a:pt x="177399" y="27328"/>
                </a:cubicBezTo>
                <a:close/>
                <a:moveTo>
                  <a:pt x="259173" y="0"/>
                </a:moveTo>
                <a:cubicBezTo>
                  <a:pt x="258348" y="11"/>
                  <a:pt x="257439" y="21"/>
                  <a:pt x="256488" y="84"/>
                </a:cubicBezTo>
                <a:cubicBezTo>
                  <a:pt x="256008" y="115"/>
                  <a:pt x="255517" y="146"/>
                  <a:pt x="255005" y="209"/>
                </a:cubicBezTo>
                <a:cubicBezTo>
                  <a:pt x="254503" y="272"/>
                  <a:pt x="253981" y="324"/>
                  <a:pt x="253459" y="408"/>
                </a:cubicBezTo>
                <a:cubicBezTo>
                  <a:pt x="251161" y="742"/>
                  <a:pt x="248904" y="1306"/>
                  <a:pt x="246710" y="2089"/>
                </a:cubicBezTo>
                <a:cubicBezTo>
                  <a:pt x="245509" y="2518"/>
                  <a:pt x="244329" y="3019"/>
                  <a:pt x="243190" y="3594"/>
                </a:cubicBezTo>
                <a:cubicBezTo>
                  <a:pt x="241989" y="4200"/>
                  <a:pt x="240829" y="4899"/>
                  <a:pt x="239743" y="5683"/>
                </a:cubicBezTo>
                <a:cubicBezTo>
                  <a:pt x="239461" y="5892"/>
                  <a:pt x="239189" y="6090"/>
                  <a:pt x="238917" y="6320"/>
                </a:cubicBezTo>
                <a:cubicBezTo>
                  <a:pt x="238782" y="6425"/>
                  <a:pt x="238646" y="6529"/>
                  <a:pt x="238510" y="6644"/>
                </a:cubicBezTo>
                <a:lnTo>
                  <a:pt x="238123" y="6999"/>
                </a:lnTo>
                <a:lnTo>
                  <a:pt x="237925" y="7166"/>
                </a:lnTo>
                <a:lnTo>
                  <a:pt x="237737" y="7354"/>
                </a:lnTo>
                <a:lnTo>
                  <a:pt x="237350" y="7720"/>
                </a:lnTo>
                <a:lnTo>
                  <a:pt x="236974" y="8117"/>
                </a:lnTo>
                <a:cubicBezTo>
                  <a:pt x="236849" y="8232"/>
                  <a:pt x="236734" y="8368"/>
                  <a:pt x="236619" y="8503"/>
                </a:cubicBezTo>
                <a:lnTo>
                  <a:pt x="236264" y="8911"/>
                </a:lnTo>
                <a:cubicBezTo>
                  <a:pt x="236149" y="9057"/>
                  <a:pt x="236034" y="9193"/>
                  <a:pt x="235930" y="9339"/>
                </a:cubicBezTo>
                <a:lnTo>
                  <a:pt x="235763" y="9558"/>
                </a:lnTo>
                <a:cubicBezTo>
                  <a:pt x="235700" y="9632"/>
                  <a:pt x="235648" y="9705"/>
                  <a:pt x="235595" y="9778"/>
                </a:cubicBezTo>
                <a:lnTo>
                  <a:pt x="235282" y="10227"/>
                </a:lnTo>
                <a:cubicBezTo>
                  <a:pt x="234875" y="10854"/>
                  <a:pt x="234519" y="11502"/>
                  <a:pt x="234216" y="12181"/>
                </a:cubicBezTo>
                <a:cubicBezTo>
                  <a:pt x="234133" y="12348"/>
                  <a:pt x="234060" y="12525"/>
                  <a:pt x="233997" y="12703"/>
                </a:cubicBezTo>
                <a:cubicBezTo>
                  <a:pt x="233934" y="12880"/>
                  <a:pt x="233861" y="13048"/>
                  <a:pt x="233809" y="13236"/>
                </a:cubicBezTo>
                <a:lnTo>
                  <a:pt x="233631" y="13768"/>
                </a:lnTo>
                <a:lnTo>
                  <a:pt x="233506" y="14291"/>
                </a:lnTo>
                <a:cubicBezTo>
                  <a:pt x="233423" y="14635"/>
                  <a:pt x="233329" y="14980"/>
                  <a:pt x="233266" y="15325"/>
                </a:cubicBezTo>
                <a:lnTo>
                  <a:pt x="233172" y="15847"/>
                </a:lnTo>
                <a:lnTo>
                  <a:pt x="233120" y="16108"/>
                </a:lnTo>
                <a:lnTo>
                  <a:pt x="233088" y="16370"/>
                </a:lnTo>
                <a:cubicBezTo>
                  <a:pt x="232890" y="17738"/>
                  <a:pt x="232806" y="19106"/>
                  <a:pt x="232827" y="20475"/>
                </a:cubicBezTo>
                <a:cubicBezTo>
                  <a:pt x="232848" y="23170"/>
                  <a:pt x="233172" y="25719"/>
                  <a:pt x="233548" y="28101"/>
                </a:cubicBezTo>
                <a:cubicBezTo>
                  <a:pt x="233914" y="30472"/>
                  <a:pt x="234342" y="32687"/>
                  <a:pt x="234697" y="34692"/>
                </a:cubicBezTo>
                <a:cubicBezTo>
                  <a:pt x="235167" y="37461"/>
                  <a:pt x="235627" y="40218"/>
                  <a:pt x="235794" y="42945"/>
                </a:cubicBezTo>
                <a:cubicBezTo>
                  <a:pt x="235971" y="45682"/>
                  <a:pt x="235867" y="48408"/>
                  <a:pt x="235157" y="50916"/>
                </a:cubicBezTo>
                <a:cubicBezTo>
                  <a:pt x="235115" y="51072"/>
                  <a:pt x="235084" y="51229"/>
                  <a:pt x="235031" y="51386"/>
                </a:cubicBezTo>
                <a:lnTo>
                  <a:pt x="234864" y="51866"/>
                </a:lnTo>
                <a:cubicBezTo>
                  <a:pt x="234770" y="52190"/>
                  <a:pt x="234645" y="52514"/>
                  <a:pt x="234530" y="52838"/>
                </a:cubicBezTo>
                <a:cubicBezTo>
                  <a:pt x="234415" y="53151"/>
                  <a:pt x="234279" y="53464"/>
                  <a:pt x="234154" y="53788"/>
                </a:cubicBezTo>
                <a:cubicBezTo>
                  <a:pt x="234028" y="54102"/>
                  <a:pt x="233882" y="54415"/>
                  <a:pt x="233746" y="54728"/>
                </a:cubicBezTo>
                <a:cubicBezTo>
                  <a:pt x="233193" y="55982"/>
                  <a:pt x="232545" y="57194"/>
                  <a:pt x="231835" y="58353"/>
                </a:cubicBezTo>
                <a:cubicBezTo>
                  <a:pt x="230372" y="60704"/>
                  <a:pt x="228617" y="62845"/>
                  <a:pt x="226612" y="64736"/>
                </a:cubicBezTo>
                <a:cubicBezTo>
                  <a:pt x="224595" y="66637"/>
                  <a:pt x="222339" y="68246"/>
                  <a:pt x="219884" y="69531"/>
                </a:cubicBezTo>
                <a:cubicBezTo>
                  <a:pt x="217450" y="70805"/>
                  <a:pt x="214828" y="71693"/>
                  <a:pt x="212112" y="72153"/>
                </a:cubicBezTo>
                <a:cubicBezTo>
                  <a:pt x="210691" y="72387"/>
                  <a:pt x="209259" y="72505"/>
                  <a:pt x="207828" y="72505"/>
                </a:cubicBezTo>
                <a:cubicBezTo>
                  <a:pt x="206512" y="72505"/>
                  <a:pt x="205196" y="72405"/>
                  <a:pt x="203891" y="72205"/>
                </a:cubicBezTo>
                <a:cubicBezTo>
                  <a:pt x="201164" y="71787"/>
                  <a:pt x="198500" y="70962"/>
                  <a:pt x="196025" y="69750"/>
                </a:cubicBezTo>
                <a:cubicBezTo>
                  <a:pt x="193549" y="68549"/>
                  <a:pt x="191292" y="66951"/>
                  <a:pt x="189349" y="65008"/>
                </a:cubicBezTo>
                <a:cubicBezTo>
                  <a:pt x="188388" y="64047"/>
                  <a:pt x="187521" y="62991"/>
                  <a:pt x="186748" y="61874"/>
                </a:cubicBezTo>
                <a:cubicBezTo>
                  <a:pt x="185975" y="60746"/>
                  <a:pt x="185296" y="59555"/>
                  <a:pt x="184722" y="58312"/>
                </a:cubicBezTo>
                <a:cubicBezTo>
                  <a:pt x="183541" y="55804"/>
                  <a:pt x="182716" y="53120"/>
                  <a:pt x="182079" y="50351"/>
                </a:cubicBezTo>
                <a:cubicBezTo>
                  <a:pt x="181441" y="47594"/>
                  <a:pt x="181003" y="44752"/>
                  <a:pt x="180574" y="41879"/>
                </a:cubicBezTo>
                <a:cubicBezTo>
                  <a:pt x="180157" y="39017"/>
                  <a:pt x="179780" y="36113"/>
                  <a:pt x="179269" y="33209"/>
                </a:cubicBezTo>
                <a:cubicBezTo>
                  <a:pt x="178767" y="30305"/>
                  <a:pt x="178130" y="27380"/>
                  <a:pt x="177148" y="24507"/>
                </a:cubicBezTo>
                <a:cubicBezTo>
                  <a:pt x="176667" y="23066"/>
                  <a:pt x="176072" y="21655"/>
                  <a:pt x="175393" y="20287"/>
                </a:cubicBezTo>
                <a:cubicBezTo>
                  <a:pt x="174693" y="18908"/>
                  <a:pt x="173878" y="17581"/>
                  <a:pt x="172949" y="16349"/>
                </a:cubicBezTo>
                <a:cubicBezTo>
                  <a:pt x="172019" y="15105"/>
                  <a:pt x="170964" y="13956"/>
                  <a:pt x="169804" y="12922"/>
                </a:cubicBezTo>
                <a:cubicBezTo>
                  <a:pt x="168634" y="11898"/>
                  <a:pt x="167381" y="10990"/>
                  <a:pt x="166054" y="10196"/>
                </a:cubicBezTo>
                <a:cubicBezTo>
                  <a:pt x="164142" y="9099"/>
                  <a:pt x="162116" y="8200"/>
                  <a:pt x="160016" y="7542"/>
                </a:cubicBezTo>
                <a:cubicBezTo>
                  <a:pt x="157958" y="6905"/>
                  <a:pt x="155858" y="6414"/>
                  <a:pt x="153727" y="6080"/>
                </a:cubicBezTo>
                <a:cubicBezTo>
                  <a:pt x="152672" y="5923"/>
                  <a:pt x="151617" y="5777"/>
                  <a:pt x="150572" y="5672"/>
                </a:cubicBezTo>
                <a:cubicBezTo>
                  <a:pt x="150040" y="5620"/>
                  <a:pt x="149517" y="5558"/>
                  <a:pt x="148995" y="5516"/>
                </a:cubicBezTo>
                <a:lnTo>
                  <a:pt x="148212" y="5453"/>
                </a:lnTo>
                <a:lnTo>
                  <a:pt x="147418" y="5401"/>
                </a:lnTo>
                <a:cubicBezTo>
                  <a:pt x="146352" y="5328"/>
                  <a:pt x="145287" y="5296"/>
                  <a:pt x="144221" y="5296"/>
                </a:cubicBezTo>
                <a:cubicBezTo>
                  <a:pt x="143155" y="5296"/>
                  <a:pt x="142080" y="5328"/>
                  <a:pt x="141014" y="5390"/>
                </a:cubicBezTo>
                <a:cubicBezTo>
                  <a:pt x="138852" y="5516"/>
                  <a:pt x="136700" y="5808"/>
                  <a:pt x="134589" y="6278"/>
                </a:cubicBezTo>
                <a:cubicBezTo>
                  <a:pt x="134057" y="6393"/>
                  <a:pt x="133524" y="6529"/>
                  <a:pt x="132991" y="6675"/>
                </a:cubicBezTo>
                <a:lnTo>
                  <a:pt x="132208" y="6905"/>
                </a:lnTo>
                <a:cubicBezTo>
                  <a:pt x="131947" y="6989"/>
                  <a:pt x="131685" y="7083"/>
                  <a:pt x="131424" y="7166"/>
                </a:cubicBezTo>
                <a:cubicBezTo>
                  <a:pt x="130359" y="7521"/>
                  <a:pt x="129324" y="7950"/>
                  <a:pt x="128322" y="8430"/>
                </a:cubicBezTo>
                <a:cubicBezTo>
                  <a:pt x="127298" y="8932"/>
                  <a:pt x="126316" y="9517"/>
                  <a:pt x="125386" y="10164"/>
                </a:cubicBezTo>
                <a:cubicBezTo>
                  <a:pt x="124425" y="10833"/>
                  <a:pt x="123548" y="11585"/>
                  <a:pt x="122733" y="12410"/>
                </a:cubicBezTo>
                <a:cubicBezTo>
                  <a:pt x="121918" y="13256"/>
                  <a:pt x="121187" y="14176"/>
                  <a:pt x="120560" y="15168"/>
                </a:cubicBezTo>
                <a:cubicBezTo>
                  <a:pt x="120403" y="15419"/>
                  <a:pt x="120247" y="15670"/>
                  <a:pt x="120100" y="15920"/>
                </a:cubicBezTo>
                <a:lnTo>
                  <a:pt x="119693" y="16693"/>
                </a:lnTo>
                <a:cubicBezTo>
                  <a:pt x="119620" y="16829"/>
                  <a:pt x="119568" y="16944"/>
                  <a:pt x="119505" y="17080"/>
                </a:cubicBezTo>
                <a:lnTo>
                  <a:pt x="119327" y="17456"/>
                </a:lnTo>
                <a:cubicBezTo>
                  <a:pt x="119202" y="17707"/>
                  <a:pt x="119108" y="17968"/>
                  <a:pt x="118993" y="18219"/>
                </a:cubicBezTo>
                <a:cubicBezTo>
                  <a:pt x="118565" y="19232"/>
                  <a:pt x="118189" y="20266"/>
                  <a:pt x="117875" y="21311"/>
                </a:cubicBezTo>
                <a:cubicBezTo>
                  <a:pt x="117551" y="22355"/>
                  <a:pt x="117290" y="23410"/>
                  <a:pt x="117050" y="24455"/>
                </a:cubicBezTo>
                <a:cubicBezTo>
                  <a:pt x="116820" y="25510"/>
                  <a:pt x="116632" y="26565"/>
                  <a:pt x="116465" y="27610"/>
                </a:cubicBezTo>
                <a:cubicBezTo>
                  <a:pt x="116298" y="28665"/>
                  <a:pt x="116173" y="29720"/>
                  <a:pt x="116058" y="30765"/>
                </a:cubicBezTo>
                <a:cubicBezTo>
                  <a:pt x="115629" y="34974"/>
                  <a:pt x="115556" y="39142"/>
                  <a:pt x="115546" y="43269"/>
                </a:cubicBezTo>
                <a:lnTo>
                  <a:pt x="115546" y="46350"/>
                </a:lnTo>
                <a:lnTo>
                  <a:pt x="115546" y="47876"/>
                </a:lnTo>
                <a:lnTo>
                  <a:pt x="115525" y="48565"/>
                </a:lnTo>
                <a:lnTo>
                  <a:pt x="115514" y="48920"/>
                </a:lnTo>
                <a:cubicBezTo>
                  <a:pt x="115504" y="49035"/>
                  <a:pt x="115514" y="49150"/>
                  <a:pt x="115493" y="49265"/>
                </a:cubicBezTo>
                <a:cubicBezTo>
                  <a:pt x="115358" y="51114"/>
                  <a:pt x="114971" y="52942"/>
                  <a:pt x="114324" y="54676"/>
                </a:cubicBezTo>
                <a:cubicBezTo>
                  <a:pt x="113676" y="56431"/>
                  <a:pt x="112809" y="58092"/>
                  <a:pt x="111722" y="59617"/>
                </a:cubicBezTo>
                <a:cubicBezTo>
                  <a:pt x="110625" y="61153"/>
                  <a:pt x="109351" y="62563"/>
                  <a:pt x="107930" y="63817"/>
                </a:cubicBezTo>
                <a:lnTo>
                  <a:pt x="107565" y="64141"/>
                </a:lnTo>
                <a:lnTo>
                  <a:pt x="107377" y="64308"/>
                </a:lnTo>
                <a:cubicBezTo>
                  <a:pt x="107314" y="64360"/>
                  <a:pt x="107251" y="64412"/>
                  <a:pt x="107189" y="64464"/>
                </a:cubicBezTo>
                <a:lnTo>
                  <a:pt x="106416" y="65081"/>
                </a:lnTo>
                <a:cubicBezTo>
                  <a:pt x="106154" y="65279"/>
                  <a:pt x="105883" y="65467"/>
                  <a:pt x="105622" y="65666"/>
                </a:cubicBezTo>
                <a:cubicBezTo>
                  <a:pt x="105486" y="65760"/>
                  <a:pt x="105350" y="65864"/>
                  <a:pt x="105225" y="65958"/>
                </a:cubicBezTo>
                <a:lnTo>
                  <a:pt x="104807" y="66230"/>
                </a:lnTo>
                <a:lnTo>
                  <a:pt x="104389" y="66501"/>
                </a:lnTo>
                <a:cubicBezTo>
                  <a:pt x="104253" y="66595"/>
                  <a:pt x="104117" y="66679"/>
                  <a:pt x="103971" y="66763"/>
                </a:cubicBezTo>
                <a:lnTo>
                  <a:pt x="103115" y="67285"/>
                </a:lnTo>
                <a:cubicBezTo>
                  <a:pt x="102832" y="67452"/>
                  <a:pt x="102530" y="67598"/>
                  <a:pt x="102237" y="67765"/>
                </a:cubicBezTo>
                <a:lnTo>
                  <a:pt x="101798" y="68006"/>
                </a:lnTo>
                <a:lnTo>
                  <a:pt x="101349" y="68225"/>
                </a:lnTo>
                <a:cubicBezTo>
                  <a:pt x="100148" y="68821"/>
                  <a:pt x="98905" y="69343"/>
                  <a:pt x="97641" y="69792"/>
                </a:cubicBezTo>
                <a:cubicBezTo>
                  <a:pt x="96366" y="70241"/>
                  <a:pt x="95071" y="70607"/>
                  <a:pt x="93744" y="70899"/>
                </a:cubicBezTo>
                <a:lnTo>
                  <a:pt x="92752" y="71108"/>
                </a:lnTo>
                <a:lnTo>
                  <a:pt x="91759" y="71275"/>
                </a:lnTo>
                <a:cubicBezTo>
                  <a:pt x="91425" y="71338"/>
                  <a:pt x="91091" y="71380"/>
                  <a:pt x="90756" y="71422"/>
                </a:cubicBezTo>
                <a:lnTo>
                  <a:pt x="90245" y="71484"/>
                </a:lnTo>
                <a:lnTo>
                  <a:pt x="89994" y="71516"/>
                </a:lnTo>
                <a:lnTo>
                  <a:pt x="89743" y="71537"/>
                </a:lnTo>
                <a:lnTo>
                  <a:pt x="88730" y="71620"/>
                </a:lnTo>
                <a:cubicBezTo>
                  <a:pt x="88396" y="71641"/>
                  <a:pt x="88051" y="71641"/>
                  <a:pt x="87717" y="71662"/>
                </a:cubicBezTo>
                <a:lnTo>
                  <a:pt x="87215" y="71683"/>
                </a:lnTo>
                <a:lnTo>
                  <a:pt x="86202" y="71683"/>
                </a:lnTo>
                <a:cubicBezTo>
                  <a:pt x="86024" y="71683"/>
                  <a:pt x="85857" y="71683"/>
                  <a:pt x="85690" y="71672"/>
                </a:cubicBezTo>
                <a:lnTo>
                  <a:pt x="84687" y="71620"/>
                </a:lnTo>
                <a:cubicBezTo>
                  <a:pt x="84520" y="71620"/>
                  <a:pt x="84353" y="71599"/>
                  <a:pt x="84186" y="71578"/>
                </a:cubicBezTo>
                <a:lnTo>
                  <a:pt x="83684" y="71526"/>
                </a:lnTo>
                <a:lnTo>
                  <a:pt x="83183" y="71484"/>
                </a:lnTo>
                <a:lnTo>
                  <a:pt x="82692" y="71411"/>
                </a:lnTo>
                <a:lnTo>
                  <a:pt x="82190" y="71338"/>
                </a:lnTo>
                <a:lnTo>
                  <a:pt x="81950" y="71296"/>
                </a:lnTo>
                <a:lnTo>
                  <a:pt x="81699" y="71244"/>
                </a:lnTo>
                <a:lnTo>
                  <a:pt x="80728" y="71056"/>
                </a:lnTo>
                <a:lnTo>
                  <a:pt x="79756" y="70805"/>
                </a:lnTo>
                <a:cubicBezTo>
                  <a:pt x="79673" y="70784"/>
                  <a:pt x="79600" y="70764"/>
                  <a:pt x="79516" y="70743"/>
                </a:cubicBezTo>
                <a:lnTo>
                  <a:pt x="79276" y="70670"/>
                </a:lnTo>
                <a:lnTo>
                  <a:pt x="78806" y="70523"/>
                </a:lnTo>
                <a:cubicBezTo>
                  <a:pt x="78649" y="70471"/>
                  <a:pt x="78492" y="70429"/>
                  <a:pt x="78336" y="70367"/>
                </a:cubicBezTo>
                <a:lnTo>
                  <a:pt x="77866" y="70199"/>
                </a:lnTo>
                <a:cubicBezTo>
                  <a:pt x="76623" y="69750"/>
                  <a:pt x="75432" y="69186"/>
                  <a:pt x="74293" y="68507"/>
                </a:cubicBezTo>
                <a:cubicBezTo>
                  <a:pt x="73154" y="67839"/>
                  <a:pt x="72068" y="67066"/>
                  <a:pt x="71065" y="66209"/>
                </a:cubicBezTo>
                <a:cubicBezTo>
                  <a:pt x="69028" y="64496"/>
                  <a:pt x="67294" y="62417"/>
                  <a:pt x="65811" y="60161"/>
                </a:cubicBezTo>
                <a:cubicBezTo>
                  <a:pt x="65058" y="59022"/>
                  <a:pt x="64379" y="57841"/>
                  <a:pt x="63774" y="56630"/>
                </a:cubicBezTo>
                <a:cubicBezTo>
                  <a:pt x="63627" y="56327"/>
                  <a:pt x="63460" y="56034"/>
                  <a:pt x="63314" y="55721"/>
                </a:cubicBezTo>
                <a:lnTo>
                  <a:pt x="62886" y="54791"/>
                </a:lnTo>
                <a:cubicBezTo>
                  <a:pt x="62614" y="54164"/>
                  <a:pt x="62353" y="53538"/>
                  <a:pt x="62092" y="52911"/>
                </a:cubicBezTo>
                <a:cubicBezTo>
                  <a:pt x="61820" y="52274"/>
                  <a:pt x="61580" y="51636"/>
                  <a:pt x="61360" y="50989"/>
                </a:cubicBezTo>
                <a:cubicBezTo>
                  <a:pt x="61131" y="50351"/>
                  <a:pt x="60922" y="49693"/>
                  <a:pt x="60702" y="49046"/>
                </a:cubicBezTo>
                <a:cubicBezTo>
                  <a:pt x="60493" y="48387"/>
                  <a:pt x="60316" y="47729"/>
                  <a:pt x="60117" y="47071"/>
                </a:cubicBezTo>
                <a:cubicBezTo>
                  <a:pt x="59940" y="46413"/>
                  <a:pt x="59752" y="45745"/>
                  <a:pt x="59605" y="45097"/>
                </a:cubicBezTo>
                <a:cubicBezTo>
                  <a:pt x="58341" y="39863"/>
                  <a:pt x="58049" y="34254"/>
                  <a:pt x="56733" y="28696"/>
                </a:cubicBezTo>
                <a:lnTo>
                  <a:pt x="56472" y="27652"/>
                </a:lnTo>
                <a:lnTo>
                  <a:pt x="56179" y="26607"/>
                </a:lnTo>
                <a:lnTo>
                  <a:pt x="56022" y="26085"/>
                </a:lnTo>
                <a:lnTo>
                  <a:pt x="55855" y="25562"/>
                </a:lnTo>
                <a:lnTo>
                  <a:pt x="55500" y="24539"/>
                </a:lnTo>
                <a:lnTo>
                  <a:pt x="55093" y="23525"/>
                </a:lnTo>
                <a:lnTo>
                  <a:pt x="54894" y="23013"/>
                </a:lnTo>
                <a:lnTo>
                  <a:pt x="54664" y="22522"/>
                </a:lnTo>
                <a:lnTo>
                  <a:pt x="54194" y="21530"/>
                </a:lnTo>
                <a:cubicBezTo>
                  <a:pt x="54017" y="21206"/>
                  <a:pt x="53860" y="20882"/>
                  <a:pt x="53672" y="20569"/>
                </a:cubicBezTo>
                <a:cubicBezTo>
                  <a:pt x="52251" y="18062"/>
                  <a:pt x="50444" y="15795"/>
                  <a:pt x="48323" y="13862"/>
                </a:cubicBezTo>
                <a:cubicBezTo>
                  <a:pt x="46276" y="11992"/>
                  <a:pt x="44009" y="10394"/>
                  <a:pt x="41565" y="9109"/>
                </a:cubicBezTo>
                <a:cubicBezTo>
                  <a:pt x="39204" y="7856"/>
                  <a:pt x="36728" y="6863"/>
                  <a:pt x="34169" y="6132"/>
                </a:cubicBezTo>
                <a:cubicBezTo>
                  <a:pt x="32904" y="5777"/>
                  <a:pt x="31640" y="5474"/>
                  <a:pt x="30376" y="5255"/>
                </a:cubicBezTo>
                <a:cubicBezTo>
                  <a:pt x="29112" y="5035"/>
                  <a:pt x="27869" y="4868"/>
                  <a:pt x="26626" y="4743"/>
                </a:cubicBezTo>
                <a:cubicBezTo>
                  <a:pt x="24960" y="4593"/>
                  <a:pt x="23295" y="4516"/>
                  <a:pt x="21629" y="4516"/>
                </a:cubicBezTo>
                <a:cubicBezTo>
                  <a:pt x="20861" y="4516"/>
                  <a:pt x="20092" y="4532"/>
                  <a:pt x="19324" y="4565"/>
                </a:cubicBezTo>
                <a:cubicBezTo>
                  <a:pt x="15835" y="4732"/>
                  <a:pt x="12356" y="5150"/>
                  <a:pt x="8930" y="5829"/>
                </a:cubicBezTo>
                <a:cubicBezTo>
                  <a:pt x="6193" y="6362"/>
                  <a:pt x="4156" y="6863"/>
                  <a:pt x="2714" y="7271"/>
                </a:cubicBezTo>
                <a:cubicBezTo>
                  <a:pt x="1283" y="7678"/>
                  <a:pt x="469" y="7971"/>
                  <a:pt x="186" y="8127"/>
                </a:cubicBezTo>
                <a:cubicBezTo>
                  <a:pt x="0" y="8242"/>
                  <a:pt x="70" y="8298"/>
                  <a:pt x="381" y="8298"/>
                </a:cubicBezTo>
                <a:cubicBezTo>
                  <a:pt x="524" y="8298"/>
                  <a:pt x="717" y="8286"/>
                  <a:pt x="959" y="8263"/>
                </a:cubicBezTo>
                <a:cubicBezTo>
                  <a:pt x="1346" y="8221"/>
                  <a:pt x="1858" y="8159"/>
                  <a:pt x="2495" y="8075"/>
                </a:cubicBezTo>
                <a:cubicBezTo>
                  <a:pt x="3122" y="7981"/>
                  <a:pt x="3874" y="7877"/>
                  <a:pt x="4752" y="7741"/>
                </a:cubicBezTo>
                <a:cubicBezTo>
                  <a:pt x="6486" y="7490"/>
                  <a:pt x="8679" y="7166"/>
                  <a:pt x="11301" y="6874"/>
                </a:cubicBezTo>
                <a:cubicBezTo>
                  <a:pt x="14320" y="6529"/>
                  <a:pt x="17350" y="6362"/>
                  <a:pt x="20390" y="6362"/>
                </a:cubicBezTo>
                <a:cubicBezTo>
                  <a:pt x="22093" y="6393"/>
                  <a:pt x="23889" y="6456"/>
                  <a:pt x="25770" y="6665"/>
                </a:cubicBezTo>
                <a:cubicBezTo>
                  <a:pt x="26240" y="6707"/>
                  <a:pt x="26710" y="6780"/>
                  <a:pt x="27180" y="6832"/>
                </a:cubicBezTo>
                <a:cubicBezTo>
                  <a:pt x="27660" y="6884"/>
                  <a:pt x="28131" y="6978"/>
                  <a:pt x="28621" y="7051"/>
                </a:cubicBezTo>
                <a:cubicBezTo>
                  <a:pt x="29593" y="7208"/>
                  <a:pt x="30575" y="7417"/>
                  <a:pt x="31567" y="7657"/>
                </a:cubicBezTo>
                <a:lnTo>
                  <a:pt x="31484" y="8002"/>
                </a:lnTo>
                <a:cubicBezTo>
                  <a:pt x="30502" y="7772"/>
                  <a:pt x="29551" y="7574"/>
                  <a:pt x="28642" y="7448"/>
                </a:cubicBezTo>
                <a:lnTo>
                  <a:pt x="27963" y="7344"/>
                </a:lnTo>
                <a:lnTo>
                  <a:pt x="27640" y="7292"/>
                </a:lnTo>
                <a:lnTo>
                  <a:pt x="27305" y="7250"/>
                </a:lnTo>
                <a:lnTo>
                  <a:pt x="26031" y="7104"/>
                </a:lnTo>
                <a:cubicBezTo>
                  <a:pt x="24463" y="6975"/>
                  <a:pt x="23054" y="6894"/>
                  <a:pt x="21768" y="6894"/>
                </a:cubicBezTo>
                <a:cubicBezTo>
                  <a:pt x="21691" y="6894"/>
                  <a:pt x="21615" y="6894"/>
                  <a:pt x="21539" y="6895"/>
                </a:cubicBezTo>
                <a:cubicBezTo>
                  <a:pt x="19450" y="6895"/>
                  <a:pt x="17360" y="7010"/>
                  <a:pt x="15271" y="7250"/>
                </a:cubicBezTo>
                <a:cubicBezTo>
                  <a:pt x="12179" y="7626"/>
                  <a:pt x="11072" y="7950"/>
                  <a:pt x="10831" y="8106"/>
                </a:cubicBezTo>
                <a:cubicBezTo>
                  <a:pt x="10601" y="8263"/>
                  <a:pt x="11249" y="8315"/>
                  <a:pt x="11709" y="8389"/>
                </a:cubicBezTo>
                <a:cubicBezTo>
                  <a:pt x="11939" y="8430"/>
                  <a:pt x="12127" y="8472"/>
                  <a:pt x="12127" y="8545"/>
                </a:cubicBezTo>
                <a:cubicBezTo>
                  <a:pt x="12127" y="8608"/>
                  <a:pt x="11949" y="8691"/>
                  <a:pt x="11458" y="8827"/>
                </a:cubicBezTo>
                <a:cubicBezTo>
                  <a:pt x="14669" y="8364"/>
                  <a:pt x="17894" y="8063"/>
                  <a:pt x="21105" y="8063"/>
                </a:cubicBezTo>
                <a:cubicBezTo>
                  <a:pt x="21874" y="8063"/>
                  <a:pt x="22642" y="8081"/>
                  <a:pt x="23409" y="8117"/>
                </a:cubicBezTo>
                <a:cubicBezTo>
                  <a:pt x="25383" y="8211"/>
                  <a:pt x="27347" y="8420"/>
                  <a:pt x="29290" y="8765"/>
                </a:cubicBezTo>
                <a:cubicBezTo>
                  <a:pt x="31223" y="9109"/>
                  <a:pt x="33113" y="9611"/>
                  <a:pt x="34962" y="10269"/>
                </a:cubicBezTo>
                <a:cubicBezTo>
                  <a:pt x="38640" y="11596"/>
                  <a:pt x="42097" y="13518"/>
                  <a:pt x="44980" y="16056"/>
                </a:cubicBezTo>
                <a:cubicBezTo>
                  <a:pt x="46422" y="17310"/>
                  <a:pt x="47707" y="18730"/>
                  <a:pt x="48804" y="20287"/>
                </a:cubicBezTo>
                <a:cubicBezTo>
                  <a:pt x="49347" y="21060"/>
                  <a:pt x="49838" y="21864"/>
                  <a:pt x="50287" y="22700"/>
                </a:cubicBezTo>
                <a:lnTo>
                  <a:pt x="50611" y="23327"/>
                </a:lnTo>
                <a:lnTo>
                  <a:pt x="50904" y="23985"/>
                </a:lnTo>
                <a:lnTo>
                  <a:pt x="51186" y="24633"/>
                </a:lnTo>
                <a:lnTo>
                  <a:pt x="51447" y="25301"/>
                </a:lnTo>
                <a:cubicBezTo>
                  <a:pt x="51530" y="25520"/>
                  <a:pt x="51624" y="25750"/>
                  <a:pt x="51718" y="26001"/>
                </a:cubicBezTo>
                <a:lnTo>
                  <a:pt x="51990" y="26795"/>
                </a:lnTo>
                <a:lnTo>
                  <a:pt x="52136" y="27223"/>
                </a:lnTo>
                <a:cubicBezTo>
                  <a:pt x="52178" y="27359"/>
                  <a:pt x="52220" y="27516"/>
                  <a:pt x="52262" y="27662"/>
                </a:cubicBezTo>
                <a:lnTo>
                  <a:pt x="52533" y="28602"/>
                </a:lnTo>
                <a:cubicBezTo>
                  <a:pt x="52868" y="29897"/>
                  <a:pt x="53191" y="31339"/>
                  <a:pt x="53453" y="32812"/>
                </a:cubicBezTo>
                <a:cubicBezTo>
                  <a:pt x="53703" y="34285"/>
                  <a:pt x="53933" y="35789"/>
                  <a:pt x="54132" y="37179"/>
                </a:cubicBezTo>
                <a:cubicBezTo>
                  <a:pt x="54330" y="38568"/>
                  <a:pt x="54518" y="39842"/>
                  <a:pt x="54685" y="40877"/>
                </a:cubicBezTo>
                <a:cubicBezTo>
                  <a:pt x="54915" y="42381"/>
                  <a:pt x="55197" y="43906"/>
                  <a:pt x="55542" y="45421"/>
                </a:cubicBezTo>
                <a:lnTo>
                  <a:pt x="55813" y="46570"/>
                </a:lnTo>
                <a:cubicBezTo>
                  <a:pt x="55907" y="46946"/>
                  <a:pt x="56012" y="47312"/>
                  <a:pt x="56106" y="47688"/>
                </a:cubicBezTo>
                <a:cubicBezTo>
                  <a:pt x="56200" y="48064"/>
                  <a:pt x="56315" y="48429"/>
                  <a:pt x="56419" y="48805"/>
                </a:cubicBezTo>
                <a:cubicBezTo>
                  <a:pt x="56534" y="49171"/>
                  <a:pt x="56628" y="49547"/>
                  <a:pt x="56754" y="49913"/>
                </a:cubicBezTo>
                <a:cubicBezTo>
                  <a:pt x="57203" y="51386"/>
                  <a:pt x="57725" y="52848"/>
                  <a:pt x="58300" y="54290"/>
                </a:cubicBezTo>
                <a:cubicBezTo>
                  <a:pt x="58446" y="54645"/>
                  <a:pt x="58582" y="55010"/>
                  <a:pt x="58738" y="55366"/>
                </a:cubicBezTo>
                <a:lnTo>
                  <a:pt x="59208" y="56431"/>
                </a:lnTo>
                <a:lnTo>
                  <a:pt x="59699" y="57486"/>
                </a:lnTo>
                <a:cubicBezTo>
                  <a:pt x="59867" y="57841"/>
                  <a:pt x="60044" y="58186"/>
                  <a:pt x="60222" y="58531"/>
                </a:cubicBezTo>
                <a:cubicBezTo>
                  <a:pt x="60932" y="59920"/>
                  <a:pt x="61726" y="61278"/>
                  <a:pt x="62593" y="62584"/>
                </a:cubicBezTo>
                <a:cubicBezTo>
                  <a:pt x="63471" y="63890"/>
                  <a:pt x="64432" y="65143"/>
                  <a:pt x="65487" y="66324"/>
                </a:cubicBezTo>
                <a:cubicBezTo>
                  <a:pt x="66542" y="67525"/>
                  <a:pt x="67691" y="68622"/>
                  <a:pt x="68924" y="69635"/>
                </a:cubicBezTo>
                <a:cubicBezTo>
                  <a:pt x="71410" y="71662"/>
                  <a:pt x="74251" y="73218"/>
                  <a:pt x="77291" y="74242"/>
                </a:cubicBezTo>
                <a:lnTo>
                  <a:pt x="78440" y="74597"/>
                </a:lnTo>
                <a:lnTo>
                  <a:pt x="79600" y="74890"/>
                </a:lnTo>
                <a:cubicBezTo>
                  <a:pt x="79788" y="74942"/>
                  <a:pt x="79986" y="74984"/>
                  <a:pt x="80174" y="75015"/>
                </a:cubicBezTo>
                <a:lnTo>
                  <a:pt x="80759" y="75141"/>
                </a:lnTo>
                <a:cubicBezTo>
                  <a:pt x="80958" y="75172"/>
                  <a:pt x="81156" y="75224"/>
                  <a:pt x="81344" y="75245"/>
                </a:cubicBezTo>
                <a:lnTo>
                  <a:pt x="81940" y="75339"/>
                </a:lnTo>
                <a:cubicBezTo>
                  <a:pt x="82723" y="75464"/>
                  <a:pt x="83507" y="75527"/>
                  <a:pt x="84290" y="75600"/>
                </a:cubicBezTo>
                <a:lnTo>
                  <a:pt x="85460" y="75652"/>
                </a:lnTo>
                <a:lnTo>
                  <a:pt x="85753" y="75673"/>
                </a:lnTo>
                <a:lnTo>
                  <a:pt x="87215" y="75673"/>
                </a:lnTo>
                <a:cubicBezTo>
                  <a:pt x="87414" y="75673"/>
                  <a:pt x="87612" y="75652"/>
                  <a:pt x="87800" y="75652"/>
                </a:cubicBezTo>
                <a:cubicBezTo>
                  <a:pt x="88187" y="75632"/>
                  <a:pt x="88584" y="75632"/>
                  <a:pt x="88970" y="75600"/>
                </a:cubicBezTo>
                <a:lnTo>
                  <a:pt x="90140" y="75506"/>
                </a:lnTo>
                <a:cubicBezTo>
                  <a:pt x="90234" y="75496"/>
                  <a:pt x="90328" y="75496"/>
                  <a:pt x="90433" y="75485"/>
                </a:cubicBezTo>
                <a:lnTo>
                  <a:pt x="90715" y="75443"/>
                </a:lnTo>
                <a:lnTo>
                  <a:pt x="91300" y="75370"/>
                </a:lnTo>
                <a:lnTo>
                  <a:pt x="91874" y="75297"/>
                </a:lnTo>
                <a:cubicBezTo>
                  <a:pt x="92073" y="75276"/>
                  <a:pt x="92261" y="75245"/>
                  <a:pt x="92449" y="75214"/>
                </a:cubicBezTo>
                <a:cubicBezTo>
                  <a:pt x="92835" y="75141"/>
                  <a:pt x="93222" y="75088"/>
                  <a:pt x="93598" y="75015"/>
                </a:cubicBezTo>
                <a:lnTo>
                  <a:pt x="94737" y="74775"/>
                </a:lnTo>
                <a:cubicBezTo>
                  <a:pt x="94935" y="74733"/>
                  <a:pt x="95123" y="74691"/>
                  <a:pt x="95311" y="74639"/>
                </a:cubicBezTo>
                <a:lnTo>
                  <a:pt x="95875" y="74503"/>
                </a:lnTo>
                <a:lnTo>
                  <a:pt x="96439" y="74357"/>
                </a:lnTo>
                <a:cubicBezTo>
                  <a:pt x="96627" y="74305"/>
                  <a:pt x="96805" y="74253"/>
                  <a:pt x="96993" y="74190"/>
                </a:cubicBezTo>
                <a:cubicBezTo>
                  <a:pt x="97369" y="74085"/>
                  <a:pt x="97745" y="73981"/>
                  <a:pt x="98111" y="73856"/>
                </a:cubicBezTo>
                <a:lnTo>
                  <a:pt x="99208" y="73480"/>
                </a:lnTo>
                <a:cubicBezTo>
                  <a:pt x="99396" y="73417"/>
                  <a:pt x="99573" y="73354"/>
                  <a:pt x="99751" y="73281"/>
                </a:cubicBezTo>
                <a:lnTo>
                  <a:pt x="100294" y="73072"/>
                </a:lnTo>
                <a:cubicBezTo>
                  <a:pt x="101746" y="72508"/>
                  <a:pt x="103156" y="71850"/>
                  <a:pt x="104525" y="71098"/>
                </a:cubicBezTo>
                <a:cubicBezTo>
                  <a:pt x="105893" y="70356"/>
                  <a:pt x="107199" y="69510"/>
                  <a:pt x="108453" y="68591"/>
                </a:cubicBezTo>
                <a:cubicBezTo>
                  <a:pt x="108766" y="68361"/>
                  <a:pt x="109069" y="68121"/>
                  <a:pt x="109382" y="67870"/>
                </a:cubicBezTo>
                <a:cubicBezTo>
                  <a:pt x="109685" y="67630"/>
                  <a:pt x="109988" y="67389"/>
                  <a:pt x="110281" y="67128"/>
                </a:cubicBezTo>
                <a:cubicBezTo>
                  <a:pt x="110573" y="66867"/>
                  <a:pt x="110876" y="66606"/>
                  <a:pt x="111158" y="66345"/>
                </a:cubicBezTo>
                <a:lnTo>
                  <a:pt x="112004" y="65530"/>
                </a:lnTo>
                <a:cubicBezTo>
                  <a:pt x="113112" y="64402"/>
                  <a:pt x="114125" y="63200"/>
                  <a:pt x="115044" y="61926"/>
                </a:cubicBezTo>
                <a:cubicBezTo>
                  <a:pt x="115953" y="60631"/>
                  <a:pt x="116747" y="59252"/>
                  <a:pt x="117416" y="57821"/>
                </a:cubicBezTo>
                <a:cubicBezTo>
                  <a:pt x="118084" y="56379"/>
                  <a:pt x="118607" y="54864"/>
                  <a:pt x="118962" y="53318"/>
                </a:cubicBezTo>
                <a:lnTo>
                  <a:pt x="119097" y="52733"/>
                </a:lnTo>
                <a:cubicBezTo>
                  <a:pt x="119118" y="52639"/>
                  <a:pt x="119139" y="52545"/>
                  <a:pt x="119160" y="52441"/>
                </a:cubicBezTo>
                <a:lnTo>
                  <a:pt x="119212" y="52148"/>
                </a:lnTo>
                <a:lnTo>
                  <a:pt x="119400" y="50978"/>
                </a:lnTo>
                <a:cubicBezTo>
                  <a:pt x="119484" y="50184"/>
                  <a:pt x="119578" y="49390"/>
                  <a:pt x="119588" y="48607"/>
                </a:cubicBezTo>
                <a:cubicBezTo>
                  <a:pt x="119599" y="48210"/>
                  <a:pt x="119609" y="47802"/>
                  <a:pt x="119609" y="47447"/>
                </a:cubicBezTo>
                <a:lnTo>
                  <a:pt x="119609" y="44178"/>
                </a:lnTo>
                <a:cubicBezTo>
                  <a:pt x="119620" y="41274"/>
                  <a:pt x="119651" y="38390"/>
                  <a:pt x="119797" y="35539"/>
                </a:cubicBezTo>
                <a:cubicBezTo>
                  <a:pt x="119923" y="32718"/>
                  <a:pt x="120226" y="29897"/>
                  <a:pt x="120696" y="27108"/>
                </a:cubicBezTo>
                <a:cubicBezTo>
                  <a:pt x="120936" y="25750"/>
                  <a:pt x="121239" y="24392"/>
                  <a:pt x="121626" y="23066"/>
                </a:cubicBezTo>
                <a:cubicBezTo>
                  <a:pt x="121991" y="21760"/>
                  <a:pt x="122461" y="20475"/>
                  <a:pt x="123015" y="19242"/>
                </a:cubicBezTo>
                <a:cubicBezTo>
                  <a:pt x="123161" y="18939"/>
                  <a:pt x="123297" y="18626"/>
                  <a:pt x="123454" y="18354"/>
                </a:cubicBezTo>
                <a:lnTo>
                  <a:pt x="123673" y="17936"/>
                </a:lnTo>
                <a:lnTo>
                  <a:pt x="123924" y="17529"/>
                </a:lnTo>
                <a:cubicBezTo>
                  <a:pt x="124248" y="16996"/>
                  <a:pt x="124624" y="16484"/>
                  <a:pt x="125021" y="15993"/>
                </a:cubicBezTo>
                <a:cubicBezTo>
                  <a:pt x="125856" y="15022"/>
                  <a:pt x="126807" y="14165"/>
                  <a:pt x="127862" y="13445"/>
                </a:cubicBezTo>
                <a:cubicBezTo>
                  <a:pt x="128948" y="12703"/>
                  <a:pt x="130108" y="12076"/>
                  <a:pt x="131330" y="11585"/>
                </a:cubicBezTo>
                <a:cubicBezTo>
                  <a:pt x="132573" y="11063"/>
                  <a:pt x="133858" y="10655"/>
                  <a:pt x="135174" y="10352"/>
                </a:cubicBezTo>
                <a:cubicBezTo>
                  <a:pt x="137859" y="9736"/>
                  <a:pt x="140607" y="9412"/>
                  <a:pt x="143375" y="9381"/>
                </a:cubicBezTo>
                <a:cubicBezTo>
                  <a:pt x="143715" y="9373"/>
                  <a:pt x="144055" y="9369"/>
                  <a:pt x="144395" y="9369"/>
                </a:cubicBezTo>
                <a:cubicBezTo>
                  <a:pt x="145442" y="9369"/>
                  <a:pt x="146489" y="9407"/>
                  <a:pt x="147553" y="9485"/>
                </a:cubicBezTo>
                <a:cubicBezTo>
                  <a:pt x="148953" y="9579"/>
                  <a:pt x="150363" y="9705"/>
                  <a:pt x="151742" y="9882"/>
                </a:cubicBezTo>
                <a:cubicBezTo>
                  <a:pt x="153132" y="10070"/>
                  <a:pt x="154511" y="10300"/>
                  <a:pt x="155858" y="10593"/>
                </a:cubicBezTo>
                <a:cubicBezTo>
                  <a:pt x="157195" y="10885"/>
                  <a:pt x="158512" y="11261"/>
                  <a:pt x="159807" y="11710"/>
                </a:cubicBezTo>
                <a:lnTo>
                  <a:pt x="160758" y="12055"/>
                </a:lnTo>
                <a:lnTo>
                  <a:pt x="161687" y="12452"/>
                </a:lnTo>
                <a:lnTo>
                  <a:pt x="161928" y="12546"/>
                </a:lnTo>
                <a:cubicBezTo>
                  <a:pt x="162001" y="12577"/>
                  <a:pt x="162074" y="12619"/>
                  <a:pt x="162147" y="12651"/>
                </a:cubicBezTo>
                <a:lnTo>
                  <a:pt x="162596" y="12870"/>
                </a:lnTo>
                <a:lnTo>
                  <a:pt x="163056" y="13089"/>
                </a:lnTo>
                <a:lnTo>
                  <a:pt x="163495" y="13330"/>
                </a:lnTo>
                <a:lnTo>
                  <a:pt x="163923" y="13570"/>
                </a:lnTo>
                <a:lnTo>
                  <a:pt x="164142" y="13695"/>
                </a:lnTo>
                <a:lnTo>
                  <a:pt x="164351" y="13821"/>
                </a:lnTo>
                <a:lnTo>
                  <a:pt x="165197" y="14343"/>
                </a:lnTo>
                <a:lnTo>
                  <a:pt x="165991" y="14928"/>
                </a:lnTo>
                <a:lnTo>
                  <a:pt x="166200" y="15064"/>
                </a:lnTo>
                <a:lnTo>
                  <a:pt x="166388" y="15220"/>
                </a:lnTo>
                <a:lnTo>
                  <a:pt x="166764" y="15534"/>
                </a:lnTo>
                <a:lnTo>
                  <a:pt x="167151" y="15847"/>
                </a:lnTo>
                <a:lnTo>
                  <a:pt x="167516" y="16181"/>
                </a:lnTo>
                <a:lnTo>
                  <a:pt x="167694" y="16349"/>
                </a:lnTo>
                <a:lnTo>
                  <a:pt x="167872" y="16526"/>
                </a:lnTo>
                <a:lnTo>
                  <a:pt x="168227" y="16871"/>
                </a:lnTo>
                <a:cubicBezTo>
                  <a:pt x="168676" y="17341"/>
                  <a:pt x="169125" y="17832"/>
                  <a:pt x="169533" y="18354"/>
                </a:cubicBezTo>
                <a:cubicBezTo>
                  <a:pt x="169940" y="18866"/>
                  <a:pt x="170337" y="19399"/>
                  <a:pt x="170692" y="19963"/>
                </a:cubicBezTo>
                <a:cubicBezTo>
                  <a:pt x="170870" y="20235"/>
                  <a:pt x="171047" y="20517"/>
                  <a:pt x="171214" y="20809"/>
                </a:cubicBezTo>
                <a:cubicBezTo>
                  <a:pt x="171371" y="21102"/>
                  <a:pt x="171549" y="21384"/>
                  <a:pt x="171705" y="21687"/>
                </a:cubicBezTo>
                <a:cubicBezTo>
                  <a:pt x="172969" y="24048"/>
                  <a:pt x="173847" y="26659"/>
                  <a:pt x="174526" y="29365"/>
                </a:cubicBezTo>
                <a:cubicBezTo>
                  <a:pt x="175195" y="32070"/>
                  <a:pt x="175654" y="34870"/>
                  <a:pt x="176093" y="37711"/>
                </a:cubicBezTo>
                <a:cubicBezTo>
                  <a:pt x="176521" y="40553"/>
                  <a:pt x="176897" y="43436"/>
                  <a:pt x="177399" y="46340"/>
                </a:cubicBezTo>
                <a:cubicBezTo>
                  <a:pt x="177890" y="49244"/>
                  <a:pt x="178485" y="52169"/>
                  <a:pt x="179394" y="55052"/>
                </a:cubicBezTo>
                <a:cubicBezTo>
                  <a:pt x="180303" y="57935"/>
                  <a:pt x="181515" y="60798"/>
                  <a:pt x="183217" y="63409"/>
                </a:cubicBezTo>
                <a:cubicBezTo>
                  <a:pt x="184063" y="64726"/>
                  <a:pt x="185035" y="65969"/>
                  <a:pt x="186111" y="67107"/>
                </a:cubicBezTo>
                <a:cubicBezTo>
                  <a:pt x="187187" y="68246"/>
                  <a:pt x="188346" y="69280"/>
                  <a:pt x="189600" y="70220"/>
                </a:cubicBezTo>
                <a:cubicBezTo>
                  <a:pt x="192097" y="72090"/>
                  <a:pt x="194865" y="73553"/>
                  <a:pt x="197811" y="74566"/>
                </a:cubicBezTo>
                <a:cubicBezTo>
                  <a:pt x="200746" y="75579"/>
                  <a:pt x="203828" y="76143"/>
                  <a:pt x="206941" y="76237"/>
                </a:cubicBezTo>
                <a:cubicBezTo>
                  <a:pt x="207265" y="76248"/>
                  <a:pt x="207590" y="76254"/>
                  <a:pt x="207915" y="76254"/>
                </a:cubicBezTo>
                <a:cubicBezTo>
                  <a:pt x="209150" y="76254"/>
                  <a:pt x="210387" y="76175"/>
                  <a:pt x="211611" y="76018"/>
                </a:cubicBezTo>
                <a:cubicBezTo>
                  <a:pt x="213157" y="75809"/>
                  <a:pt x="214692" y="75485"/>
                  <a:pt x="216197" y="75036"/>
                </a:cubicBezTo>
                <a:cubicBezTo>
                  <a:pt x="217690" y="74587"/>
                  <a:pt x="219142" y="74023"/>
                  <a:pt x="220553" y="73354"/>
                </a:cubicBezTo>
                <a:cubicBezTo>
                  <a:pt x="221952" y="72686"/>
                  <a:pt x="223310" y="71913"/>
                  <a:pt x="224606" y="71056"/>
                </a:cubicBezTo>
                <a:cubicBezTo>
                  <a:pt x="226579" y="69730"/>
                  <a:pt x="228411" y="68209"/>
                  <a:pt x="230075" y="66516"/>
                </a:cubicBezTo>
                <a:lnTo>
                  <a:pt x="230075" y="66516"/>
                </a:lnTo>
                <a:cubicBezTo>
                  <a:pt x="227786" y="68842"/>
                  <a:pt x="225179" y="70828"/>
                  <a:pt x="222329" y="72424"/>
                </a:cubicBezTo>
                <a:cubicBezTo>
                  <a:pt x="217911" y="74923"/>
                  <a:pt x="212931" y="76229"/>
                  <a:pt x="207886" y="76229"/>
                </a:cubicBezTo>
                <a:cubicBezTo>
                  <a:pt x="206942" y="76229"/>
                  <a:pt x="205996" y="76183"/>
                  <a:pt x="205050" y="76091"/>
                </a:cubicBezTo>
                <a:cubicBezTo>
                  <a:pt x="204068" y="76008"/>
                  <a:pt x="203086" y="75851"/>
                  <a:pt x="202115" y="75673"/>
                </a:cubicBezTo>
                <a:cubicBezTo>
                  <a:pt x="201634" y="75579"/>
                  <a:pt x="201154" y="75464"/>
                  <a:pt x="200673" y="75360"/>
                </a:cubicBezTo>
                <a:cubicBezTo>
                  <a:pt x="200193" y="75245"/>
                  <a:pt x="199723" y="75109"/>
                  <a:pt x="199242" y="74984"/>
                </a:cubicBezTo>
                <a:cubicBezTo>
                  <a:pt x="195440" y="73877"/>
                  <a:pt x="191898" y="72028"/>
                  <a:pt x="188827" y="69552"/>
                </a:cubicBezTo>
                <a:cubicBezTo>
                  <a:pt x="188430" y="69238"/>
                  <a:pt x="188075" y="68915"/>
                  <a:pt x="187699" y="68591"/>
                </a:cubicBezTo>
                <a:lnTo>
                  <a:pt x="187156" y="68079"/>
                </a:lnTo>
                <a:lnTo>
                  <a:pt x="186884" y="67818"/>
                </a:lnTo>
                <a:lnTo>
                  <a:pt x="186623" y="67557"/>
                </a:lnTo>
                <a:lnTo>
                  <a:pt x="186101" y="67024"/>
                </a:lnTo>
                <a:lnTo>
                  <a:pt x="185610" y="66470"/>
                </a:lnTo>
                <a:lnTo>
                  <a:pt x="185359" y="66198"/>
                </a:lnTo>
                <a:lnTo>
                  <a:pt x="185119" y="65916"/>
                </a:lnTo>
                <a:lnTo>
                  <a:pt x="184648" y="65342"/>
                </a:lnTo>
                <a:lnTo>
                  <a:pt x="184199" y="64746"/>
                </a:lnTo>
                <a:lnTo>
                  <a:pt x="183980" y="64444"/>
                </a:lnTo>
                <a:lnTo>
                  <a:pt x="183771" y="64141"/>
                </a:lnTo>
                <a:lnTo>
                  <a:pt x="183353" y="63524"/>
                </a:lnTo>
                <a:lnTo>
                  <a:pt x="182956" y="62908"/>
                </a:lnTo>
                <a:cubicBezTo>
                  <a:pt x="182444" y="62062"/>
                  <a:pt x="181974" y="61205"/>
                  <a:pt x="181546" y="60328"/>
                </a:cubicBezTo>
                <a:cubicBezTo>
                  <a:pt x="180700" y="58594"/>
                  <a:pt x="179989" y="56797"/>
                  <a:pt x="179425" y="54948"/>
                </a:cubicBezTo>
                <a:cubicBezTo>
                  <a:pt x="178861" y="53120"/>
                  <a:pt x="178422" y="51281"/>
                  <a:pt x="178046" y="49443"/>
                </a:cubicBezTo>
                <a:cubicBezTo>
                  <a:pt x="177294" y="45765"/>
                  <a:pt x="176824" y="42099"/>
                  <a:pt x="176291" y="38495"/>
                </a:cubicBezTo>
                <a:cubicBezTo>
                  <a:pt x="175769" y="34901"/>
                  <a:pt x="175205" y="31350"/>
                  <a:pt x="174254" y="27965"/>
                </a:cubicBezTo>
                <a:cubicBezTo>
                  <a:pt x="173805" y="26283"/>
                  <a:pt x="173210" y="24653"/>
                  <a:pt x="172510" y="23066"/>
                </a:cubicBezTo>
                <a:cubicBezTo>
                  <a:pt x="171810" y="21509"/>
                  <a:pt x="170953" y="20047"/>
                  <a:pt x="169930" y="18689"/>
                </a:cubicBezTo>
                <a:cubicBezTo>
                  <a:pt x="169428" y="18010"/>
                  <a:pt x="168874" y="17372"/>
                  <a:pt x="168289" y="16777"/>
                </a:cubicBezTo>
                <a:lnTo>
                  <a:pt x="167840" y="16328"/>
                </a:lnTo>
                <a:cubicBezTo>
                  <a:pt x="167694" y="16181"/>
                  <a:pt x="167537" y="16046"/>
                  <a:pt x="167381" y="15899"/>
                </a:cubicBezTo>
                <a:cubicBezTo>
                  <a:pt x="167234" y="15753"/>
                  <a:pt x="167067" y="15628"/>
                  <a:pt x="166911" y="15492"/>
                </a:cubicBezTo>
                <a:lnTo>
                  <a:pt x="166420" y="15095"/>
                </a:lnTo>
                <a:cubicBezTo>
                  <a:pt x="165093" y="14061"/>
                  <a:pt x="163641" y="13183"/>
                  <a:pt x="162095" y="12483"/>
                </a:cubicBezTo>
                <a:cubicBezTo>
                  <a:pt x="158982" y="11063"/>
                  <a:pt x="155534" y="10258"/>
                  <a:pt x="152014" y="9778"/>
                </a:cubicBezTo>
                <a:lnTo>
                  <a:pt x="150677" y="9621"/>
                </a:lnTo>
                <a:lnTo>
                  <a:pt x="149350" y="9485"/>
                </a:lnTo>
                <a:lnTo>
                  <a:pt x="148003" y="9370"/>
                </a:lnTo>
                <a:cubicBezTo>
                  <a:pt x="147553" y="9350"/>
                  <a:pt x="147115" y="9308"/>
                  <a:pt x="146665" y="9297"/>
                </a:cubicBezTo>
                <a:cubicBezTo>
                  <a:pt x="145847" y="9254"/>
                  <a:pt x="145029" y="9233"/>
                  <a:pt x="144212" y="9233"/>
                </a:cubicBezTo>
                <a:cubicBezTo>
                  <a:pt x="143254" y="9233"/>
                  <a:pt x="142296" y="9262"/>
                  <a:pt x="141338" y="9318"/>
                </a:cubicBezTo>
                <a:cubicBezTo>
                  <a:pt x="140460" y="9370"/>
                  <a:pt x="139572" y="9444"/>
                  <a:pt x="138705" y="9558"/>
                </a:cubicBezTo>
                <a:cubicBezTo>
                  <a:pt x="137828" y="9684"/>
                  <a:pt x="136961" y="9809"/>
                  <a:pt x="136104" y="9997"/>
                </a:cubicBezTo>
                <a:cubicBezTo>
                  <a:pt x="135248" y="10175"/>
                  <a:pt x="134391" y="10373"/>
                  <a:pt x="133566" y="10624"/>
                </a:cubicBezTo>
                <a:lnTo>
                  <a:pt x="133252" y="10718"/>
                </a:lnTo>
                <a:cubicBezTo>
                  <a:pt x="133148" y="10749"/>
                  <a:pt x="133054" y="10791"/>
                  <a:pt x="132949" y="10823"/>
                </a:cubicBezTo>
                <a:cubicBezTo>
                  <a:pt x="132740" y="10896"/>
                  <a:pt x="132542" y="10958"/>
                  <a:pt x="132333" y="11031"/>
                </a:cubicBezTo>
                <a:cubicBezTo>
                  <a:pt x="131936" y="11178"/>
                  <a:pt x="131529" y="11324"/>
                  <a:pt x="131132" y="11502"/>
                </a:cubicBezTo>
                <a:cubicBezTo>
                  <a:pt x="130933" y="11585"/>
                  <a:pt x="130735" y="11669"/>
                  <a:pt x="130547" y="11763"/>
                </a:cubicBezTo>
                <a:cubicBezTo>
                  <a:pt x="130359" y="11846"/>
                  <a:pt x="130160" y="11940"/>
                  <a:pt x="129972" y="12034"/>
                </a:cubicBezTo>
                <a:lnTo>
                  <a:pt x="129408" y="12327"/>
                </a:lnTo>
                <a:cubicBezTo>
                  <a:pt x="129210" y="12421"/>
                  <a:pt x="129032" y="12536"/>
                  <a:pt x="128854" y="12640"/>
                </a:cubicBezTo>
                <a:cubicBezTo>
                  <a:pt x="128123" y="13058"/>
                  <a:pt x="127434" y="13528"/>
                  <a:pt x="126786" y="14061"/>
                </a:cubicBezTo>
                <a:cubicBezTo>
                  <a:pt x="126619" y="14186"/>
                  <a:pt x="126473" y="14322"/>
                  <a:pt x="126316" y="14458"/>
                </a:cubicBezTo>
                <a:cubicBezTo>
                  <a:pt x="126159" y="14604"/>
                  <a:pt x="126003" y="14729"/>
                  <a:pt x="125856" y="14886"/>
                </a:cubicBezTo>
                <a:lnTo>
                  <a:pt x="125418" y="15314"/>
                </a:lnTo>
                <a:lnTo>
                  <a:pt x="125010" y="15774"/>
                </a:lnTo>
                <a:cubicBezTo>
                  <a:pt x="124477" y="16401"/>
                  <a:pt x="123997" y="17069"/>
                  <a:pt x="123589" y="17780"/>
                </a:cubicBezTo>
                <a:cubicBezTo>
                  <a:pt x="123485" y="17947"/>
                  <a:pt x="123391" y="18135"/>
                  <a:pt x="123297" y="18323"/>
                </a:cubicBezTo>
                <a:lnTo>
                  <a:pt x="123151" y="18595"/>
                </a:lnTo>
                <a:lnTo>
                  <a:pt x="123025" y="18887"/>
                </a:lnTo>
                <a:cubicBezTo>
                  <a:pt x="122837" y="19274"/>
                  <a:pt x="122670" y="19671"/>
                  <a:pt x="122503" y="20078"/>
                </a:cubicBezTo>
                <a:cubicBezTo>
                  <a:pt x="122169" y="20882"/>
                  <a:pt x="121876" y="21708"/>
                  <a:pt x="121626" y="22554"/>
                </a:cubicBezTo>
                <a:cubicBezTo>
                  <a:pt x="121364" y="23410"/>
                  <a:pt x="121145" y="24267"/>
                  <a:pt x="120947" y="25144"/>
                </a:cubicBezTo>
                <a:cubicBezTo>
                  <a:pt x="120748" y="26022"/>
                  <a:pt x="120581" y="26899"/>
                  <a:pt x="120435" y="27798"/>
                </a:cubicBezTo>
                <a:cubicBezTo>
                  <a:pt x="119850" y="31381"/>
                  <a:pt x="119630" y="35068"/>
                  <a:pt x="119536" y="38798"/>
                </a:cubicBezTo>
                <a:cubicBezTo>
                  <a:pt x="119515" y="38578"/>
                  <a:pt x="119494" y="38140"/>
                  <a:pt x="119463" y="38035"/>
                </a:cubicBezTo>
                <a:cubicBezTo>
                  <a:pt x="119460" y="38020"/>
                  <a:pt x="119457" y="38011"/>
                  <a:pt x="119453" y="38011"/>
                </a:cubicBezTo>
                <a:cubicBezTo>
                  <a:pt x="119430" y="38011"/>
                  <a:pt x="119393" y="38300"/>
                  <a:pt x="119348" y="39226"/>
                </a:cubicBezTo>
                <a:cubicBezTo>
                  <a:pt x="119411" y="35424"/>
                  <a:pt x="119599" y="31652"/>
                  <a:pt x="120163" y="27996"/>
                </a:cubicBezTo>
                <a:cubicBezTo>
                  <a:pt x="120435" y="26179"/>
                  <a:pt x="120832" y="24392"/>
                  <a:pt x="121343" y="22627"/>
                </a:cubicBezTo>
                <a:cubicBezTo>
                  <a:pt x="121605" y="21760"/>
                  <a:pt x="121887" y="20903"/>
                  <a:pt x="122221" y="20068"/>
                </a:cubicBezTo>
                <a:cubicBezTo>
                  <a:pt x="122545" y="19253"/>
                  <a:pt x="122921" y="18459"/>
                  <a:pt x="123339" y="17686"/>
                </a:cubicBezTo>
                <a:cubicBezTo>
                  <a:pt x="123767" y="16954"/>
                  <a:pt x="124258" y="16255"/>
                  <a:pt x="124801" y="15607"/>
                </a:cubicBezTo>
                <a:lnTo>
                  <a:pt x="125230" y="15126"/>
                </a:lnTo>
                <a:cubicBezTo>
                  <a:pt x="125376" y="14970"/>
                  <a:pt x="125532" y="14823"/>
                  <a:pt x="125679" y="14677"/>
                </a:cubicBezTo>
                <a:cubicBezTo>
                  <a:pt x="125825" y="14521"/>
                  <a:pt x="125992" y="14385"/>
                  <a:pt x="126149" y="14238"/>
                </a:cubicBezTo>
                <a:lnTo>
                  <a:pt x="126389" y="14030"/>
                </a:lnTo>
                <a:cubicBezTo>
                  <a:pt x="126473" y="13956"/>
                  <a:pt x="126556" y="13894"/>
                  <a:pt x="126640" y="13821"/>
                </a:cubicBezTo>
                <a:cubicBezTo>
                  <a:pt x="127308" y="13277"/>
                  <a:pt x="128029" y="12786"/>
                  <a:pt x="128781" y="12358"/>
                </a:cubicBezTo>
                <a:cubicBezTo>
                  <a:pt x="129147" y="12128"/>
                  <a:pt x="129533" y="11919"/>
                  <a:pt x="129930" y="11731"/>
                </a:cubicBezTo>
                <a:cubicBezTo>
                  <a:pt x="130327" y="11543"/>
                  <a:pt x="130724" y="11355"/>
                  <a:pt x="131132" y="11188"/>
                </a:cubicBezTo>
                <a:cubicBezTo>
                  <a:pt x="131330" y="11105"/>
                  <a:pt x="131539" y="11021"/>
                  <a:pt x="131748" y="10948"/>
                </a:cubicBezTo>
                <a:cubicBezTo>
                  <a:pt x="131957" y="10864"/>
                  <a:pt x="132166" y="10791"/>
                  <a:pt x="132375" y="10718"/>
                </a:cubicBezTo>
                <a:cubicBezTo>
                  <a:pt x="132793" y="10572"/>
                  <a:pt x="133211" y="10436"/>
                  <a:pt x="133639" y="10311"/>
                </a:cubicBezTo>
                <a:cubicBezTo>
                  <a:pt x="134067" y="10175"/>
                  <a:pt x="134495" y="10060"/>
                  <a:pt x="134934" y="9955"/>
                </a:cubicBezTo>
                <a:cubicBezTo>
                  <a:pt x="135373" y="9861"/>
                  <a:pt x="135812" y="9757"/>
                  <a:pt x="136250" y="9663"/>
                </a:cubicBezTo>
                <a:cubicBezTo>
                  <a:pt x="136689" y="9569"/>
                  <a:pt x="137128" y="9496"/>
                  <a:pt x="137577" y="9423"/>
                </a:cubicBezTo>
                <a:cubicBezTo>
                  <a:pt x="138016" y="9360"/>
                  <a:pt x="138465" y="9287"/>
                  <a:pt x="138914" y="9245"/>
                </a:cubicBezTo>
                <a:cubicBezTo>
                  <a:pt x="139813" y="9130"/>
                  <a:pt x="140711" y="9057"/>
                  <a:pt x="141620" y="9005"/>
                </a:cubicBezTo>
                <a:cubicBezTo>
                  <a:pt x="142500" y="8959"/>
                  <a:pt x="143382" y="8936"/>
                  <a:pt x="144266" y="8936"/>
                </a:cubicBezTo>
                <a:cubicBezTo>
                  <a:pt x="145197" y="8936"/>
                  <a:pt x="146130" y="8962"/>
                  <a:pt x="147062" y="9015"/>
                </a:cubicBezTo>
                <a:cubicBezTo>
                  <a:pt x="147512" y="9047"/>
                  <a:pt x="147971" y="9078"/>
                  <a:pt x="148431" y="9109"/>
                </a:cubicBezTo>
                <a:cubicBezTo>
                  <a:pt x="148880" y="9151"/>
                  <a:pt x="149340" y="9193"/>
                  <a:pt x="149799" y="9235"/>
                </a:cubicBezTo>
                <a:cubicBezTo>
                  <a:pt x="150249" y="9276"/>
                  <a:pt x="150698" y="9339"/>
                  <a:pt x="151157" y="9381"/>
                </a:cubicBezTo>
                <a:cubicBezTo>
                  <a:pt x="151607" y="9433"/>
                  <a:pt x="152056" y="9496"/>
                  <a:pt x="152505" y="9558"/>
                </a:cubicBezTo>
                <a:cubicBezTo>
                  <a:pt x="154291" y="9809"/>
                  <a:pt x="156057" y="10175"/>
                  <a:pt x="157801" y="10645"/>
                </a:cubicBezTo>
                <a:cubicBezTo>
                  <a:pt x="159504" y="11115"/>
                  <a:pt x="161165" y="11731"/>
                  <a:pt x="162763" y="12504"/>
                </a:cubicBezTo>
                <a:cubicBezTo>
                  <a:pt x="164320" y="13256"/>
                  <a:pt x="165782" y="14207"/>
                  <a:pt x="167119" y="15325"/>
                </a:cubicBezTo>
                <a:cubicBezTo>
                  <a:pt x="167778" y="15879"/>
                  <a:pt x="168404" y="16474"/>
                  <a:pt x="168979" y="17111"/>
                </a:cubicBezTo>
                <a:cubicBezTo>
                  <a:pt x="169564" y="17759"/>
                  <a:pt x="170097" y="18427"/>
                  <a:pt x="170588" y="19138"/>
                </a:cubicBezTo>
                <a:cubicBezTo>
                  <a:pt x="171580" y="20569"/>
                  <a:pt x="172416" y="22115"/>
                  <a:pt x="173084" y="23734"/>
                </a:cubicBezTo>
                <a:cubicBezTo>
                  <a:pt x="173753" y="25385"/>
                  <a:pt x="174307" y="27077"/>
                  <a:pt x="174745" y="28811"/>
                </a:cubicBezTo>
                <a:cubicBezTo>
                  <a:pt x="175633" y="32300"/>
                  <a:pt x="176156" y="35935"/>
                  <a:pt x="176678" y="39602"/>
                </a:cubicBezTo>
                <a:cubicBezTo>
                  <a:pt x="177200" y="43279"/>
                  <a:pt x="177702" y="47009"/>
                  <a:pt x="178537" y="50727"/>
                </a:cubicBezTo>
                <a:cubicBezTo>
                  <a:pt x="178945" y="52608"/>
                  <a:pt x="179467" y="54467"/>
                  <a:pt x="180083" y="56295"/>
                </a:cubicBezTo>
                <a:cubicBezTo>
                  <a:pt x="180721" y="58144"/>
                  <a:pt x="181515" y="59941"/>
                  <a:pt x="182465" y="61665"/>
                </a:cubicBezTo>
                <a:cubicBezTo>
                  <a:pt x="183426" y="63409"/>
                  <a:pt x="184586" y="65039"/>
                  <a:pt x="185923" y="66522"/>
                </a:cubicBezTo>
                <a:cubicBezTo>
                  <a:pt x="186257" y="66898"/>
                  <a:pt x="186612" y="67243"/>
                  <a:pt x="186957" y="67609"/>
                </a:cubicBezTo>
                <a:cubicBezTo>
                  <a:pt x="187135" y="67786"/>
                  <a:pt x="187323" y="67953"/>
                  <a:pt x="187500" y="68131"/>
                </a:cubicBezTo>
                <a:lnTo>
                  <a:pt x="187772" y="68392"/>
                </a:lnTo>
                <a:cubicBezTo>
                  <a:pt x="187866" y="68476"/>
                  <a:pt x="187960" y="68549"/>
                  <a:pt x="188054" y="68632"/>
                </a:cubicBezTo>
                <a:lnTo>
                  <a:pt x="188618" y="69123"/>
                </a:lnTo>
                <a:lnTo>
                  <a:pt x="189203" y="69594"/>
                </a:lnTo>
                <a:lnTo>
                  <a:pt x="189496" y="69834"/>
                </a:lnTo>
                <a:lnTo>
                  <a:pt x="189788" y="70053"/>
                </a:lnTo>
                <a:cubicBezTo>
                  <a:pt x="189987" y="70199"/>
                  <a:pt x="190185" y="70346"/>
                  <a:pt x="190394" y="70492"/>
                </a:cubicBezTo>
                <a:cubicBezTo>
                  <a:pt x="193653" y="72790"/>
                  <a:pt x="197341" y="74420"/>
                  <a:pt x="201248" y="75276"/>
                </a:cubicBezTo>
                <a:cubicBezTo>
                  <a:pt x="203397" y="75758"/>
                  <a:pt x="205587" y="76000"/>
                  <a:pt x="207779" y="76000"/>
                </a:cubicBezTo>
                <a:cubicBezTo>
                  <a:pt x="209581" y="76000"/>
                  <a:pt x="211385" y="75836"/>
                  <a:pt x="213167" y="75506"/>
                </a:cubicBezTo>
                <a:cubicBezTo>
                  <a:pt x="217126" y="74723"/>
                  <a:pt x="220897" y="73166"/>
                  <a:pt x="224251" y="70931"/>
                </a:cubicBezTo>
                <a:cubicBezTo>
                  <a:pt x="227604" y="68706"/>
                  <a:pt x="230539" y="65896"/>
                  <a:pt x="232932" y="62647"/>
                </a:cubicBezTo>
                <a:lnTo>
                  <a:pt x="233214" y="62856"/>
                </a:lnTo>
                <a:cubicBezTo>
                  <a:pt x="234916" y="60547"/>
                  <a:pt x="236348" y="58040"/>
                  <a:pt x="237444" y="55397"/>
                </a:cubicBezTo>
                <a:cubicBezTo>
                  <a:pt x="237580" y="55063"/>
                  <a:pt x="237726" y="54728"/>
                  <a:pt x="237841" y="54384"/>
                </a:cubicBezTo>
                <a:cubicBezTo>
                  <a:pt x="237967" y="54049"/>
                  <a:pt x="238103" y="53715"/>
                  <a:pt x="238207" y="53370"/>
                </a:cubicBezTo>
                <a:cubicBezTo>
                  <a:pt x="238322" y="53026"/>
                  <a:pt x="238437" y="52691"/>
                  <a:pt x="238541" y="52336"/>
                </a:cubicBezTo>
                <a:lnTo>
                  <a:pt x="238844" y="51250"/>
                </a:lnTo>
                <a:cubicBezTo>
                  <a:pt x="239189" y="49798"/>
                  <a:pt x="239387" y="48325"/>
                  <a:pt x="239450" y="46841"/>
                </a:cubicBezTo>
                <a:cubicBezTo>
                  <a:pt x="239513" y="45400"/>
                  <a:pt x="239492" y="43958"/>
                  <a:pt x="239387" y="42517"/>
                </a:cubicBezTo>
                <a:cubicBezTo>
                  <a:pt x="239283" y="41096"/>
                  <a:pt x="239105" y="39696"/>
                  <a:pt x="238907" y="38317"/>
                </a:cubicBezTo>
                <a:cubicBezTo>
                  <a:pt x="238510" y="35549"/>
                  <a:pt x="237977" y="32864"/>
                  <a:pt x="237507" y="30190"/>
                </a:cubicBezTo>
                <a:cubicBezTo>
                  <a:pt x="237277" y="28863"/>
                  <a:pt x="237058" y="27537"/>
                  <a:pt x="236880" y="26220"/>
                </a:cubicBezTo>
                <a:cubicBezTo>
                  <a:pt x="236703" y="24904"/>
                  <a:pt x="236556" y="23598"/>
                  <a:pt x="236483" y="22303"/>
                </a:cubicBezTo>
                <a:cubicBezTo>
                  <a:pt x="236337" y="19723"/>
                  <a:pt x="236452" y="17163"/>
                  <a:pt x="237121" y="14844"/>
                </a:cubicBezTo>
                <a:cubicBezTo>
                  <a:pt x="237277" y="14312"/>
                  <a:pt x="237486" y="13800"/>
                  <a:pt x="237726" y="13298"/>
                </a:cubicBezTo>
                <a:cubicBezTo>
                  <a:pt x="237988" y="12797"/>
                  <a:pt x="238291" y="12316"/>
                  <a:pt x="238635" y="11857"/>
                </a:cubicBezTo>
                <a:cubicBezTo>
                  <a:pt x="238708" y="11731"/>
                  <a:pt x="238813" y="11627"/>
                  <a:pt x="238896" y="11512"/>
                </a:cubicBezTo>
                <a:cubicBezTo>
                  <a:pt x="238990" y="11397"/>
                  <a:pt x="239074" y="11282"/>
                  <a:pt x="239179" y="11167"/>
                </a:cubicBezTo>
                <a:lnTo>
                  <a:pt x="239471" y="10833"/>
                </a:lnTo>
                <a:lnTo>
                  <a:pt x="239784" y="10520"/>
                </a:lnTo>
                <a:lnTo>
                  <a:pt x="239941" y="10352"/>
                </a:lnTo>
                <a:lnTo>
                  <a:pt x="240098" y="10196"/>
                </a:lnTo>
                <a:lnTo>
                  <a:pt x="240432" y="9893"/>
                </a:lnTo>
                <a:cubicBezTo>
                  <a:pt x="240662" y="9694"/>
                  <a:pt x="240881" y="9485"/>
                  <a:pt x="241132" y="9297"/>
                </a:cubicBezTo>
                <a:lnTo>
                  <a:pt x="241487" y="9015"/>
                </a:lnTo>
                <a:lnTo>
                  <a:pt x="241863" y="8733"/>
                </a:lnTo>
                <a:lnTo>
                  <a:pt x="242051" y="8597"/>
                </a:lnTo>
                <a:lnTo>
                  <a:pt x="242239" y="8472"/>
                </a:lnTo>
                <a:lnTo>
                  <a:pt x="242636" y="8211"/>
                </a:lnTo>
                <a:cubicBezTo>
                  <a:pt x="243159" y="7877"/>
                  <a:pt x="243691" y="7542"/>
                  <a:pt x="244255" y="7250"/>
                </a:cubicBezTo>
                <a:cubicBezTo>
                  <a:pt x="245384" y="6654"/>
                  <a:pt x="246554" y="6132"/>
                  <a:pt x="247755" y="5693"/>
                </a:cubicBezTo>
                <a:cubicBezTo>
                  <a:pt x="249708" y="4993"/>
                  <a:pt x="251725" y="4461"/>
                  <a:pt x="253772" y="4116"/>
                </a:cubicBezTo>
                <a:cubicBezTo>
                  <a:pt x="254765" y="3949"/>
                  <a:pt x="255746" y="3834"/>
                  <a:pt x="256708" y="3740"/>
                </a:cubicBezTo>
                <a:cubicBezTo>
                  <a:pt x="257669" y="3656"/>
                  <a:pt x="258619" y="3615"/>
                  <a:pt x="259559" y="3604"/>
                </a:cubicBezTo>
                <a:cubicBezTo>
                  <a:pt x="259697" y="3602"/>
                  <a:pt x="259835" y="3602"/>
                  <a:pt x="259973" y="3602"/>
                </a:cubicBezTo>
                <a:cubicBezTo>
                  <a:pt x="261621" y="3602"/>
                  <a:pt x="263269" y="3717"/>
                  <a:pt x="264908" y="3938"/>
                </a:cubicBezTo>
                <a:cubicBezTo>
                  <a:pt x="266527" y="4168"/>
                  <a:pt x="268125" y="4523"/>
                  <a:pt x="269703" y="4983"/>
                </a:cubicBezTo>
                <a:cubicBezTo>
                  <a:pt x="266295" y="3831"/>
                  <a:pt x="262729" y="3235"/>
                  <a:pt x="259133" y="3235"/>
                </a:cubicBezTo>
                <a:cubicBezTo>
                  <a:pt x="258816" y="3235"/>
                  <a:pt x="258498" y="3240"/>
                  <a:pt x="258180" y="3249"/>
                </a:cubicBezTo>
                <a:cubicBezTo>
                  <a:pt x="256206" y="3291"/>
                  <a:pt x="254242" y="3500"/>
                  <a:pt x="252299" y="3876"/>
                </a:cubicBezTo>
                <a:cubicBezTo>
                  <a:pt x="251328" y="4064"/>
                  <a:pt x="250356" y="4294"/>
                  <a:pt x="249406" y="4576"/>
                </a:cubicBezTo>
                <a:cubicBezTo>
                  <a:pt x="248455" y="4847"/>
                  <a:pt x="247515" y="5161"/>
                  <a:pt x="246606" y="5526"/>
                </a:cubicBezTo>
                <a:cubicBezTo>
                  <a:pt x="244778" y="6247"/>
                  <a:pt x="243054" y="7187"/>
                  <a:pt x="241456" y="8326"/>
                </a:cubicBezTo>
                <a:cubicBezTo>
                  <a:pt x="239899" y="9454"/>
                  <a:pt x="238520" y="10823"/>
                  <a:pt x="237559" y="12400"/>
                </a:cubicBezTo>
                <a:cubicBezTo>
                  <a:pt x="237444" y="12598"/>
                  <a:pt x="237319" y="12797"/>
                  <a:pt x="237225" y="13006"/>
                </a:cubicBezTo>
                <a:cubicBezTo>
                  <a:pt x="237131" y="13215"/>
                  <a:pt x="237016" y="13413"/>
                  <a:pt x="236933" y="13622"/>
                </a:cubicBezTo>
                <a:cubicBezTo>
                  <a:pt x="236859" y="13831"/>
                  <a:pt x="236755" y="14040"/>
                  <a:pt x="236692" y="14249"/>
                </a:cubicBezTo>
                <a:lnTo>
                  <a:pt x="236588" y="14573"/>
                </a:lnTo>
                <a:cubicBezTo>
                  <a:pt x="236556" y="14677"/>
                  <a:pt x="236525" y="14803"/>
                  <a:pt x="236494" y="14917"/>
                </a:cubicBezTo>
                <a:lnTo>
                  <a:pt x="236316" y="15617"/>
                </a:lnTo>
                <a:lnTo>
                  <a:pt x="236170" y="16338"/>
                </a:lnTo>
                <a:cubicBezTo>
                  <a:pt x="236118" y="16578"/>
                  <a:pt x="236086" y="16819"/>
                  <a:pt x="236055" y="17059"/>
                </a:cubicBezTo>
                <a:lnTo>
                  <a:pt x="236003" y="17425"/>
                </a:lnTo>
                <a:cubicBezTo>
                  <a:pt x="235982" y="17550"/>
                  <a:pt x="235971" y="17665"/>
                  <a:pt x="235961" y="17790"/>
                </a:cubicBezTo>
                <a:lnTo>
                  <a:pt x="235898" y="18532"/>
                </a:lnTo>
                <a:cubicBezTo>
                  <a:pt x="235867" y="18783"/>
                  <a:pt x="235867" y="19033"/>
                  <a:pt x="235857" y="19284"/>
                </a:cubicBezTo>
                <a:cubicBezTo>
                  <a:pt x="235825" y="19775"/>
                  <a:pt x="235825" y="20287"/>
                  <a:pt x="235825" y="20788"/>
                </a:cubicBezTo>
                <a:cubicBezTo>
                  <a:pt x="235846" y="21802"/>
                  <a:pt x="235888" y="22815"/>
                  <a:pt x="235992" y="23839"/>
                </a:cubicBezTo>
                <a:cubicBezTo>
                  <a:pt x="236180" y="25886"/>
                  <a:pt x="236504" y="27954"/>
                  <a:pt x="236859" y="30033"/>
                </a:cubicBezTo>
                <a:cubicBezTo>
                  <a:pt x="237215" y="32112"/>
                  <a:pt x="237612" y="34201"/>
                  <a:pt x="237967" y="36332"/>
                </a:cubicBezTo>
                <a:cubicBezTo>
                  <a:pt x="238311" y="38453"/>
                  <a:pt x="238625" y="40615"/>
                  <a:pt x="238771" y="42820"/>
                </a:cubicBezTo>
                <a:cubicBezTo>
                  <a:pt x="238802" y="43373"/>
                  <a:pt x="238844" y="43916"/>
                  <a:pt x="238844" y="44481"/>
                </a:cubicBezTo>
                <a:cubicBezTo>
                  <a:pt x="238844" y="44763"/>
                  <a:pt x="238865" y="45034"/>
                  <a:pt x="238855" y="45316"/>
                </a:cubicBezTo>
                <a:lnTo>
                  <a:pt x="238844" y="46152"/>
                </a:lnTo>
                <a:cubicBezTo>
                  <a:pt x="238844" y="46434"/>
                  <a:pt x="238823" y="46716"/>
                  <a:pt x="238802" y="46998"/>
                </a:cubicBezTo>
                <a:cubicBezTo>
                  <a:pt x="238792" y="47280"/>
                  <a:pt x="238782" y="47562"/>
                  <a:pt x="238740" y="47844"/>
                </a:cubicBezTo>
                <a:lnTo>
                  <a:pt x="238656" y="48680"/>
                </a:lnTo>
                <a:lnTo>
                  <a:pt x="238531" y="49526"/>
                </a:lnTo>
                <a:cubicBezTo>
                  <a:pt x="238500" y="49672"/>
                  <a:pt x="238489" y="49808"/>
                  <a:pt x="238458" y="49954"/>
                </a:cubicBezTo>
                <a:lnTo>
                  <a:pt x="238364" y="50372"/>
                </a:lnTo>
                <a:lnTo>
                  <a:pt x="238280" y="50790"/>
                </a:lnTo>
                <a:cubicBezTo>
                  <a:pt x="238249" y="50936"/>
                  <a:pt x="238217" y="51072"/>
                  <a:pt x="238176" y="51208"/>
                </a:cubicBezTo>
                <a:lnTo>
                  <a:pt x="237946" y="52044"/>
                </a:lnTo>
                <a:cubicBezTo>
                  <a:pt x="237904" y="52190"/>
                  <a:pt x="237862" y="52315"/>
                  <a:pt x="237820" y="52451"/>
                </a:cubicBezTo>
                <a:lnTo>
                  <a:pt x="237685" y="52848"/>
                </a:lnTo>
                <a:cubicBezTo>
                  <a:pt x="237340" y="53914"/>
                  <a:pt x="236933" y="54948"/>
                  <a:pt x="236473" y="55972"/>
                </a:cubicBezTo>
                <a:cubicBezTo>
                  <a:pt x="236013" y="56985"/>
                  <a:pt x="235512" y="57988"/>
                  <a:pt x="234948" y="58959"/>
                </a:cubicBezTo>
                <a:cubicBezTo>
                  <a:pt x="234394" y="59920"/>
                  <a:pt x="233788" y="60871"/>
                  <a:pt x="233141" y="61780"/>
                </a:cubicBezTo>
                <a:cubicBezTo>
                  <a:pt x="230550" y="65446"/>
                  <a:pt x="227249" y="68570"/>
                  <a:pt x="223446" y="70962"/>
                </a:cubicBezTo>
                <a:cubicBezTo>
                  <a:pt x="219644" y="73344"/>
                  <a:pt x="215298" y="74942"/>
                  <a:pt x="210785" y="75391"/>
                </a:cubicBezTo>
                <a:cubicBezTo>
                  <a:pt x="209814" y="75486"/>
                  <a:pt x="208841" y="75533"/>
                  <a:pt x="207870" y="75533"/>
                </a:cubicBezTo>
                <a:cubicBezTo>
                  <a:pt x="204330" y="75533"/>
                  <a:pt x="200813" y="74908"/>
                  <a:pt x="197477" y="73678"/>
                </a:cubicBezTo>
                <a:cubicBezTo>
                  <a:pt x="195356" y="72905"/>
                  <a:pt x="193329" y="71881"/>
                  <a:pt x="191439" y="70638"/>
                </a:cubicBezTo>
                <a:cubicBezTo>
                  <a:pt x="189548" y="69385"/>
                  <a:pt x="187824" y="67901"/>
                  <a:pt x="186299" y="66219"/>
                </a:cubicBezTo>
                <a:cubicBezTo>
                  <a:pt x="185912" y="65812"/>
                  <a:pt x="185536" y="65384"/>
                  <a:pt x="185202" y="64924"/>
                </a:cubicBezTo>
                <a:cubicBezTo>
                  <a:pt x="184857" y="64475"/>
                  <a:pt x="184513" y="64026"/>
                  <a:pt x="184189" y="63556"/>
                </a:cubicBezTo>
                <a:cubicBezTo>
                  <a:pt x="183552" y="62615"/>
                  <a:pt x="182977" y="61644"/>
                  <a:pt x="182455" y="60641"/>
                </a:cubicBezTo>
                <a:cubicBezTo>
                  <a:pt x="181441" y="58656"/>
                  <a:pt x="180616" y="56577"/>
                  <a:pt x="179979" y="54425"/>
                </a:cubicBezTo>
                <a:cubicBezTo>
                  <a:pt x="178694" y="50174"/>
                  <a:pt x="178036" y="45849"/>
                  <a:pt x="177420" y="41576"/>
                </a:cubicBezTo>
                <a:cubicBezTo>
                  <a:pt x="176803" y="37304"/>
                  <a:pt x="176250" y="33063"/>
                  <a:pt x="175236" y="28978"/>
                </a:cubicBezTo>
                <a:cubicBezTo>
                  <a:pt x="174745" y="26952"/>
                  <a:pt x="174077" y="24977"/>
                  <a:pt x="173262" y="23066"/>
                </a:cubicBezTo>
                <a:cubicBezTo>
                  <a:pt x="172447" y="21185"/>
                  <a:pt x="171392" y="19420"/>
                  <a:pt x="170128" y="17811"/>
                </a:cubicBezTo>
                <a:cubicBezTo>
                  <a:pt x="169491" y="17017"/>
                  <a:pt x="168801" y="16275"/>
                  <a:pt x="168060" y="15596"/>
                </a:cubicBezTo>
                <a:cubicBezTo>
                  <a:pt x="167694" y="15241"/>
                  <a:pt x="167297" y="14928"/>
                  <a:pt x="166911" y="14604"/>
                </a:cubicBezTo>
                <a:cubicBezTo>
                  <a:pt x="166712" y="14437"/>
                  <a:pt x="166514" y="14291"/>
                  <a:pt x="166305" y="14144"/>
                </a:cubicBezTo>
                <a:lnTo>
                  <a:pt x="165688" y="13706"/>
                </a:lnTo>
                <a:cubicBezTo>
                  <a:pt x="163996" y="12577"/>
                  <a:pt x="162157" y="11658"/>
                  <a:pt x="160235" y="10979"/>
                </a:cubicBezTo>
                <a:lnTo>
                  <a:pt x="160235" y="10979"/>
                </a:lnTo>
                <a:cubicBezTo>
                  <a:pt x="161875" y="11554"/>
                  <a:pt x="163442" y="12295"/>
                  <a:pt x="164926" y="13194"/>
                </a:cubicBezTo>
                <a:cubicBezTo>
                  <a:pt x="165291" y="13434"/>
                  <a:pt x="165657" y="13664"/>
                  <a:pt x="166012" y="13915"/>
                </a:cubicBezTo>
                <a:cubicBezTo>
                  <a:pt x="166367" y="14165"/>
                  <a:pt x="166733" y="14416"/>
                  <a:pt x="167057" y="14698"/>
                </a:cubicBezTo>
                <a:cubicBezTo>
                  <a:pt x="167746" y="15241"/>
                  <a:pt x="168394" y="15837"/>
                  <a:pt x="168989" y="16464"/>
                </a:cubicBezTo>
                <a:cubicBezTo>
                  <a:pt x="170212" y="17748"/>
                  <a:pt x="171277" y="19190"/>
                  <a:pt x="172144" y="20736"/>
                </a:cubicBezTo>
                <a:cubicBezTo>
                  <a:pt x="173022" y="22313"/>
                  <a:pt x="173763" y="23974"/>
                  <a:pt x="174338" y="25698"/>
                </a:cubicBezTo>
                <a:cubicBezTo>
                  <a:pt x="175518" y="29177"/>
                  <a:pt x="176208" y="32875"/>
                  <a:pt x="176782" y="36635"/>
                </a:cubicBezTo>
                <a:cubicBezTo>
                  <a:pt x="177367" y="40396"/>
                  <a:pt x="177837" y="44230"/>
                  <a:pt x="178569" y="48043"/>
                </a:cubicBezTo>
                <a:cubicBezTo>
                  <a:pt x="178924" y="49954"/>
                  <a:pt x="179352" y="51866"/>
                  <a:pt x="179895" y="53746"/>
                </a:cubicBezTo>
                <a:cubicBezTo>
                  <a:pt x="180428" y="55648"/>
                  <a:pt x="181107" y="57497"/>
                  <a:pt x="181932" y="59293"/>
                </a:cubicBezTo>
                <a:cubicBezTo>
                  <a:pt x="182340" y="60192"/>
                  <a:pt x="182799" y="61069"/>
                  <a:pt x="183301" y="61926"/>
                </a:cubicBezTo>
                <a:cubicBezTo>
                  <a:pt x="183802" y="62783"/>
                  <a:pt x="184356" y="63618"/>
                  <a:pt x="184951" y="64412"/>
                </a:cubicBezTo>
                <a:cubicBezTo>
                  <a:pt x="186153" y="65990"/>
                  <a:pt x="187521" y="67431"/>
                  <a:pt x="189036" y="68695"/>
                </a:cubicBezTo>
                <a:cubicBezTo>
                  <a:pt x="192044" y="71181"/>
                  <a:pt x="195523" y="73041"/>
                  <a:pt x="199252" y="74159"/>
                </a:cubicBezTo>
                <a:lnTo>
                  <a:pt x="199952" y="74357"/>
                </a:lnTo>
                <a:lnTo>
                  <a:pt x="200297" y="74462"/>
                </a:lnTo>
                <a:lnTo>
                  <a:pt x="200642" y="74545"/>
                </a:lnTo>
                <a:lnTo>
                  <a:pt x="201342" y="74712"/>
                </a:lnTo>
                <a:lnTo>
                  <a:pt x="202042" y="74858"/>
                </a:lnTo>
                <a:lnTo>
                  <a:pt x="202386" y="74932"/>
                </a:lnTo>
                <a:lnTo>
                  <a:pt x="202742" y="74994"/>
                </a:lnTo>
                <a:lnTo>
                  <a:pt x="203441" y="75109"/>
                </a:lnTo>
                <a:lnTo>
                  <a:pt x="204152" y="75214"/>
                </a:lnTo>
                <a:lnTo>
                  <a:pt x="204507" y="75255"/>
                </a:lnTo>
                <a:lnTo>
                  <a:pt x="204862" y="75297"/>
                </a:lnTo>
                <a:lnTo>
                  <a:pt x="205562" y="75360"/>
                </a:lnTo>
                <a:lnTo>
                  <a:pt x="206272" y="75412"/>
                </a:lnTo>
                <a:cubicBezTo>
                  <a:pt x="206743" y="75443"/>
                  <a:pt x="207213" y="75443"/>
                  <a:pt x="207683" y="75464"/>
                </a:cubicBezTo>
                <a:cubicBezTo>
                  <a:pt x="208633" y="75464"/>
                  <a:pt x="209563" y="75443"/>
                  <a:pt x="210503" y="75349"/>
                </a:cubicBezTo>
                <a:cubicBezTo>
                  <a:pt x="211830" y="75224"/>
                  <a:pt x="213146" y="75015"/>
                  <a:pt x="214442" y="74712"/>
                </a:cubicBezTo>
                <a:cubicBezTo>
                  <a:pt x="215726" y="74399"/>
                  <a:pt x="216990" y="74012"/>
                  <a:pt x="218234" y="73532"/>
                </a:cubicBezTo>
                <a:cubicBezTo>
                  <a:pt x="220668" y="72581"/>
                  <a:pt x="222976" y="71328"/>
                  <a:pt x="225107" y="69792"/>
                </a:cubicBezTo>
                <a:cubicBezTo>
                  <a:pt x="226162" y="69040"/>
                  <a:pt x="227176" y="68236"/>
                  <a:pt x="228137" y="67368"/>
                </a:cubicBezTo>
                <a:cubicBezTo>
                  <a:pt x="229087" y="66491"/>
                  <a:pt x="229986" y="65572"/>
                  <a:pt x="230842" y="64611"/>
                </a:cubicBezTo>
                <a:cubicBezTo>
                  <a:pt x="233381" y="61738"/>
                  <a:pt x="235418" y="58458"/>
                  <a:pt x="236870" y="54906"/>
                </a:cubicBezTo>
                <a:cubicBezTo>
                  <a:pt x="236985" y="54614"/>
                  <a:pt x="237110" y="54321"/>
                  <a:pt x="237215" y="54029"/>
                </a:cubicBezTo>
                <a:cubicBezTo>
                  <a:pt x="237319" y="53726"/>
                  <a:pt x="237434" y="53433"/>
                  <a:pt x="237538" y="53130"/>
                </a:cubicBezTo>
                <a:lnTo>
                  <a:pt x="237831" y="52232"/>
                </a:lnTo>
                <a:cubicBezTo>
                  <a:pt x="237915" y="51918"/>
                  <a:pt x="237998" y="51605"/>
                  <a:pt x="238092" y="51292"/>
                </a:cubicBezTo>
                <a:cubicBezTo>
                  <a:pt x="238395" y="50048"/>
                  <a:pt x="238604" y="48774"/>
                  <a:pt x="238698" y="47489"/>
                </a:cubicBezTo>
                <a:cubicBezTo>
                  <a:pt x="238782" y="46236"/>
                  <a:pt x="238792" y="44972"/>
                  <a:pt x="238740" y="43718"/>
                </a:cubicBezTo>
                <a:cubicBezTo>
                  <a:pt x="238677" y="42475"/>
                  <a:pt x="238562" y="41253"/>
                  <a:pt x="238416" y="40041"/>
                </a:cubicBezTo>
                <a:cubicBezTo>
                  <a:pt x="238259" y="38819"/>
                  <a:pt x="238071" y="37628"/>
                  <a:pt x="237883" y="36437"/>
                </a:cubicBezTo>
                <a:cubicBezTo>
                  <a:pt x="237476" y="34055"/>
                  <a:pt x="237027" y="31715"/>
                  <a:pt x="236630" y="29407"/>
                </a:cubicBezTo>
                <a:cubicBezTo>
                  <a:pt x="236431" y="28247"/>
                  <a:pt x="236254" y="27098"/>
                  <a:pt x="236097" y="25949"/>
                </a:cubicBezTo>
                <a:cubicBezTo>
                  <a:pt x="235940" y="24800"/>
                  <a:pt x="235815" y="23651"/>
                  <a:pt x="235752" y="22522"/>
                </a:cubicBezTo>
                <a:cubicBezTo>
                  <a:pt x="235731" y="22230"/>
                  <a:pt x="235710" y="21948"/>
                  <a:pt x="235710" y="21666"/>
                </a:cubicBezTo>
                <a:cubicBezTo>
                  <a:pt x="235700" y="21384"/>
                  <a:pt x="235679" y="21102"/>
                  <a:pt x="235679" y="20820"/>
                </a:cubicBezTo>
                <a:lnTo>
                  <a:pt x="235679" y="19973"/>
                </a:lnTo>
                <a:cubicBezTo>
                  <a:pt x="235679" y="19838"/>
                  <a:pt x="235679" y="19691"/>
                  <a:pt x="235689" y="19556"/>
                </a:cubicBezTo>
                <a:lnTo>
                  <a:pt x="235710" y="19138"/>
                </a:lnTo>
                <a:cubicBezTo>
                  <a:pt x="235742" y="18041"/>
                  <a:pt x="235877" y="16944"/>
                  <a:pt x="236097" y="15858"/>
                </a:cubicBezTo>
                <a:cubicBezTo>
                  <a:pt x="236139" y="15586"/>
                  <a:pt x="236212" y="15325"/>
                  <a:pt x="236285" y="15064"/>
                </a:cubicBezTo>
                <a:lnTo>
                  <a:pt x="236379" y="14677"/>
                </a:lnTo>
                <a:lnTo>
                  <a:pt x="236410" y="14573"/>
                </a:lnTo>
                <a:lnTo>
                  <a:pt x="236442" y="14489"/>
                </a:lnTo>
                <a:lnTo>
                  <a:pt x="236494" y="14301"/>
                </a:lnTo>
                <a:cubicBezTo>
                  <a:pt x="236650" y="13821"/>
                  <a:pt x="236849" y="13340"/>
                  <a:pt x="237089" y="12891"/>
                </a:cubicBezTo>
                <a:cubicBezTo>
                  <a:pt x="237580" y="11961"/>
                  <a:pt x="238186" y="11105"/>
                  <a:pt x="238896" y="10332"/>
                </a:cubicBezTo>
                <a:cubicBezTo>
                  <a:pt x="240338" y="8765"/>
                  <a:pt x="242145" y="7490"/>
                  <a:pt x="244088" y="6466"/>
                </a:cubicBezTo>
                <a:cubicBezTo>
                  <a:pt x="246052" y="5453"/>
                  <a:pt x="248131" y="4659"/>
                  <a:pt x="250273" y="4116"/>
                </a:cubicBezTo>
                <a:cubicBezTo>
                  <a:pt x="251359" y="3834"/>
                  <a:pt x="252445" y="3604"/>
                  <a:pt x="253542" y="3437"/>
                </a:cubicBezTo>
                <a:cubicBezTo>
                  <a:pt x="254639" y="3259"/>
                  <a:pt x="255746" y="3144"/>
                  <a:pt x="256854" y="3071"/>
                </a:cubicBezTo>
                <a:cubicBezTo>
                  <a:pt x="257581" y="3023"/>
                  <a:pt x="258308" y="2998"/>
                  <a:pt x="259036" y="2998"/>
                </a:cubicBezTo>
                <a:cubicBezTo>
                  <a:pt x="259416" y="2998"/>
                  <a:pt x="259796" y="3005"/>
                  <a:pt x="260176" y="3019"/>
                </a:cubicBezTo>
                <a:cubicBezTo>
                  <a:pt x="261283" y="3050"/>
                  <a:pt x="262390" y="3134"/>
                  <a:pt x="263487" y="3280"/>
                </a:cubicBezTo>
                <a:cubicBezTo>
                  <a:pt x="265671" y="3552"/>
                  <a:pt x="267822" y="4053"/>
                  <a:pt x="269912" y="4774"/>
                </a:cubicBezTo>
                <a:cubicBezTo>
                  <a:pt x="270810" y="5077"/>
                  <a:pt x="271688" y="5432"/>
                  <a:pt x="272555" y="5840"/>
                </a:cubicBezTo>
                <a:cubicBezTo>
                  <a:pt x="273411" y="6237"/>
                  <a:pt x="274257" y="6696"/>
                  <a:pt x="275072" y="7166"/>
                </a:cubicBezTo>
                <a:cubicBezTo>
                  <a:pt x="276117" y="7720"/>
                  <a:pt x="277120" y="8347"/>
                  <a:pt x="278081" y="9026"/>
                </a:cubicBezTo>
                <a:cubicBezTo>
                  <a:pt x="278937" y="9642"/>
                  <a:pt x="279763" y="10300"/>
                  <a:pt x="280536" y="11021"/>
                </a:cubicBezTo>
                <a:lnTo>
                  <a:pt x="280807" y="11261"/>
                </a:lnTo>
                <a:lnTo>
                  <a:pt x="281068" y="11502"/>
                </a:lnTo>
                <a:lnTo>
                  <a:pt x="281580" y="11982"/>
                </a:lnTo>
                <a:lnTo>
                  <a:pt x="282050" y="12463"/>
                </a:lnTo>
                <a:cubicBezTo>
                  <a:pt x="282197" y="12619"/>
                  <a:pt x="282353" y="12766"/>
                  <a:pt x="282489" y="12922"/>
                </a:cubicBezTo>
                <a:cubicBezTo>
                  <a:pt x="282761" y="13236"/>
                  <a:pt x="283032" y="13518"/>
                  <a:pt x="283273" y="13800"/>
                </a:cubicBezTo>
                <a:cubicBezTo>
                  <a:pt x="283513" y="14082"/>
                  <a:pt x="283743" y="14332"/>
                  <a:pt x="283931" y="14573"/>
                </a:cubicBezTo>
                <a:cubicBezTo>
                  <a:pt x="284129" y="14813"/>
                  <a:pt x="284317" y="15022"/>
                  <a:pt x="284474" y="15210"/>
                </a:cubicBezTo>
                <a:cubicBezTo>
                  <a:pt x="284631" y="15398"/>
                  <a:pt x="284766" y="15565"/>
                  <a:pt x="284881" y="15690"/>
                </a:cubicBezTo>
                <a:cubicBezTo>
                  <a:pt x="285097" y="15925"/>
                  <a:pt x="285246" y="16050"/>
                  <a:pt x="285312" y="16050"/>
                </a:cubicBezTo>
                <a:cubicBezTo>
                  <a:pt x="285319" y="16050"/>
                  <a:pt x="285325" y="16049"/>
                  <a:pt x="285331" y="16046"/>
                </a:cubicBezTo>
                <a:cubicBezTo>
                  <a:pt x="285393" y="16014"/>
                  <a:pt x="285351" y="15826"/>
                  <a:pt x="285195" y="15440"/>
                </a:cubicBezTo>
                <a:cubicBezTo>
                  <a:pt x="284934" y="14834"/>
                  <a:pt x="284641" y="14259"/>
                  <a:pt x="284296" y="13716"/>
                </a:cubicBezTo>
                <a:lnTo>
                  <a:pt x="283910" y="13100"/>
                </a:lnTo>
                <a:cubicBezTo>
                  <a:pt x="283774" y="12880"/>
                  <a:pt x="283607" y="12672"/>
                  <a:pt x="283440" y="12431"/>
                </a:cubicBezTo>
                <a:lnTo>
                  <a:pt x="283179" y="12066"/>
                </a:lnTo>
                <a:cubicBezTo>
                  <a:pt x="283095" y="11940"/>
                  <a:pt x="282991" y="11815"/>
                  <a:pt x="282897" y="11690"/>
                </a:cubicBezTo>
                <a:cubicBezTo>
                  <a:pt x="282688" y="11428"/>
                  <a:pt x="282479" y="11157"/>
                  <a:pt x="282238" y="10885"/>
                </a:cubicBezTo>
                <a:cubicBezTo>
                  <a:pt x="281110" y="9548"/>
                  <a:pt x="279836" y="8336"/>
                  <a:pt x="278457" y="7260"/>
                </a:cubicBezTo>
                <a:cubicBezTo>
                  <a:pt x="277464" y="6529"/>
                  <a:pt x="276430" y="5871"/>
                  <a:pt x="275354" y="5286"/>
                </a:cubicBezTo>
                <a:cubicBezTo>
                  <a:pt x="274174" y="4628"/>
                  <a:pt x="272941" y="4053"/>
                  <a:pt x="271677" y="3573"/>
                </a:cubicBezTo>
                <a:cubicBezTo>
                  <a:pt x="270653" y="3176"/>
                  <a:pt x="269609" y="2831"/>
                  <a:pt x="268554" y="2549"/>
                </a:cubicBezTo>
                <a:cubicBezTo>
                  <a:pt x="268355" y="2486"/>
                  <a:pt x="268167" y="2445"/>
                  <a:pt x="268011" y="2403"/>
                </a:cubicBezTo>
                <a:lnTo>
                  <a:pt x="267593" y="2298"/>
                </a:lnTo>
                <a:cubicBezTo>
                  <a:pt x="267373" y="2246"/>
                  <a:pt x="267248" y="2215"/>
                  <a:pt x="267248" y="2215"/>
                </a:cubicBezTo>
                <a:cubicBezTo>
                  <a:pt x="266464" y="1964"/>
                  <a:pt x="266318" y="1828"/>
                  <a:pt x="266485" y="1776"/>
                </a:cubicBezTo>
                <a:cubicBezTo>
                  <a:pt x="266580" y="1747"/>
                  <a:pt x="266777" y="1734"/>
                  <a:pt x="267020" y="1734"/>
                </a:cubicBezTo>
                <a:cubicBezTo>
                  <a:pt x="267209" y="1734"/>
                  <a:pt x="267426" y="1741"/>
                  <a:pt x="267645" y="1755"/>
                </a:cubicBezTo>
                <a:cubicBezTo>
                  <a:pt x="265994" y="1358"/>
                  <a:pt x="264323" y="1087"/>
                  <a:pt x="262641" y="930"/>
                </a:cubicBezTo>
                <a:cubicBezTo>
                  <a:pt x="261482" y="822"/>
                  <a:pt x="260319" y="769"/>
                  <a:pt x="259156" y="769"/>
                </a:cubicBezTo>
                <a:cubicBezTo>
                  <a:pt x="256935" y="769"/>
                  <a:pt x="254716" y="964"/>
                  <a:pt x="252529" y="1348"/>
                </a:cubicBezTo>
                <a:cubicBezTo>
                  <a:pt x="250847" y="1651"/>
                  <a:pt x="249197" y="2058"/>
                  <a:pt x="247588" y="2591"/>
                </a:cubicBezTo>
                <a:cubicBezTo>
                  <a:pt x="245958" y="3124"/>
                  <a:pt x="244391" y="3792"/>
                  <a:pt x="242887" y="4596"/>
                </a:cubicBezTo>
                <a:cubicBezTo>
                  <a:pt x="242500" y="4795"/>
                  <a:pt x="242124" y="5004"/>
                  <a:pt x="241759" y="5223"/>
                </a:cubicBezTo>
                <a:cubicBezTo>
                  <a:pt x="241404" y="5453"/>
                  <a:pt x="241038" y="5693"/>
                  <a:pt x="240683" y="5923"/>
                </a:cubicBezTo>
                <a:cubicBezTo>
                  <a:pt x="240328" y="6153"/>
                  <a:pt x="239983" y="6414"/>
                  <a:pt x="239638" y="6675"/>
                </a:cubicBezTo>
                <a:lnTo>
                  <a:pt x="239126" y="7083"/>
                </a:lnTo>
                <a:cubicBezTo>
                  <a:pt x="238959" y="7219"/>
                  <a:pt x="238802" y="7365"/>
                  <a:pt x="238635" y="7501"/>
                </a:cubicBezTo>
                <a:cubicBezTo>
                  <a:pt x="237977" y="8075"/>
                  <a:pt x="237371" y="8702"/>
                  <a:pt x="236807" y="9370"/>
                </a:cubicBezTo>
                <a:cubicBezTo>
                  <a:pt x="236233" y="10039"/>
                  <a:pt x="235731" y="10770"/>
                  <a:pt x="235303" y="11543"/>
                </a:cubicBezTo>
                <a:cubicBezTo>
                  <a:pt x="234864" y="12327"/>
                  <a:pt x="234519" y="13152"/>
                  <a:pt x="234269" y="14019"/>
                </a:cubicBezTo>
                <a:lnTo>
                  <a:pt x="234102" y="14646"/>
                </a:lnTo>
                <a:cubicBezTo>
                  <a:pt x="234049" y="14855"/>
                  <a:pt x="233987" y="15064"/>
                  <a:pt x="233955" y="15283"/>
                </a:cubicBezTo>
                <a:lnTo>
                  <a:pt x="233830" y="15920"/>
                </a:lnTo>
                <a:lnTo>
                  <a:pt x="233767" y="16234"/>
                </a:lnTo>
                <a:lnTo>
                  <a:pt x="233726" y="16558"/>
                </a:lnTo>
                <a:cubicBezTo>
                  <a:pt x="233485" y="18250"/>
                  <a:pt x="233402" y="19963"/>
                  <a:pt x="233475" y="21676"/>
                </a:cubicBezTo>
                <a:cubicBezTo>
                  <a:pt x="233548" y="23369"/>
                  <a:pt x="233705" y="25050"/>
                  <a:pt x="233945" y="26722"/>
                </a:cubicBezTo>
                <a:cubicBezTo>
                  <a:pt x="234405" y="30044"/>
                  <a:pt x="235073" y="33293"/>
                  <a:pt x="235616" y="36541"/>
                </a:cubicBezTo>
                <a:cubicBezTo>
                  <a:pt x="235888" y="38171"/>
                  <a:pt x="236128" y="39790"/>
                  <a:pt x="236295" y="41409"/>
                </a:cubicBezTo>
                <a:cubicBezTo>
                  <a:pt x="236473" y="43008"/>
                  <a:pt x="236546" y="44627"/>
                  <a:pt x="236504" y="46236"/>
                </a:cubicBezTo>
                <a:cubicBezTo>
                  <a:pt x="236462" y="47813"/>
                  <a:pt x="236243" y="49390"/>
                  <a:pt x="235846" y="50926"/>
                </a:cubicBezTo>
                <a:lnTo>
                  <a:pt x="235689" y="51490"/>
                </a:lnTo>
                <a:lnTo>
                  <a:pt x="235501" y="52054"/>
                </a:lnTo>
                <a:cubicBezTo>
                  <a:pt x="235386" y="52441"/>
                  <a:pt x="235240" y="52817"/>
                  <a:pt x="235104" y="53193"/>
                </a:cubicBezTo>
                <a:cubicBezTo>
                  <a:pt x="234969" y="53569"/>
                  <a:pt x="234822" y="53945"/>
                  <a:pt x="234666" y="54311"/>
                </a:cubicBezTo>
                <a:cubicBezTo>
                  <a:pt x="234655" y="54335"/>
                  <a:pt x="234644" y="54359"/>
                  <a:pt x="234633" y="54383"/>
                </a:cubicBezTo>
                <a:lnTo>
                  <a:pt x="234633" y="54383"/>
                </a:lnTo>
                <a:cubicBezTo>
                  <a:pt x="234644" y="54355"/>
                  <a:pt x="234655" y="54328"/>
                  <a:pt x="234666" y="54300"/>
                </a:cubicBezTo>
                <a:cubicBezTo>
                  <a:pt x="234812" y="53924"/>
                  <a:pt x="234969" y="53558"/>
                  <a:pt x="235104" y="53182"/>
                </a:cubicBezTo>
                <a:cubicBezTo>
                  <a:pt x="235230" y="52806"/>
                  <a:pt x="235376" y="52420"/>
                  <a:pt x="235491" y="52044"/>
                </a:cubicBezTo>
                <a:cubicBezTo>
                  <a:pt x="235554" y="51845"/>
                  <a:pt x="235616" y="51657"/>
                  <a:pt x="235679" y="51469"/>
                </a:cubicBezTo>
                <a:lnTo>
                  <a:pt x="235836" y="50905"/>
                </a:lnTo>
                <a:cubicBezTo>
                  <a:pt x="236233" y="49369"/>
                  <a:pt x="236452" y="47792"/>
                  <a:pt x="236483" y="46204"/>
                </a:cubicBezTo>
                <a:cubicBezTo>
                  <a:pt x="236515" y="44575"/>
                  <a:pt x="236442" y="42955"/>
                  <a:pt x="236264" y="41347"/>
                </a:cubicBezTo>
                <a:cubicBezTo>
                  <a:pt x="236086" y="39717"/>
                  <a:pt x="235846" y="38087"/>
                  <a:pt x="235564" y="36458"/>
                </a:cubicBezTo>
                <a:cubicBezTo>
                  <a:pt x="235010" y="33188"/>
                  <a:pt x="234331" y="29897"/>
                  <a:pt x="233872" y="26544"/>
                </a:cubicBezTo>
                <a:cubicBezTo>
                  <a:pt x="233631" y="24852"/>
                  <a:pt x="233475" y="23160"/>
                  <a:pt x="233402" y="21446"/>
                </a:cubicBezTo>
                <a:cubicBezTo>
                  <a:pt x="233339" y="19712"/>
                  <a:pt x="233433" y="17978"/>
                  <a:pt x="233684" y="16255"/>
                </a:cubicBezTo>
                <a:cubicBezTo>
                  <a:pt x="233726" y="16035"/>
                  <a:pt x="233767" y="15826"/>
                  <a:pt x="233809" y="15607"/>
                </a:cubicBezTo>
                <a:cubicBezTo>
                  <a:pt x="233851" y="15377"/>
                  <a:pt x="233882" y="15168"/>
                  <a:pt x="233934" y="14949"/>
                </a:cubicBezTo>
                <a:lnTo>
                  <a:pt x="234102" y="14312"/>
                </a:lnTo>
                <a:lnTo>
                  <a:pt x="234185" y="13988"/>
                </a:lnTo>
                <a:cubicBezTo>
                  <a:pt x="234216" y="13883"/>
                  <a:pt x="234248" y="13768"/>
                  <a:pt x="234290" y="13664"/>
                </a:cubicBezTo>
                <a:cubicBezTo>
                  <a:pt x="234561" y="12797"/>
                  <a:pt x="234937" y="11961"/>
                  <a:pt x="235397" y="11167"/>
                </a:cubicBezTo>
                <a:cubicBezTo>
                  <a:pt x="236337" y="9642"/>
                  <a:pt x="237518" y="8284"/>
                  <a:pt x="238886" y="7145"/>
                </a:cubicBezTo>
                <a:cubicBezTo>
                  <a:pt x="239565" y="6581"/>
                  <a:pt x="240275" y="6059"/>
                  <a:pt x="241007" y="5578"/>
                </a:cubicBezTo>
                <a:cubicBezTo>
                  <a:pt x="241738" y="5098"/>
                  <a:pt x="242490" y="4659"/>
                  <a:pt x="243273" y="4262"/>
                </a:cubicBezTo>
                <a:cubicBezTo>
                  <a:pt x="244047" y="3865"/>
                  <a:pt x="244830" y="3500"/>
                  <a:pt x="245634" y="3176"/>
                </a:cubicBezTo>
                <a:cubicBezTo>
                  <a:pt x="246439" y="2862"/>
                  <a:pt x="247254" y="2549"/>
                  <a:pt x="248079" y="2298"/>
                </a:cubicBezTo>
                <a:lnTo>
                  <a:pt x="248392" y="2204"/>
                </a:lnTo>
                <a:lnTo>
                  <a:pt x="248695" y="2110"/>
                </a:lnTo>
                <a:lnTo>
                  <a:pt x="249322" y="1933"/>
                </a:lnTo>
                <a:cubicBezTo>
                  <a:pt x="249740" y="1828"/>
                  <a:pt x="250158" y="1703"/>
                  <a:pt x="250576" y="1609"/>
                </a:cubicBezTo>
                <a:lnTo>
                  <a:pt x="251213" y="1463"/>
                </a:lnTo>
                <a:lnTo>
                  <a:pt x="251840" y="1327"/>
                </a:lnTo>
                <a:lnTo>
                  <a:pt x="252163" y="1264"/>
                </a:lnTo>
                <a:lnTo>
                  <a:pt x="252477" y="1212"/>
                </a:lnTo>
                <a:lnTo>
                  <a:pt x="253114" y="1097"/>
                </a:lnTo>
                <a:cubicBezTo>
                  <a:pt x="254817" y="825"/>
                  <a:pt x="256540" y="658"/>
                  <a:pt x="258264" y="616"/>
                </a:cubicBezTo>
                <a:cubicBezTo>
                  <a:pt x="258577" y="609"/>
                  <a:pt x="258891" y="605"/>
                  <a:pt x="259205" y="605"/>
                </a:cubicBezTo>
                <a:cubicBezTo>
                  <a:pt x="260618" y="605"/>
                  <a:pt x="262033" y="682"/>
                  <a:pt x="263435" y="836"/>
                </a:cubicBezTo>
                <a:cubicBezTo>
                  <a:pt x="265148" y="1034"/>
                  <a:pt x="266851" y="1348"/>
                  <a:pt x="268522" y="1786"/>
                </a:cubicBezTo>
                <a:cubicBezTo>
                  <a:pt x="268601" y="1792"/>
                  <a:pt x="268672" y="1794"/>
                  <a:pt x="268733" y="1794"/>
                </a:cubicBezTo>
                <a:cubicBezTo>
                  <a:pt x="269042" y="1794"/>
                  <a:pt x="269083" y="1719"/>
                  <a:pt x="268533" y="1483"/>
                </a:cubicBezTo>
                <a:cubicBezTo>
                  <a:pt x="267969" y="1275"/>
                  <a:pt x="267394" y="1107"/>
                  <a:pt x="266820" y="961"/>
                </a:cubicBezTo>
                <a:cubicBezTo>
                  <a:pt x="265660" y="669"/>
                  <a:pt x="264490" y="449"/>
                  <a:pt x="263310" y="303"/>
                </a:cubicBezTo>
                <a:cubicBezTo>
                  <a:pt x="261941" y="115"/>
                  <a:pt x="260562" y="21"/>
                  <a:pt x="259173" y="0"/>
                </a:cubicBezTo>
                <a:close/>
              </a:path>
            </a:pathLst>
          </a:custGeom>
          <a:solidFill>
            <a:srgbClr val="FECB5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32"/>
          <p:cNvSpPr/>
          <p:nvPr/>
        </p:nvSpPr>
        <p:spPr>
          <a:xfrm>
            <a:off x="190200" y="1667100"/>
            <a:ext cx="1762500" cy="1179600"/>
          </a:xfrm>
          <a:prstGeom prst="rect">
            <a:avLst/>
          </a:prstGeom>
          <a:solidFill>
            <a:srgbClr val="E87E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32"/>
          <p:cNvSpPr/>
          <p:nvPr/>
        </p:nvSpPr>
        <p:spPr>
          <a:xfrm>
            <a:off x="5915223" y="3859696"/>
            <a:ext cx="1668946" cy="889501"/>
          </a:xfrm>
          <a:prstGeom prst="rect">
            <a:avLst/>
          </a:prstGeom>
          <a:solidFill>
            <a:srgbClr val="E87E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32"/>
          <p:cNvSpPr/>
          <p:nvPr/>
        </p:nvSpPr>
        <p:spPr>
          <a:xfrm>
            <a:off x="4064105" y="1363994"/>
            <a:ext cx="1276200" cy="1097495"/>
          </a:xfrm>
          <a:prstGeom prst="rect">
            <a:avLst/>
          </a:prstGeom>
          <a:solidFill>
            <a:srgbClr val="E87E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32"/>
          <p:cNvSpPr txBox="1"/>
          <p:nvPr>
            <p:ph idx="4294967295" type="subTitle"/>
          </p:nvPr>
        </p:nvSpPr>
        <p:spPr>
          <a:xfrm>
            <a:off x="288525" y="1850500"/>
            <a:ext cx="1638900" cy="984452"/>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accent2"/>
              </a:buClr>
              <a:buSzPts val="1200"/>
              <a:buFont typeface="Roboto"/>
              <a:buNone/>
            </a:pPr>
            <a:r>
              <a:rPr b="0" i="0" lang="es" sz="2000" u="none" cap="none" strike="noStrike">
                <a:solidFill>
                  <a:srgbClr val="FFFFFF"/>
                </a:solidFill>
                <a:latin typeface="Arvo"/>
                <a:ea typeface="Arvo"/>
                <a:cs typeface="Arvo"/>
                <a:sym typeface="Arvo"/>
              </a:rPr>
              <a:t>Bienvenida y Acuerdos</a:t>
            </a:r>
            <a:endParaRPr/>
          </a:p>
          <a:p>
            <a:pPr indent="0" lvl="0" marL="0" marR="0" rtl="0" algn="l">
              <a:lnSpc>
                <a:spcPct val="115000"/>
              </a:lnSpc>
              <a:spcBef>
                <a:spcPts val="0"/>
              </a:spcBef>
              <a:spcAft>
                <a:spcPts val="0"/>
              </a:spcAft>
              <a:buClr>
                <a:schemeClr val="accent2"/>
              </a:buClr>
              <a:buSzPts val="1200"/>
              <a:buFont typeface="Roboto"/>
              <a:buNone/>
            </a:pPr>
            <a:r>
              <a:t/>
            </a:r>
            <a:endParaRPr b="0" i="0" sz="2000" u="none" cap="none" strike="noStrike">
              <a:solidFill>
                <a:srgbClr val="FFFFFF"/>
              </a:solidFill>
              <a:latin typeface="Arvo"/>
              <a:ea typeface="Arvo"/>
              <a:cs typeface="Arvo"/>
              <a:sym typeface="Arvo"/>
            </a:endParaRPr>
          </a:p>
          <a:p>
            <a:pPr indent="0" lvl="0" marL="0" marR="0" rtl="0" algn="l">
              <a:lnSpc>
                <a:spcPct val="115000"/>
              </a:lnSpc>
              <a:spcBef>
                <a:spcPts val="1600"/>
              </a:spcBef>
              <a:spcAft>
                <a:spcPts val="1600"/>
              </a:spcAft>
              <a:buClr>
                <a:schemeClr val="accent2"/>
              </a:buClr>
              <a:buSzPts val="1200"/>
              <a:buFont typeface="Roboto"/>
              <a:buNone/>
            </a:pPr>
            <a:r>
              <a:t/>
            </a:r>
            <a:endParaRPr b="0" i="0" sz="1600" u="none" cap="none" strike="noStrike">
              <a:solidFill>
                <a:srgbClr val="FFFFFF"/>
              </a:solidFill>
              <a:latin typeface="Arvo"/>
              <a:ea typeface="Arvo"/>
              <a:cs typeface="Arvo"/>
              <a:sym typeface="Arvo"/>
            </a:endParaRPr>
          </a:p>
        </p:txBody>
      </p:sp>
      <p:sp>
        <p:nvSpPr>
          <p:cNvPr id="587" name="Google Shape;587;p32"/>
          <p:cNvSpPr txBox="1"/>
          <p:nvPr>
            <p:ph idx="4294967295" type="subTitle"/>
          </p:nvPr>
        </p:nvSpPr>
        <p:spPr>
          <a:xfrm>
            <a:off x="2780800" y="3414947"/>
            <a:ext cx="1189500" cy="889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accent2"/>
              </a:buClr>
              <a:buSzPts val="1200"/>
              <a:buFont typeface="Roboto"/>
              <a:buNone/>
            </a:pPr>
            <a:r>
              <a:rPr b="0" i="0" lang="es" sz="1600" u="none" cap="none" strike="noStrike">
                <a:solidFill>
                  <a:srgbClr val="FFFFFF"/>
                </a:solidFill>
                <a:latin typeface="Arvo"/>
                <a:ea typeface="Arvo"/>
                <a:cs typeface="Arvo"/>
                <a:sym typeface="Arvo"/>
              </a:rPr>
              <a:t> </a:t>
            </a:r>
            <a:endParaRPr b="0" i="0" sz="1600" u="none" cap="none" strike="noStrike">
              <a:solidFill>
                <a:srgbClr val="FFFFFF"/>
              </a:solidFill>
              <a:latin typeface="Arvo"/>
              <a:ea typeface="Arvo"/>
              <a:cs typeface="Arvo"/>
              <a:sym typeface="Arvo"/>
            </a:endParaRPr>
          </a:p>
        </p:txBody>
      </p:sp>
      <p:grpSp>
        <p:nvGrpSpPr>
          <p:cNvPr id="588" name="Google Shape;588;p32"/>
          <p:cNvGrpSpPr/>
          <p:nvPr/>
        </p:nvGrpSpPr>
        <p:grpSpPr>
          <a:xfrm>
            <a:off x="-440718" y="-191690"/>
            <a:ext cx="2070956" cy="1326285"/>
            <a:chOff x="209625" y="551300"/>
            <a:chExt cx="7170900" cy="4592400"/>
          </a:xfrm>
        </p:grpSpPr>
        <p:sp>
          <p:nvSpPr>
            <p:cNvPr id="589" name="Google Shape;589;p32"/>
            <p:cNvSpPr/>
            <p:nvPr/>
          </p:nvSpPr>
          <p:spPr>
            <a:xfrm>
              <a:off x="838900" y="1811875"/>
              <a:ext cx="238725" cy="180050"/>
            </a:xfrm>
            <a:custGeom>
              <a:rect b="b" l="l" r="r" t="t"/>
              <a:pathLst>
                <a:path extrusionOk="0" h="7202" w="9549">
                  <a:moveTo>
                    <a:pt x="4802" y="0"/>
                  </a:moveTo>
                  <a:cubicBezTo>
                    <a:pt x="1601" y="0"/>
                    <a:pt x="1" y="3825"/>
                    <a:pt x="2252" y="6103"/>
                  </a:cubicBezTo>
                  <a:cubicBezTo>
                    <a:pt x="2930" y="6835"/>
                    <a:pt x="3852" y="7201"/>
                    <a:pt x="4775" y="7201"/>
                  </a:cubicBezTo>
                  <a:cubicBezTo>
                    <a:pt x="5697" y="7201"/>
                    <a:pt x="6619" y="6835"/>
                    <a:pt x="7297" y="6103"/>
                  </a:cubicBezTo>
                  <a:cubicBezTo>
                    <a:pt x="9548" y="3879"/>
                    <a:pt x="7975" y="27"/>
                    <a:pt x="4802"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32"/>
            <p:cNvSpPr/>
            <p:nvPr/>
          </p:nvSpPr>
          <p:spPr>
            <a:xfrm>
              <a:off x="1469250" y="1182575"/>
              <a:ext cx="238325" cy="179750"/>
            </a:xfrm>
            <a:custGeom>
              <a:rect b="b" l="l" r="r" t="t"/>
              <a:pathLst>
                <a:path extrusionOk="0" h="7190" w="9533">
                  <a:moveTo>
                    <a:pt x="4746" y="1"/>
                  </a:moveTo>
                  <a:cubicBezTo>
                    <a:pt x="1616" y="1"/>
                    <a:pt x="0" y="3761"/>
                    <a:pt x="2182" y="6050"/>
                  </a:cubicBezTo>
                  <a:cubicBezTo>
                    <a:pt x="2859" y="6810"/>
                    <a:pt x="3796" y="7189"/>
                    <a:pt x="4739" y="7189"/>
                  </a:cubicBezTo>
                  <a:cubicBezTo>
                    <a:pt x="5648" y="7189"/>
                    <a:pt x="6562" y="6837"/>
                    <a:pt x="7254" y="6131"/>
                  </a:cubicBezTo>
                  <a:cubicBezTo>
                    <a:pt x="9532" y="3934"/>
                    <a:pt x="8013" y="55"/>
                    <a:pt x="4813" y="1"/>
                  </a:cubicBezTo>
                  <a:cubicBezTo>
                    <a:pt x="4790" y="1"/>
                    <a:pt x="4768" y="1"/>
                    <a:pt x="4746"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32"/>
            <p:cNvSpPr/>
            <p:nvPr/>
          </p:nvSpPr>
          <p:spPr>
            <a:xfrm>
              <a:off x="2098325" y="551550"/>
              <a:ext cx="239200" cy="180150"/>
            </a:xfrm>
            <a:custGeom>
              <a:rect b="b" l="l" r="r" t="t"/>
              <a:pathLst>
                <a:path extrusionOk="0" h="7206" w="9568">
                  <a:moveTo>
                    <a:pt x="4746" y="0"/>
                  </a:moveTo>
                  <a:cubicBezTo>
                    <a:pt x="3826" y="0"/>
                    <a:pt x="2912" y="366"/>
                    <a:pt x="2244" y="1102"/>
                  </a:cubicBezTo>
                  <a:cubicBezTo>
                    <a:pt x="1" y="3372"/>
                    <a:pt x="1609" y="7205"/>
                    <a:pt x="4787" y="7205"/>
                  </a:cubicBezTo>
                  <a:cubicBezTo>
                    <a:pt x="4798" y="7205"/>
                    <a:pt x="4810" y="7205"/>
                    <a:pt x="4821" y="7205"/>
                  </a:cubicBezTo>
                  <a:cubicBezTo>
                    <a:pt x="7994" y="7151"/>
                    <a:pt x="9568" y="3299"/>
                    <a:pt x="7262" y="1075"/>
                  </a:cubicBezTo>
                  <a:cubicBezTo>
                    <a:pt x="6574" y="360"/>
                    <a:pt x="5657" y="0"/>
                    <a:pt x="4746"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32"/>
            <p:cNvSpPr/>
            <p:nvPr/>
          </p:nvSpPr>
          <p:spPr>
            <a:xfrm>
              <a:off x="1468850" y="1811875"/>
              <a:ext cx="238725" cy="180050"/>
            </a:xfrm>
            <a:custGeom>
              <a:rect b="b" l="l" r="r" t="t"/>
              <a:pathLst>
                <a:path extrusionOk="0" h="7202" w="9549">
                  <a:moveTo>
                    <a:pt x="4748" y="0"/>
                  </a:moveTo>
                  <a:cubicBezTo>
                    <a:pt x="1574" y="27"/>
                    <a:pt x="1" y="3879"/>
                    <a:pt x="2252" y="6103"/>
                  </a:cubicBezTo>
                  <a:cubicBezTo>
                    <a:pt x="2944" y="6835"/>
                    <a:pt x="3866" y="7201"/>
                    <a:pt x="4788" y="7201"/>
                  </a:cubicBezTo>
                  <a:cubicBezTo>
                    <a:pt x="5710" y="7201"/>
                    <a:pt x="6633" y="6835"/>
                    <a:pt x="7324" y="6103"/>
                  </a:cubicBezTo>
                  <a:cubicBezTo>
                    <a:pt x="9548" y="3825"/>
                    <a:pt x="7948" y="0"/>
                    <a:pt x="4748"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32"/>
            <p:cNvSpPr/>
            <p:nvPr/>
          </p:nvSpPr>
          <p:spPr>
            <a:xfrm>
              <a:off x="2116450" y="1181050"/>
              <a:ext cx="202775" cy="181225"/>
            </a:xfrm>
            <a:custGeom>
              <a:rect b="b" l="l" r="r" t="t"/>
              <a:pathLst>
                <a:path extrusionOk="0" h="7249" w="8111">
                  <a:moveTo>
                    <a:pt x="4037" y="0"/>
                  </a:moveTo>
                  <a:cubicBezTo>
                    <a:pt x="3213" y="0"/>
                    <a:pt x="2393" y="309"/>
                    <a:pt x="1709" y="930"/>
                  </a:cubicBezTo>
                  <a:cubicBezTo>
                    <a:pt x="163" y="2314"/>
                    <a:pt x="0" y="4429"/>
                    <a:pt x="1356" y="5975"/>
                  </a:cubicBezTo>
                  <a:cubicBezTo>
                    <a:pt x="2109" y="6817"/>
                    <a:pt x="3087" y="7248"/>
                    <a:pt x="4067" y="7248"/>
                  </a:cubicBezTo>
                  <a:cubicBezTo>
                    <a:pt x="4887" y="7248"/>
                    <a:pt x="5709" y="6946"/>
                    <a:pt x="6401" y="6328"/>
                  </a:cubicBezTo>
                  <a:cubicBezTo>
                    <a:pt x="7920" y="4972"/>
                    <a:pt x="8110" y="2775"/>
                    <a:pt x="6754" y="1283"/>
                  </a:cubicBezTo>
                  <a:cubicBezTo>
                    <a:pt x="5990" y="431"/>
                    <a:pt x="5011" y="0"/>
                    <a:pt x="403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32"/>
            <p:cNvSpPr/>
            <p:nvPr/>
          </p:nvSpPr>
          <p:spPr>
            <a:xfrm>
              <a:off x="2747075" y="551300"/>
              <a:ext cx="201425" cy="180975"/>
            </a:xfrm>
            <a:custGeom>
              <a:rect b="b" l="l" r="r" t="t"/>
              <a:pathLst>
                <a:path extrusionOk="0" h="7239" w="8057">
                  <a:moveTo>
                    <a:pt x="4008" y="1"/>
                  </a:moveTo>
                  <a:cubicBezTo>
                    <a:pt x="3158" y="1"/>
                    <a:pt x="2309" y="334"/>
                    <a:pt x="1601" y="1004"/>
                  </a:cubicBezTo>
                  <a:cubicBezTo>
                    <a:pt x="82" y="2414"/>
                    <a:pt x="0" y="4557"/>
                    <a:pt x="1384" y="6049"/>
                  </a:cubicBezTo>
                  <a:cubicBezTo>
                    <a:pt x="2129" y="6837"/>
                    <a:pt x="3086" y="7239"/>
                    <a:pt x="4043" y="7239"/>
                  </a:cubicBezTo>
                  <a:cubicBezTo>
                    <a:pt x="4897" y="7239"/>
                    <a:pt x="5752" y="6918"/>
                    <a:pt x="6456" y="6266"/>
                  </a:cubicBezTo>
                  <a:cubicBezTo>
                    <a:pt x="7948" y="4937"/>
                    <a:pt x="8056" y="2631"/>
                    <a:pt x="6646" y="1221"/>
                  </a:cubicBezTo>
                  <a:cubicBezTo>
                    <a:pt x="5891" y="409"/>
                    <a:pt x="4949" y="1"/>
                    <a:pt x="400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32"/>
            <p:cNvSpPr/>
            <p:nvPr/>
          </p:nvSpPr>
          <p:spPr>
            <a:xfrm>
              <a:off x="2098125" y="1811875"/>
              <a:ext cx="238725" cy="180550"/>
            </a:xfrm>
            <a:custGeom>
              <a:rect b="b" l="l" r="r" t="t"/>
              <a:pathLst>
                <a:path extrusionOk="0" h="7222" w="9549">
                  <a:moveTo>
                    <a:pt x="4775" y="0"/>
                  </a:moveTo>
                  <a:cubicBezTo>
                    <a:pt x="1601" y="0"/>
                    <a:pt x="1" y="3852"/>
                    <a:pt x="2252" y="6103"/>
                  </a:cubicBezTo>
                  <a:cubicBezTo>
                    <a:pt x="2930" y="6849"/>
                    <a:pt x="3852" y="7222"/>
                    <a:pt x="4775" y="7222"/>
                  </a:cubicBezTo>
                  <a:cubicBezTo>
                    <a:pt x="5697" y="7222"/>
                    <a:pt x="6619" y="6849"/>
                    <a:pt x="7297" y="6103"/>
                  </a:cubicBezTo>
                  <a:cubicBezTo>
                    <a:pt x="9548" y="3852"/>
                    <a:pt x="7975" y="0"/>
                    <a:pt x="4775"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32"/>
            <p:cNvSpPr/>
            <p:nvPr/>
          </p:nvSpPr>
          <p:spPr>
            <a:xfrm>
              <a:off x="2728000" y="1181375"/>
              <a:ext cx="238800" cy="179625"/>
            </a:xfrm>
            <a:custGeom>
              <a:rect b="b" l="l" r="r" t="t"/>
              <a:pathLst>
                <a:path extrusionOk="0" h="7185" w="9552">
                  <a:moveTo>
                    <a:pt x="4771" y="1"/>
                  </a:moveTo>
                  <a:cubicBezTo>
                    <a:pt x="3826" y="1"/>
                    <a:pt x="2884" y="381"/>
                    <a:pt x="2201" y="1134"/>
                  </a:cubicBezTo>
                  <a:cubicBezTo>
                    <a:pt x="0" y="3416"/>
                    <a:pt x="1624" y="7184"/>
                    <a:pt x="4759" y="7184"/>
                  </a:cubicBezTo>
                  <a:cubicBezTo>
                    <a:pt x="4792" y="7184"/>
                    <a:pt x="4825" y="7184"/>
                    <a:pt x="4859" y="7183"/>
                  </a:cubicBezTo>
                  <a:cubicBezTo>
                    <a:pt x="8033" y="7129"/>
                    <a:pt x="9551" y="3223"/>
                    <a:pt x="7246" y="1026"/>
                  </a:cubicBezTo>
                  <a:cubicBezTo>
                    <a:pt x="6561" y="340"/>
                    <a:pt x="5664" y="1"/>
                    <a:pt x="4771"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32"/>
            <p:cNvSpPr/>
            <p:nvPr/>
          </p:nvSpPr>
          <p:spPr>
            <a:xfrm>
              <a:off x="3358025" y="551525"/>
              <a:ext cx="238325" cy="180175"/>
            </a:xfrm>
            <a:custGeom>
              <a:rect b="b" l="l" r="r" t="t"/>
              <a:pathLst>
                <a:path extrusionOk="0" h="7207" w="9533">
                  <a:moveTo>
                    <a:pt x="4768" y="1"/>
                  </a:moveTo>
                  <a:cubicBezTo>
                    <a:pt x="3870" y="1"/>
                    <a:pt x="2968" y="347"/>
                    <a:pt x="2279" y="1049"/>
                  </a:cubicBezTo>
                  <a:cubicBezTo>
                    <a:pt x="1" y="3246"/>
                    <a:pt x="1520" y="7152"/>
                    <a:pt x="4693" y="7206"/>
                  </a:cubicBezTo>
                  <a:cubicBezTo>
                    <a:pt x="4716" y="7206"/>
                    <a:pt x="4738" y="7206"/>
                    <a:pt x="4761" y="7206"/>
                  </a:cubicBezTo>
                  <a:cubicBezTo>
                    <a:pt x="7917" y="7206"/>
                    <a:pt x="9533" y="3420"/>
                    <a:pt x="7324" y="1130"/>
                  </a:cubicBezTo>
                  <a:cubicBezTo>
                    <a:pt x="6644" y="381"/>
                    <a:pt x="5709" y="1"/>
                    <a:pt x="476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32"/>
            <p:cNvSpPr/>
            <p:nvPr/>
          </p:nvSpPr>
          <p:spPr>
            <a:xfrm>
              <a:off x="2747075" y="1810525"/>
              <a:ext cx="201425" cy="180975"/>
            </a:xfrm>
            <a:custGeom>
              <a:rect b="b" l="l" r="r" t="t"/>
              <a:pathLst>
                <a:path extrusionOk="0" h="7239" w="8057">
                  <a:moveTo>
                    <a:pt x="4008" y="0"/>
                  </a:moveTo>
                  <a:cubicBezTo>
                    <a:pt x="3158" y="0"/>
                    <a:pt x="2309" y="334"/>
                    <a:pt x="1601" y="1003"/>
                  </a:cubicBezTo>
                  <a:cubicBezTo>
                    <a:pt x="109" y="2414"/>
                    <a:pt x="0" y="4584"/>
                    <a:pt x="1384" y="6048"/>
                  </a:cubicBezTo>
                  <a:cubicBezTo>
                    <a:pt x="2086" y="6837"/>
                    <a:pt x="3060" y="7239"/>
                    <a:pt x="4036" y="7239"/>
                  </a:cubicBezTo>
                  <a:cubicBezTo>
                    <a:pt x="4906" y="7239"/>
                    <a:pt x="5778" y="6918"/>
                    <a:pt x="6456" y="6265"/>
                  </a:cubicBezTo>
                  <a:cubicBezTo>
                    <a:pt x="7948" y="4964"/>
                    <a:pt x="8056" y="2631"/>
                    <a:pt x="6646" y="1220"/>
                  </a:cubicBezTo>
                  <a:cubicBezTo>
                    <a:pt x="5891" y="408"/>
                    <a:pt x="4949" y="0"/>
                    <a:pt x="4008"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32"/>
            <p:cNvSpPr/>
            <p:nvPr/>
          </p:nvSpPr>
          <p:spPr>
            <a:xfrm>
              <a:off x="3358025" y="1180950"/>
              <a:ext cx="238150" cy="180725"/>
            </a:xfrm>
            <a:custGeom>
              <a:rect b="b" l="l" r="r" t="t"/>
              <a:pathLst>
                <a:path extrusionOk="0" h="7229" w="9526">
                  <a:moveTo>
                    <a:pt x="4763" y="1"/>
                  </a:moveTo>
                  <a:cubicBezTo>
                    <a:pt x="3897" y="1"/>
                    <a:pt x="3028" y="347"/>
                    <a:pt x="2306" y="1043"/>
                  </a:cubicBezTo>
                  <a:cubicBezTo>
                    <a:pt x="1" y="3240"/>
                    <a:pt x="1493" y="7146"/>
                    <a:pt x="4666" y="7227"/>
                  </a:cubicBezTo>
                  <a:cubicBezTo>
                    <a:pt x="4700" y="7228"/>
                    <a:pt x="4733" y="7228"/>
                    <a:pt x="4767" y="7228"/>
                  </a:cubicBezTo>
                  <a:cubicBezTo>
                    <a:pt x="7902" y="7228"/>
                    <a:pt x="9525" y="3460"/>
                    <a:pt x="7352" y="1178"/>
                  </a:cubicBezTo>
                  <a:cubicBezTo>
                    <a:pt x="6610" y="394"/>
                    <a:pt x="5687" y="1"/>
                    <a:pt x="476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32"/>
            <p:cNvSpPr/>
            <p:nvPr/>
          </p:nvSpPr>
          <p:spPr>
            <a:xfrm>
              <a:off x="3357750" y="1811100"/>
              <a:ext cx="239000" cy="179825"/>
            </a:xfrm>
            <a:custGeom>
              <a:rect b="b" l="l" r="r" t="t"/>
              <a:pathLst>
                <a:path extrusionOk="0" h="7193" w="9560">
                  <a:moveTo>
                    <a:pt x="4786" y="0"/>
                  </a:moveTo>
                  <a:cubicBezTo>
                    <a:pt x="3845" y="0"/>
                    <a:pt x="2903" y="380"/>
                    <a:pt x="2209" y="1143"/>
                  </a:cubicBezTo>
                  <a:cubicBezTo>
                    <a:pt x="0" y="3406"/>
                    <a:pt x="1616" y="7192"/>
                    <a:pt x="4773" y="7192"/>
                  </a:cubicBezTo>
                  <a:cubicBezTo>
                    <a:pt x="4795" y="7192"/>
                    <a:pt x="4818" y="7192"/>
                    <a:pt x="4840" y="7192"/>
                  </a:cubicBezTo>
                  <a:cubicBezTo>
                    <a:pt x="8013" y="7138"/>
                    <a:pt x="9560" y="3259"/>
                    <a:pt x="7254" y="1035"/>
                  </a:cubicBezTo>
                  <a:cubicBezTo>
                    <a:pt x="6579" y="346"/>
                    <a:pt x="5683" y="0"/>
                    <a:pt x="4786"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32"/>
            <p:cNvSpPr/>
            <p:nvPr/>
          </p:nvSpPr>
          <p:spPr>
            <a:xfrm>
              <a:off x="209625" y="552625"/>
              <a:ext cx="238325" cy="180000"/>
            </a:xfrm>
            <a:custGeom>
              <a:rect b="b" l="l" r="r" t="t"/>
              <a:pathLst>
                <a:path extrusionOk="0" h="7200" w="9533">
                  <a:moveTo>
                    <a:pt x="4760" y="1"/>
                  </a:moveTo>
                  <a:cubicBezTo>
                    <a:pt x="4738" y="1"/>
                    <a:pt x="4716" y="1"/>
                    <a:pt x="4693" y="1"/>
                  </a:cubicBezTo>
                  <a:cubicBezTo>
                    <a:pt x="1520" y="55"/>
                    <a:pt x="1" y="3934"/>
                    <a:pt x="2279" y="6131"/>
                  </a:cubicBezTo>
                  <a:cubicBezTo>
                    <a:pt x="2955" y="6847"/>
                    <a:pt x="3857" y="7200"/>
                    <a:pt x="4759" y="7200"/>
                  </a:cubicBezTo>
                  <a:cubicBezTo>
                    <a:pt x="5702" y="7200"/>
                    <a:pt x="6644" y="6813"/>
                    <a:pt x="7324" y="6050"/>
                  </a:cubicBezTo>
                  <a:cubicBezTo>
                    <a:pt x="9533" y="3787"/>
                    <a:pt x="7917" y="1"/>
                    <a:pt x="4760"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32"/>
            <p:cNvSpPr/>
            <p:nvPr/>
          </p:nvSpPr>
          <p:spPr>
            <a:xfrm>
              <a:off x="210025" y="1182575"/>
              <a:ext cx="238325" cy="179650"/>
            </a:xfrm>
            <a:custGeom>
              <a:rect b="b" l="l" r="r" t="t"/>
              <a:pathLst>
                <a:path extrusionOk="0" h="7186" w="9533">
                  <a:moveTo>
                    <a:pt x="4719" y="1"/>
                  </a:moveTo>
                  <a:cubicBezTo>
                    <a:pt x="1590" y="1"/>
                    <a:pt x="0" y="3787"/>
                    <a:pt x="2209" y="6050"/>
                  </a:cubicBezTo>
                  <a:cubicBezTo>
                    <a:pt x="2896" y="6806"/>
                    <a:pt x="3828" y="7186"/>
                    <a:pt x="4759" y="7186"/>
                  </a:cubicBezTo>
                  <a:cubicBezTo>
                    <a:pt x="5665" y="7186"/>
                    <a:pt x="6572" y="6826"/>
                    <a:pt x="7254" y="6104"/>
                  </a:cubicBezTo>
                  <a:cubicBezTo>
                    <a:pt x="9532" y="3880"/>
                    <a:pt x="7986" y="28"/>
                    <a:pt x="4786" y="1"/>
                  </a:cubicBezTo>
                  <a:cubicBezTo>
                    <a:pt x="4763" y="1"/>
                    <a:pt x="4741" y="1"/>
                    <a:pt x="4719"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32"/>
            <p:cNvSpPr/>
            <p:nvPr/>
          </p:nvSpPr>
          <p:spPr>
            <a:xfrm>
              <a:off x="839100" y="552650"/>
              <a:ext cx="238525" cy="179800"/>
            </a:xfrm>
            <a:custGeom>
              <a:rect b="b" l="l" r="r" t="t"/>
              <a:pathLst>
                <a:path extrusionOk="0" h="7192" w="9541">
                  <a:moveTo>
                    <a:pt x="4787" y="0"/>
                  </a:moveTo>
                  <a:cubicBezTo>
                    <a:pt x="1609" y="0"/>
                    <a:pt x="1" y="3806"/>
                    <a:pt x="2217" y="6076"/>
                  </a:cubicBezTo>
                  <a:cubicBezTo>
                    <a:pt x="2905" y="6819"/>
                    <a:pt x="3843" y="7192"/>
                    <a:pt x="4778" y="7192"/>
                  </a:cubicBezTo>
                  <a:cubicBezTo>
                    <a:pt x="5687" y="7192"/>
                    <a:pt x="6593" y="6839"/>
                    <a:pt x="7262" y="6130"/>
                  </a:cubicBezTo>
                  <a:cubicBezTo>
                    <a:pt x="9540" y="3906"/>
                    <a:pt x="7994" y="27"/>
                    <a:pt x="4821" y="0"/>
                  </a:cubicBezTo>
                  <a:cubicBezTo>
                    <a:pt x="4810" y="0"/>
                    <a:pt x="4798" y="0"/>
                    <a:pt x="478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32"/>
            <p:cNvSpPr/>
            <p:nvPr/>
          </p:nvSpPr>
          <p:spPr>
            <a:xfrm>
              <a:off x="209825" y="1811850"/>
              <a:ext cx="238525" cy="180325"/>
            </a:xfrm>
            <a:custGeom>
              <a:rect b="b" l="l" r="r" t="t"/>
              <a:pathLst>
                <a:path extrusionOk="0" h="7213" w="9541">
                  <a:moveTo>
                    <a:pt x="4760" y="1"/>
                  </a:moveTo>
                  <a:cubicBezTo>
                    <a:pt x="1609" y="1"/>
                    <a:pt x="1" y="3806"/>
                    <a:pt x="2217" y="6077"/>
                  </a:cubicBezTo>
                  <a:cubicBezTo>
                    <a:pt x="2904" y="6833"/>
                    <a:pt x="3836" y="7213"/>
                    <a:pt x="4767" y="7213"/>
                  </a:cubicBezTo>
                  <a:cubicBezTo>
                    <a:pt x="5673" y="7213"/>
                    <a:pt x="6580" y="6853"/>
                    <a:pt x="7262" y="6131"/>
                  </a:cubicBezTo>
                  <a:cubicBezTo>
                    <a:pt x="9540" y="3907"/>
                    <a:pt x="7994" y="28"/>
                    <a:pt x="4794" y="1"/>
                  </a:cubicBezTo>
                  <a:cubicBezTo>
                    <a:pt x="4783" y="1"/>
                    <a:pt x="4771" y="1"/>
                    <a:pt x="4760"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32"/>
            <p:cNvSpPr/>
            <p:nvPr/>
          </p:nvSpPr>
          <p:spPr>
            <a:xfrm>
              <a:off x="857225" y="1181075"/>
              <a:ext cx="201400" cy="181050"/>
            </a:xfrm>
            <a:custGeom>
              <a:rect b="b" l="l" r="r" t="t"/>
              <a:pathLst>
                <a:path extrusionOk="0" h="7242" w="8056">
                  <a:moveTo>
                    <a:pt x="4032" y="1"/>
                  </a:moveTo>
                  <a:cubicBezTo>
                    <a:pt x="3183" y="1"/>
                    <a:pt x="2335" y="327"/>
                    <a:pt x="1628" y="983"/>
                  </a:cubicBezTo>
                  <a:cubicBezTo>
                    <a:pt x="136" y="2394"/>
                    <a:pt x="0" y="4564"/>
                    <a:pt x="1411" y="6056"/>
                  </a:cubicBezTo>
                  <a:cubicBezTo>
                    <a:pt x="2095" y="6840"/>
                    <a:pt x="3057" y="7242"/>
                    <a:pt x="4024" y="7242"/>
                  </a:cubicBezTo>
                  <a:cubicBezTo>
                    <a:pt x="4897" y="7242"/>
                    <a:pt x="5774" y="6914"/>
                    <a:pt x="6456" y="6245"/>
                  </a:cubicBezTo>
                  <a:cubicBezTo>
                    <a:pt x="7975" y="4944"/>
                    <a:pt x="8056" y="2638"/>
                    <a:pt x="6673" y="1200"/>
                  </a:cubicBezTo>
                  <a:cubicBezTo>
                    <a:pt x="5917" y="402"/>
                    <a:pt x="4974" y="1"/>
                    <a:pt x="4032"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32"/>
            <p:cNvSpPr/>
            <p:nvPr/>
          </p:nvSpPr>
          <p:spPr>
            <a:xfrm>
              <a:off x="1468850" y="551525"/>
              <a:ext cx="238325" cy="180175"/>
            </a:xfrm>
            <a:custGeom>
              <a:rect b="b" l="l" r="r" t="t"/>
              <a:pathLst>
                <a:path extrusionOk="0" h="7207" w="9533">
                  <a:moveTo>
                    <a:pt x="4768" y="1"/>
                  </a:moveTo>
                  <a:cubicBezTo>
                    <a:pt x="3870" y="1"/>
                    <a:pt x="2968" y="347"/>
                    <a:pt x="2279" y="1049"/>
                  </a:cubicBezTo>
                  <a:cubicBezTo>
                    <a:pt x="1" y="3273"/>
                    <a:pt x="1520" y="7152"/>
                    <a:pt x="4720" y="7206"/>
                  </a:cubicBezTo>
                  <a:cubicBezTo>
                    <a:pt x="4743" y="7206"/>
                    <a:pt x="4765" y="7206"/>
                    <a:pt x="4787" y="7206"/>
                  </a:cubicBezTo>
                  <a:cubicBezTo>
                    <a:pt x="7917" y="7206"/>
                    <a:pt x="9533" y="3393"/>
                    <a:pt x="7324" y="1130"/>
                  </a:cubicBezTo>
                  <a:cubicBezTo>
                    <a:pt x="6644" y="381"/>
                    <a:pt x="5709" y="1"/>
                    <a:pt x="476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32"/>
            <p:cNvSpPr/>
            <p:nvPr/>
          </p:nvSpPr>
          <p:spPr>
            <a:xfrm>
              <a:off x="3988000" y="1811875"/>
              <a:ext cx="238700" cy="180050"/>
            </a:xfrm>
            <a:custGeom>
              <a:rect b="b" l="l" r="r" t="t"/>
              <a:pathLst>
                <a:path extrusionOk="0" h="7202" w="9548">
                  <a:moveTo>
                    <a:pt x="4801" y="0"/>
                  </a:moveTo>
                  <a:cubicBezTo>
                    <a:pt x="1600" y="0"/>
                    <a:pt x="0" y="3825"/>
                    <a:pt x="2251" y="6103"/>
                  </a:cubicBezTo>
                  <a:cubicBezTo>
                    <a:pt x="2929" y="6835"/>
                    <a:pt x="3852" y="7201"/>
                    <a:pt x="4774" y="7201"/>
                  </a:cubicBezTo>
                  <a:cubicBezTo>
                    <a:pt x="5696" y="7201"/>
                    <a:pt x="6618" y="6835"/>
                    <a:pt x="7296" y="6103"/>
                  </a:cubicBezTo>
                  <a:cubicBezTo>
                    <a:pt x="9548" y="3879"/>
                    <a:pt x="7974" y="27"/>
                    <a:pt x="4801"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32"/>
            <p:cNvSpPr/>
            <p:nvPr/>
          </p:nvSpPr>
          <p:spPr>
            <a:xfrm>
              <a:off x="4617650" y="1182575"/>
              <a:ext cx="239000" cy="179750"/>
            </a:xfrm>
            <a:custGeom>
              <a:rect b="b" l="l" r="r" t="t"/>
              <a:pathLst>
                <a:path extrusionOk="0" h="7190" w="9560">
                  <a:moveTo>
                    <a:pt x="4773" y="1"/>
                  </a:moveTo>
                  <a:cubicBezTo>
                    <a:pt x="1643" y="1"/>
                    <a:pt x="1" y="3761"/>
                    <a:pt x="2209" y="6050"/>
                  </a:cubicBezTo>
                  <a:cubicBezTo>
                    <a:pt x="2886" y="6810"/>
                    <a:pt x="3823" y="7189"/>
                    <a:pt x="4763" y="7189"/>
                  </a:cubicBezTo>
                  <a:cubicBezTo>
                    <a:pt x="5668" y="7189"/>
                    <a:pt x="6575" y="6837"/>
                    <a:pt x="7254" y="6131"/>
                  </a:cubicBezTo>
                  <a:cubicBezTo>
                    <a:pt x="9560" y="3934"/>
                    <a:pt x="8014" y="55"/>
                    <a:pt x="4840" y="1"/>
                  </a:cubicBezTo>
                  <a:cubicBezTo>
                    <a:pt x="4818" y="1"/>
                    <a:pt x="4795" y="1"/>
                    <a:pt x="477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32"/>
            <p:cNvSpPr/>
            <p:nvPr/>
          </p:nvSpPr>
          <p:spPr>
            <a:xfrm>
              <a:off x="5247400" y="551550"/>
              <a:ext cx="238525" cy="180150"/>
            </a:xfrm>
            <a:custGeom>
              <a:rect b="b" l="l" r="r" t="t"/>
              <a:pathLst>
                <a:path extrusionOk="0" h="7206" w="9541">
                  <a:moveTo>
                    <a:pt x="4742" y="0"/>
                  </a:moveTo>
                  <a:cubicBezTo>
                    <a:pt x="3819" y="0"/>
                    <a:pt x="2898" y="366"/>
                    <a:pt x="2217" y="1102"/>
                  </a:cubicBezTo>
                  <a:cubicBezTo>
                    <a:pt x="1" y="3372"/>
                    <a:pt x="1609" y="7205"/>
                    <a:pt x="4788" y="7205"/>
                  </a:cubicBezTo>
                  <a:cubicBezTo>
                    <a:pt x="4799" y="7205"/>
                    <a:pt x="4810" y="7205"/>
                    <a:pt x="4821" y="7205"/>
                  </a:cubicBezTo>
                  <a:cubicBezTo>
                    <a:pt x="7995" y="7151"/>
                    <a:pt x="9541" y="3299"/>
                    <a:pt x="7262" y="1075"/>
                  </a:cubicBezTo>
                  <a:cubicBezTo>
                    <a:pt x="6574" y="360"/>
                    <a:pt x="5657" y="0"/>
                    <a:pt x="4742"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32"/>
            <p:cNvSpPr/>
            <p:nvPr/>
          </p:nvSpPr>
          <p:spPr>
            <a:xfrm>
              <a:off x="4617950" y="1811875"/>
              <a:ext cx="238700" cy="180050"/>
            </a:xfrm>
            <a:custGeom>
              <a:rect b="b" l="l" r="r" t="t"/>
              <a:pathLst>
                <a:path extrusionOk="0" h="7202" w="9548">
                  <a:moveTo>
                    <a:pt x="4747" y="0"/>
                  </a:moveTo>
                  <a:cubicBezTo>
                    <a:pt x="1573" y="27"/>
                    <a:pt x="0" y="3879"/>
                    <a:pt x="2251" y="6103"/>
                  </a:cubicBezTo>
                  <a:cubicBezTo>
                    <a:pt x="2943" y="6835"/>
                    <a:pt x="3865" y="7201"/>
                    <a:pt x="4784" y="7201"/>
                  </a:cubicBezTo>
                  <a:cubicBezTo>
                    <a:pt x="5703" y="7201"/>
                    <a:pt x="6618" y="6835"/>
                    <a:pt x="7296" y="6103"/>
                  </a:cubicBezTo>
                  <a:cubicBezTo>
                    <a:pt x="9548" y="3825"/>
                    <a:pt x="7947" y="0"/>
                    <a:pt x="474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32"/>
            <p:cNvSpPr/>
            <p:nvPr/>
          </p:nvSpPr>
          <p:spPr>
            <a:xfrm>
              <a:off x="5265525" y="1181050"/>
              <a:ext cx="202100" cy="181225"/>
            </a:xfrm>
            <a:custGeom>
              <a:rect b="b" l="l" r="r" t="t"/>
              <a:pathLst>
                <a:path extrusionOk="0" h="7249" w="8084">
                  <a:moveTo>
                    <a:pt x="4026" y="0"/>
                  </a:moveTo>
                  <a:cubicBezTo>
                    <a:pt x="3208" y="0"/>
                    <a:pt x="2393" y="309"/>
                    <a:pt x="1709" y="930"/>
                  </a:cubicBezTo>
                  <a:cubicBezTo>
                    <a:pt x="163" y="2314"/>
                    <a:pt x="0" y="4429"/>
                    <a:pt x="1357" y="5975"/>
                  </a:cubicBezTo>
                  <a:cubicBezTo>
                    <a:pt x="2110" y="6817"/>
                    <a:pt x="3087" y="7248"/>
                    <a:pt x="4067" y="7248"/>
                  </a:cubicBezTo>
                  <a:cubicBezTo>
                    <a:pt x="4888" y="7248"/>
                    <a:pt x="5709" y="6946"/>
                    <a:pt x="6402" y="6328"/>
                  </a:cubicBezTo>
                  <a:cubicBezTo>
                    <a:pt x="7893" y="4972"/>
                    <a:pt x="8083" y="2775"/>
                    <a:pt x="6727" y="1283"/>
                  </a:cubicBezTo>
                  <a:cubicBezTo>
                    <a:pt x="5963" y="431"/>
                    <a:pt x="4992" y="0"/>
                    <a:pt x="4026"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32"/>
            <p:cNvSpPr/>
            <p:nvPr/>
          </p:nvSpPr>
          <p:spPr>
            <a:xfrm>
              <a:off x="5896150" y="551300"/>
              <a:ext cx="200750" cy="180975"/>
            </a:xfrm>
            <a:custGeom>
              <a:rect b="b" l="l" r="r" t="t"/>
              <a:pathLst>
                <a:path extrusionOk="0" h="7239" w="8030">
                  <a:moveTo>
                    <a:pt x="4008" y="1"/>
                  </a:moveTo>
                  <a:cubicBezTo>
                    <a:pt x="3158" y="1"/>
                    <a:pt x="2309" y="334"/>
                    <a:pt x="1601" y="1004"/>
                  </a:cubicBezTo>
                  <a:cubicBezTo>
                    <a:pt x="82" y="2414"/>
                    <a:pt x="1" y="4557"/>
                    <a:pt x="1384" y="6049"/>
                  </a:cubicBezTo>
                  <a:cubicBezTo>
                    <a:pt x="2129" y="6837"/>
                    <a:pt x="3086" y="7239"/>
                    <a:pt x="4043" y="7239"/>
                  </a:cubicBezTo>
                  <a:cubicBezTo>
                    <a:pt x="4898" y="7239"/>
                    <a:pt x="5752" y="6918"/>
                    <a:pt x="6456" y="6266"/>
                  </a:cubicBezTo>
                  <a:cubicBezTo>
                    <a:pt x="7948" y="4937"/>
                    <a:pt x="8029" y="2631"/>
                    <a:pt x="6646" y="1221"/>
                  </a:cubicBezTo>
                  <a:cubicBezTo>
                    <a:pt x="5891" y="409"/>
                    <a:pt x="4949" y="1"/>
                    <a:pt x="400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32"/>
            <p:cNvSpPr/>
            <p:nvPr/>
          </p:nvSpPr>
          <p:spPr>
            <a:xfrm>
              <a:off x="5247225" y="1811875"/>
              <a:ext cx="238700" cy="180550"/>
            </a:xfrm>
            <a:custGeom>
              <a:rect b="b" l="l" r="r" t="t"/>
              <a:pathLst>
                <a:path extrusionOk="0" h="7222" w="9548">
                  <a:moveTo>
                    <a:pt x="4774" y="0"/>
                  </a:moveTo>
                  <a:cubicBezTo>
                    <a:pt x="1600" y="0"/>
                    <a:pt x="0" y="3852"/>
                    <a:pt x="2251" y="6103"/>
                  </a:cubicBezTo>
                  <a:cubicBezTo>
                    <a:pt x="2929" y="6849"/>
                    <a:pt x="3852" y="7222"/>
                    <a:pt x="4774" y="7222"/>
                  </a:cubicBezTo>
                  <a:cubicBezTo>
                    <a:pt x="5696" y="7222"/>
                    <a:pt x="6618" y="6849"/>
                    <a:pt x="7296" y="6103"/>
                  </a:cubicBezTo>
                  <a:cubicBezTo>
                    <a:pt x="9548" y="3852"/>
                    <a:pt x="7974" y="0"/>
                    <a:pt x="4774"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32"/>
            <p:cNvSpPr/>
            <p:nvPr/>
          </p:nvSpPr>
          <p:spPr>
            <a:xfrm>
              <a:off x="5877750" y="1181150"/>
              <a:ext cx="238125" cy="179850"/>
            </a:xfrm>
            <a:custGeom>
              <a:rect b="b" l="l" r="r" t="t"/>
              <a:pathLst>
                <a:path extrusionOk="0" h="7194" w="9525">
                  <a:moveTo>
                    <a:pt x="4741" y="0"/>
                  </a:moveTo>
                  <a:cubicBezTo>
                    <a:pt x="3797" y="0"/>
                    <a:pt x="2854" y="380"/>
                    <a:pt x="2174" y="1143"/>
                  </a:cubicBezTo>
                  <a:cubicBezTo>
                    <a:pt x="0" y="3425"/>
                    <a:pt x="1597" y="7193"/>
                    <a:pt x="4732" y="7193"/>
                  </a:cubicBezTo>
                  <a:cubicBezTo>
                    <a:pt x="4765" y="7193"/>
                    <a:pt x="4799" y="7193"/>
                    <a:pt x="4832" y="7192"/>
                  </a:cubicBezTo>
                  <a:cubicBezTo>
                    <a:pt x="8006" y="7138"/>
                    <a:pt x="9525" y="3259"/>
                    <a:pt x="7219" y="1035"/>
                  </a:cubicBezTo>
                  <a:cubicBezTo>
                    <a:pt x="6544" y="346"/>
                    <a:pt x="5642" y="0"/>
                    <a:pt x="4741"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32"/>
            <p:cNvSpPr/>
            <p:nvPr/>
          </p:nvSpPr>
          <p:spPr>
            <a:xfrm>
              <a:off x="6506450" y="551525"/>
              <a:ext cx="239000" cy="180175"/>
            </a:xfrm>
            <a:custGeom>
              <a:rect b="b" l="l" r="r" t="t"/>
              <a:pathLst>
                <a:path extrusionOk="0" h="7207" w="9560">
                  <a:moveTo>
                    <a:pt x="4794" y="1"/>
                  </a:moveTo>
                  <a:cubicBezTo>
                    <a:pt x="3897" y="1"/>
                    <a:pt x="2994" y="347"/>
                    <a:pt x="2306" y="1049"/>
                  </a:cubicBezTo>
                  <a:cubicBezTo>
                    <a:pt x="0" y="3246"/>
                    <a:pt x="1546" y="7152"/>
                    <a:pt x="4720" y="7206"/>
                  </a:cubicBezTo>
                  <a:cubicBezTo>
                    <a:pt x="4742" y="7206"/>
                    <a:pt x="4765" y="7206"/>
                    <a:pt x="4787" y="7206"/>
                  </a:cubicBezTo>
                  <a:cubicBezTo>
                    <a:pt x="7943" y="7206"/>
                    <a:pt x="9559" y="3420"/>
                    <a:pt x="7351" y="1130"/>
                  </a:cubicBezTo>
                  <a:cubicBezTo>
                    <a:pt x="6671" y="381"/>
                    <a:pt x="5735" y="1"/>
                    <a:pt x="4794"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32"/>
            <p:cNvSpPr/>
            <p:nvPr/>
          </p:nvSpPr>
          <p:spPr>
            <a:xfrm>
              <a:off x="5896150" y="1810525"/>
              <a:ext cx="201425" cy="181225"/>
            </a:xfrm>
            <a:custGeom>
              <a:rect b="b" l="l" r="r" t="t"/>
              <a:pathLst>
                <a:path extrusionOk="0" h="7249" w="8057">
                  <a:moveTo>
                    <a:pt x="4008" y="0"/>
                  </a:moveTo>
                  <a:cubicBezTo>
                    <a:pt x="3158" y="0"/>
                    <a:pt x="2309" y="334"/>
                    <a:pt x="1601" y="1003"/>
                  </a:cubicBezTo>
                  <a:cubicBezTo>
                    <a:pt x="109" y="2414"/>
                    <a:pt x="1" y="4584"/>
                    <a:pt x="1384" y="6048"/>
                  </a:cubicBezTo>
                  <a:cubicBezTo>
                    <a:pt x="2083" y="6847"/>
                    <a:pt x="3051" y="7248"/>
                    <a:pt x="4022" y="7248"/>
                  </a:cubicBezTo>
                  <a:cubicBezTo>
                    <a:pt x="4897" y="7248"/>
                    <a:pt x="5774" y="6922"/>
                    <a:pt x="6456" y="6265"/>
                  </a:cubicBezTo>
                  <a:cubicBezTo>
                    <a:pt x="7948" y="4964"/>
                    <a:pt x="8056" y="2631"/>
                    <a:pt x="6646" y="1220"/>
                  </a:cubicBezTo>
                  <a:cubicBezTo>
                    <a:pt x="5891" y="408"/>
                    <a:pt x="4949" y="0"/>
                    <a:pt x="4008"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32"/>
            <p:cNvSpPr/>
            <p:nvPr/>
          </p:nvSpPr>
          <p:spPr>
            <a:xfrm>
              <a:off x="6507125" y="1180950"/>
              <a:ext cx="238125" cy="180725"/>
            </a:xfrm>
            <a:custGeom>
              <a:rect b="b" l="l" r="r" t="t"/>
              <a:pathLst>
                <a:path extrusionOk="0" h="7229" w="9525">
                  <a:moveTo>
                    <a:pt x="4753" y="1"/>
                  </a:moveTo>
                  <a:cubicBezTo>
                    <a:pt x="3889" y="1"/>
                    <a:pt x="3028" y="347"/>
                    <a:pt x="2306" y="1043"/>
                  </a:cubicBezTo>
                  <a:cubicBezTo>
                    <a:pt x="0" y="3240"/>
                    <a:pt x="1492" y="7146"/>
                    <a:pt x="4666" y="7227"/>
                  </a:cubicBezTo>
                  <a:cubicBezTo>
                    <a:pt x="4699" y="7228"/>
                    <a:pt x="4732" y="7228"/>
                    <a:pt x="4765" y="7228"/>
                  </a:cubicBezTo>
                  <a:cubicBezTo>
                    <a:pt x="7874" y="7228"/>
                    <a:pt x="9525" y="3460"/>
                    <a:pt x="7351" y="1178"/>
                  </a:cubicBezTo>
                  <a:cubicBezTo>
                    <a:pt x="6595" y="394"/>
                    <a:pt x="5673" y="1"/>
                    <a:pt x="475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32"/>
            <p:cNvSpPr/>
            <p:nvPr/>
          </p:nvSpPr>
          <p:spPr>
            <a:xfrm>
              <a:off x="6506825" y="1811100"/>
              <a:ext cx="239000" cy="179825"/>
            </a:xfrm>
            <a:custGeom>
              <a:rect b="b" l="l" r="r" t="t"/>
              <a:pathLst>
                <a:path extrusionOk="0" h="7193" w="9560">
                  <a:moveTo>
                    <a:pt x="4786" y="0"/>
                  </a:moveTo>
                  <a:cubicBezTo>
                    <a:pt x="3846" y="0"/>
                    <a:pt x="2903" y="380"/>
                    <a:pt x="2209" y="1143"/>
                  </a:cubicBezTo>
                  <a:cubicBezTo>
                    <a:pt x="1" y="3406"/>
                    <a:pt x="1617" y="7192"/>
                    <a:pt x="4773" y="7192"/>
                  </a:cubicBezTo>
                  <a:cubicBezTo>
                    <a:pt x="4795" y="7192"/>
                    <a:pt x="4818" y="7192"/>
                    <a:pt x="4840" y="7192"/>
                  </a:cubicBezTo>
                  <a:cubicBezTo>
                    <a:pt x="8014" y="7138"/>
                    <a:pt x="9560" y="3259"/>
                    <a:pt x="7254" y="1035"/>
                  </a:cubicBezTo>
                  <a:cubicBezTo>
                    <a:pt x="6579" y="346"/>
                    <a:pt x="5683" y="0"/>
                    <a:pt x="4786"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32"/>
            <p:cNvSpPr/>
            <p:nvPr/>
          </p:nvSpPr>
          <p:spPr>
            <a:xfrm>
              <a:off x="3988175" y="552650"/>
              <a:ext cx="238525" cy="179800"/>
            </a:xfrm>
            <a:custGeom>
              <a:rect b="b" l="l" r="r" t="t"/>
              <a:pathLst>
                <a:path extrusionOk="0" h="7192" w="9541">
                  <a:moveTo>
                    <a:pt x="4787" y="0"/>
                  </a:moveTo>
                  <a:cubicBezTo>
                    <a:pt x="1609" y="0"/>
                    <a:pt x="1" y="3806"/>
                    <a:pt x="2217" y="6076"/>
                  </a:cubicBezTo>
                  <a:cubicBezTo>
                    <a:pt x="2905" y="6819"/>
                    <a:pt x="3836" y="7192"/>
                    <a:pt x="4768" y="7192"/>
                  </a:cubicBezTo>
                  <a:cubicBezTo>
                    <a:pt x="5674" y="7192"/>
                    <a:pt x="6580" y="6839"/>
                    <a:pt x="7262" y="6130"/>
                  </a:cubicBezTo>
                  <a:cubicBezTo>
                    <a:pt x="9541" y="3906"/>
                    <a:pt x="7995" y="27"/>
                    <a:pt x="4821" y="0"/>
                  </a:cubicBezTo>
                  <a:cubicBezTo>
                    <a:pt x="4810" y="0"/>
                    <a:pt x="4798" y="0"/>
                    <a:pt x="478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32"/>
            <p:cNvSpPr/>
            <p:nvPr/>
          </p:nvSpPr>
          <p:spPr>
            <a:xfrm>
              <a:off x="4006975" y="1181075"/>
              <a:ext cx="201425" cy="181050"/>
            </a:xfrm>
            <a:custGeom>
              <a:rect b="b" l="l" r="r" t="t"/>
              <a:pathLst>
                <a:path extrusionOk="0" h="7242" w="8057">
                  <a:moveTo>
                    <a:pt x="4006" y="1"/>
                  </a:moveTo>
                  <a:cubicBezTo>
                    <a:pt x="3156" y="1"/>
                    <a:pt x="2308" y="327"/>
                    <a:pt x="1601" y="983"/>
                  </a:cubicBezTo>
                  <a:cubicBezTo>
                    <a:pt x="109" y="2394"/>
                    <a:pt x="0" y="4564"/>
                    <a:pt x="1384" y="6056"/>
                  </a:cubicBezTo>
                  <a:cubicBezTo>
                    <a:pt x="2082" y="6840"/>
                    <a:pt x="3051" y="7242"/>
                    <a:pt x="4021" y="7242"/>
                  </a:cubicBezTo>
                  <a:cubicBezTo>
                    <a:pt x="4897" y="7242"/>
                    <a:pt x="5774" y="6914"/>
                    <a:pt x="6456" y="6245"/>
                  </a:cubicBezTo>
                  <a:cubicBezTo>
                    <a:pt x="7948" y="4944"/>
                    <a:pt x="8056" y="2638"/>
                    <a:pt x="6646" y="1200"/>
                  </a:cubicBezTo>
                  <a:cubicBezTo>
                    <a:pt x="5890" y="402"/>
                    <a:pt x="4947" y="1"/>
                    <a:pt x="4006"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32"/>
            <p:cNvSpPr/>
            <p:nvPr/>
          </p:nvSpPr>
          <p:spPr>
            <a:xfrm>
              <a:off x="4617950" y="551525"/>
              <a:ext cx="238325" cy="180175"/>
            </a:xfrm>
            <a:custGeom>
              <a:rect b="b" l="l" r="r" t="t"/>
              <a:pathLst>
                <a:path extrusionOk="0" h="7207" w="9533">
                  <a:moveTo>
                    <a:pt x="4747" y="1"/>
                  </a:moveTo>
                  <a:cubicBezTo>
                    <a:pt x="3849" y="1"/>
                    <a:pt x="2954" y="347"/>
                    <a:pt x="2279" y="1049"/>
                  </a:cubicBezTo>
                  <a:cubicBezTo>
                    <a:pt x="0" y="3273"/>
                    <a:pt x="1519" y="7152"/>
                    <a:pt x="4693" y="7206"/>
                  </a:cubicBezTo>
                  <a:cubicBezTo>
                    <a:pt x="4715" y="7206"/>
                    <a:pt x="4737" y="7206"/>
                    <a:pt x="4759" y="7206"/>
                  </a:cubicBezTo>
                  <a:cubicBezTo>
                    <a:pt x="7916" y="7206"/>
                    <a:pt x="9532" y="3393"/>
                    <a:pt x="7324" y="1130"/>
                  </a:cubicBezTo>
                  <a:cubicBezTo>
                    <a:pt x="6630" y="381"/>
                    <a:pt x="5687" y="1"/>
                    <a:pt x="4747"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32"/>
            <p:cNvSpPr/>
            <p:nvPr/>
          </p:nvSpPr>
          <p:spPr>
            <a:xfrm>
              <a:off x="2098125" y="3073125"/>
              <a:ext cx="238525" cy="179725"/>
            </a:xfrm>
            <a:custGeom>
              <a:rect b="b" l="l" r="r" t="t"/>
              <a:pathLst>
                <a:path extrusionOk="0" h="7189" w="9541">
                  <a:moveTo>
                    <a:pt x="4759" y="0"/>
                  </a:moveTo>
                  <a:cubicBezTo>
                    <a:pt x="3849" y="0"/>
                    <a:pt x="2937" y="360"/>
                    <a:pt x="2252" y="1085"/>
                  </a:cubicBezTo>
                  <a:cubicBezTo>
                    <a:pt x="1" y="3337"/>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32"/>
            <p:cNvSpPr/>
            <p:nvPr/>
          </p:nvSpPr>
          <p:spPr>
            <a:xfrm>
              <a:off x="2728075" y="2443400"/>
              <a:ext cx="238150" cy="180200"/>
            </a:xfrm>
            <a:custGeom>
              <a:rect b="b" l="l" r="r" t="t"/>
              <a:pathLst>
                <a:path extrusionOk="0" h="7208" w="9526">
                  <a:moveTo>
                    <a:pt x="4761" y="0"/>
                  </a:moveTo>
                  <a:cubicBezTo>
                    <a:pt x="3895" y="0"/>
                    <a:pt x="3028" y="340"/>
                    <a:pt x="2306" y="1022"/>
                  </a:cubicBezTo>
                  <a:cubicBezTo>
                    <a:pt x="1" y="3219"/>
                    <a:pt x="1493" y="7125"/>
                    <a:pt x="4693" y="7206"/>
                  </a:cubicBezTo>
                  <a:cubicBezTo>
                    <a:pt x="4727" y="7207"/>
                    <a:pt x="4760" y="7208"/>
                    <a:pt x="4793" y="7208"/>
                  </a:cubicBezTo>
                  <a:cubicBezTo>
                    <a:pt x="7902" y="7208"/>
                    <a:pt x="9525" y="3439"/>
                    <a:pt x="7351" y="1158"/>
                  </a:cubicBezTo>
                  <a:cubicBezTo>
                    <a:pt x="6609" y="387"/>
                    <a:pt x="5686" y="0"/>
                    <a:pt x="4761"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32"/>
            <p:cNvSpPr/>
            <p:nvPr/>
          </p:nvSpPr>
          <p:spPr>
            <a:xfrm>
              <a:off x="839100" y="4963650"/>
              <a:ext cx="238525" cy="179975"/>
            </a:xfrm>
            <a:custGeom>
              <a:rect b="b" l="l" r="r" t="t"/>
              <a:pathLst>
                <a:path extrusionOk="0" h="7199" w="9541">
                  <a:moveTo>
                    <a:pt x="4760" y="0"/>
                  </a:moveTo>
                  <a:cubicBezTo>
                    <a:pt x="1582" y="0"/>
                    <a:pt x="1" y="3833"/>
                    <a:pt x="2244" y="6076"/>
                  </a:cubicBezTo>
                  <a:cubicBezTo>
                    <a:pt x="2925" y="6826"/>
                    <a:pt x="3853" y="7198"/>
                    <a:pt x="4779" y="7198"/>
                  </a:cubicBezTo>
                  <a:cubicBezTo>
                    <a:pt x="5697" y="7198"/>
                    <a:pt x="6614" y="6832"/>
                    <a:pt x="7289" y="6103"/>
                  </a:cubicBezTo>
                  <a:cubicBezTo>
                    <a:pt x="9540" y="3852"/>
                    <a:pt x="7967" y="0"/>
                    <a:pt x="4794" y="0"/>
                  </a:cubicBezTo>
                  <a:cubicBezTo>
                    <a:pt x="4782" y="0"/>
                    <a:pt x="4771" y="0"/>
                    <a:pt x="4760"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32"/>
            <p:cNvSpPr/>
            <p:nvPr/>
          </p:nvSpPr>
          <p:spPr>
            <a:xfrm>
              <a:off x="1469250" y="4333675"/>
              <a:ext cx="238325" cy="180100"/>
            </a:xfrm>
            <a:custGeom>
              <a:rect b="b" l="l" r="r" t="t"/>
              <a:pathLst>
                <a:path extrusionOk="0" h="7204" w="9533">
                  <a:moveTo>
                    <a:pt x="4746" y="1"/>
                  </a:moveTo>
                  <a:cubicBezTo>
                    <a:pt x="1616" y="1"/>
                    <a:pt x="0" y="3788"/>
                    <a:pt x="2182" y="6050"/>
                  </a:cubicBezTo>
                  <a:cubicBezTo>
                    <a:pt x="2865" y="6817"/>
                    <a:pt x="3813" y="7204"/>
                    <a:pt x="4765" y="7204"/>
                  </a:cubicBezTo>
                  <a:cubicBezTo>
                    <a:pt x="5665" y="7204"/>
                    <a:pt x="6568" y="6857"/>
                    <a:pt x="7254" y="6159"/>
                  </a:cubicBezTo>
                  <a:cubicBezTo>
                    <a:pt x="9532" y="3934"/>
                    <a:pt x="8013" y="56"/>
                    <a:pt x="4813" y="1"/>
                  </a:cubicBezTo>
                  <a:cubicBezTo>
                    <a:pt x="4791" y="1"/>
                    <a:pt x="4768" y="1"/>
                    <a:pt x="4746"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32"/>
            <p:cNvSpPr/>
            <p:nvPr/>
          </p:nvSpPr>
          <p:spPr>
            <a:xfrm>
              <a:off x="2098325" y="3702975"/>
              <a:ext cx="239200" cy="179825"/>
            </a:xfrm>
            <a:custGeom>
              <a:rect b="b" l="l" r="r" t="t"/>
              <a:pathLst>
                <a:path extrusionOk="0" h="7193" w="9568">
                  <a:moveTo>
                    <a:pt x="4771" y="1"/>
                  </a:moveTo>
                  <a:cubicBezTo>
                    <a:pt x="3843" y="1"/>
                    <a:pt x="2918" y="374"/>
                    <a:pt x="2244" y="1116"/>
                  </a:cubicBezTo>
                  <a:cubicBezTo>
                    <a:pt x="1" y="3387"/>
                    <a:pt x="1609" y="7192"/>
                    <a:pt x="4787" y="7192"/>
                  </a:cubicBezTo>
                  <a:cubicBezTo>
                    <a:pt x="4798" y="7192"/>
                    <a:pt x="4810" y="7192"/>
                    <a:pt x="4821" y="7192"/>
                  </a:cubicBezTo>
                  <a:cubicBezTo>
                    <a:pt x="7994" y="7165"/>
                    <a:pt x="9568" y="3286"/>
                    <a:pt x="7262" y="1062"/>
                  </a:cubicBezTo>
                  <a:cubicBezTo>
                    <a:pt x="6580" y="353"/>
                    <a:pt x="5674" y="1"/>
                    <a:pt x="4771"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32"/>
            <p:cNvSpPr/>
            <p:nvPr/>
          </p:nvSpPr>
          <p:spPr>
            <a:xfrm>
              <a:off x="2747075" y="3072975"/>
              <a:ext cx="201425" cy="182050"/>
            </a:xfrm>
            <a:custGeom>
              <a:rect b="b" l="l" r="r" t="t"/>
              <a:pathLst>
                <a:path extrusionOk="0" h="7282" w="8057">
                  <a:moveTo>
                    <a:pt x="4005" y="0"/>
                  </a:moveTo>
                  <a:cubicBezTo>
                    <a:pt x="3156" y="0"/>
                    <a:pt x="2308" y="327"/>
                    <a:pt x="1601" y="983"/>
                  </a:cubicBezTo>
                  <a:cubicBezTo>
                    <a:pt x="82" y="2393"/>
                    <a:pt x="0" y="4536"/>
                    <a:pt x="1384" y="6028"/>
                  </a:cubicBezTo>
                  <a:cubicBezTo>
                    <a:pt x="2097" y="6858"/>
                    <a:pt x="3093" y="7282"/>
                    <a:pt x="4092" y="7282"/>
                  </a:cubicBezTo>
                  <a:cubicBezTo>
                    <a:pt x="4954" y="7282"/>
                    <a:pt x="5819" y="6967"/>
                    <a:pt x="6510" y="6326"/>
                  </a:cubicBezTo>
                  <a:cubicBezTo>
                    <a:pt x="8002" y="4970"/>
                    <a:pt x="8056" y="2637"/>
                    <a:pt x="6646" y="1200"/>
                  </a:cubicBezTo>
                  <a:cubicBezTo>
                    <a:pt x="5890" y="401"/>
                    <a:pt x="4947" y="0"/>
                    <a:pt x="4005"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32"/>
            <p:cNvSpPr/>
            <p:nvPr/>
          </p:nvSpPr>
          <p:spPr>
            <a:xfrm>
              <a:off x="3358025" y="2443400"/>
              <a:ext cx="238325" cy="180175"/>
            </a:xfrm>
            <a:custGeom>
              <a:rect b="b" l="l" r="r" t="t"/>
              <a:pathLst>
                <a:path extrusionOk="0" h="7207" w="9533">
                  <a:moveTo>
                    <a:pt x="4768" y="1"/>
                  </a:moveTo>
                  <a:cubicBezTo>
                    <a:pt x="3870" y="1"/>
                    <a:pt x="2968" y="347"/>
                    <a:pt x="2279" y="1049"/>
                  </a:cubicBezTo>
                  <a:cubicBezTo>
                    <a:pt x="1" y="3246"/>
                    <a:pt x="1520" y="7152"/>
                    <a:pt x="4693" y="7206"/>
                  </a:cubicBezTo>
                  <a:cubicBezTo>
                    <a:pt x="4716" y="7207"/>
                    <a:pt x="4738" y="7207"/>
                    <a:pt x="4761" y="7207"/>
                  </a:cubicBezTo>
                  <a:cubicBezTo>
                    <a:pt x="7917" y="7207"/>
                    <a:pt x="9533" y="3420"/>
                    <a:pt x="7324" y="1131"/>
                  </a:cubicBezTo>
                  <a:cubicBezTo>
                    <a:pt x="6644" y="381"/>
                    <a:pt x="5709" y="1"/>
                    <a:pt x="476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32"/>
            <p:cNvSpPr/>
            <p:nvPr/>
          </p:nvSpPr>
          <p:spPr>
            <a:xfrm>
              <a:off x="1468850" y="4962975"/>
              <a:ext cx="238725" cy="180400"/>
            </a:xfrm>
            <a:custGeom>
              <a:rect b="b" l="l" r="r" t="t"/>
              <a:pathLst>
                <a:path extrusionOk="0" h="7216" w="9549">
                  <a:moveTo>
                    <a:pt x="4748" y="0"/>
                  </a:moveTo>
                  <a:cubicBezTo>
                    <a:pt x="1574" y="27"/>
                    <a:pt x="1" y="3879"/>
                    <a:pt x="2252" y="6130"/>
                  </a:cubicBezTo>
                  <a:cubicBezTo>
                    <a:pt x="2937" y="6856"/>
                    <a:pt x="3849" y="7215"/>
                    <a:pt x="4763" y="7215"/>
                  </a:cubicBezTo>
                  <a:cubicBezTo>
                    <a:pt x="5693" y="7215"/>
                    <a:pt x="6626" y="6842"/>
                    <a:pt x="7324" y="6103"/>
                  </a:cubicBezTo>
                  <a:cubicBezTo>
                    <a:pt x="9548" y="3852"/>
                    <a:pt x="7948" y="0"/>
                    <a:pt x="4748"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32"/>
            <p:cNvSpPr/>
            <p:nvPr/>
          </p:nvSpPr>
          <p:spPr>
            <a:xfrm>
              <a:off x="2116450" y="4332375"/>
              <a:ext cx="202775" cy="181000"/>
            </a:xfrm>
            <a:custGeom>
              <a:rect b="b" l="l" r="r" t="t"/>
              <a:pathLst>
                <a:path extrusionOk="0" h="7240" w="8111">
                  <a:moveTo>
                    <a:pt x="4023" y="1"/>
                  </a:moveTo>
                  <a:cubicBezTo>
                    <a:pt x="3204" y="1"/>
                    <a:pt x="2389" y="303"/>
                    <a:pt x="1709" y="921"/>
                  </a:cubicBezTo>
                  <a:cubicBezTo>
                    <a:pt x="163" y="2305"/>
                    <a:pt x="0" y="4448"/>
                    <a:pt x="1356" y="5966"/>
                  </a:cubicBezTo>
                  <a:cubicBezTo>
                    <a:pt x="2109" y="6808"/>
                    <a:pt x="3087" y="7240"/>
                    <a:pt x="4067" y="7240"/>
                  </a:cubicBezTo>
                  <a:cubicBezTo>
                    <a:pt x="4887" y="7240"/>
                    <a:pt x="5709" y="6937"/>
                    <a:pt x="6401" y="6319"/>
                  </a:cubicBezTo>
                  <a:cubicBezTo>
                    <a:pt x="7920" y="4990"/>
                    <a:pt x="8110" y="2793"/>
                    <a:pt x="6754" y="1274"/>
                  </a:cubicBezTo>
                  <a:cubicBezTo>
                    <a:pt x="5986" y="433"/>
                    <a:pt x="5002" y="1"/>
                    <a:pt x="402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32"/>
            <p:cNvSpPr/>
            <p:nvPr/>
          </p:nvSpPr>
          <p:spPr>
            <a:xfrm>
              <a:off x="2747075" y="3702650"/>
              <a:ext cx="201425" cy="180725"/>
            </a:xfrm>
            <a:custGeom>
              <a:rect b="b" l="l" r="r" t="t"/>
              <a:pathLst>
                <a:path extrusionOk="0" h="7229" w="8057">
                  <a:moveTo>
                    <a:pt x="3994" y="0"/>
                  </a:moveTo>
                  <a:cubicBezTo>
                    <a:pt x="3149" y="0"/>
                    <a:pt x="2305" y="328"/>
                    <a:pt x="1601" y="994"/>
                  </a:cubicBezTo>
                  <a:cubicBezTo>
                    <a:pt x="82" y="2431"/>
                    <a:pt x="0" y="4547"/>
                    <a:pt x="1384" y="6039"/>
                  </a:cubicBezTo>
                  <a:cubicBezTo>
                    <a:pt x="2129" y="6827"/>
                    <a:pt x="3086" y="7229"/>
                    <a:pt x="4043" y="7229"/>
                  </a:cubicBezTo>
                  <a:cubicBezTo>
                    <a:pt x="4897" y="7229"/>
                    <a:pt x="5752" y="6908"/>
                    <a:pt x="6456" y="6256"/>
                  </a:cubicBezTo>
                  <a:cubicBezTo>
                    <a:pt x="7948" y="4954"/>
                    <a:pt x="8056" y="2621"/>
                    <a:pt x="6646" y="1211"/>
                  </a:cubicBezTo>
                  <a:cubicBezTo>
                    <a:pt x="5887" y="409"/>
                    <a:pt x="4939" y="0"/>
                    <a:pt x="3994"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32"/>
            <p:cNvSpPr/>
            <p:nvPr/>
          </p:nvSpPr>
          <p:spPr>
            <a:xfrm>
              <a:off x="3357750" y="3073100"/>
              <a:ext cx="239000" cy="179750"/>
            </a:xfrm>
            <a:custGeom>
              <a:rect b="b" l="l" r="r" t="t"/>
              <a:pathLst>
                <a:path extrusionOk="0" h="7190" w="9560">
                  <a:moveTo>
                    <a:pt x="4772" y="1"/>
                  </a:moveTo>
                  <a:cubicBezTo>
                    <a:pt x="3836" y="1"/>
                    <a:pt x="2900" y="381"/>
                    <a:pt x="2209" y="1141"/>
                  </a:cubicBezTo>
                  <a:cubicBezTo>
                    <a:pt x="0" y="3403"/>
                    <a:pt x="1616" y="7190"/>
                    <a:pt x="4773" y="7190"/>
                  </a:cubicBezTo>
                  <a:cubicBezTo>
                    <a:pt x="4795" y="7190"/>
                    <a:pt x="4818" y="7190"/>
                    <a:pt x="4840" y="7189"/>
                  </a:cubicBezTo>
                  <a:cubicBezTo>
                    <a:pt x="8013" y="7135"/>
                    <a:pt x="9560" y="3256"/>
                    <a:pt x="7254" y="1059"/>
                  </a:cubicBezTo>
                  <a:cubicBezTo>
                    <a:pt x="6575" y="354"/>
                    <a:pt x="5674" y="1"/>
                    <a:pt x="4772"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32"/>
            <p:cNvSpPr/>
            <p:nvPr/>
          </p:nvSpPr>
          <p:spPr>
            <a:xfrm>
              <a:off x="2098125" y="4963650"/>
              <a:ext cx="238725" cy="180050"/>
            </a:xfrm>
            <a:custGeom>
              <a:rect b="b" l="l" r="r" t="t"/>
              <a:pathLst>
                <a:path extrusionOk="0" h="7202" w="9549">
                  <a:moveTo>
                    <a:pt x="4775" y="0"/>
                  </a:moveTo>
                  <a:cubicBezTo>
                    <a:pt x="1601" y="0"/>
                    <a:pt x="1" y="3852"/>
                    <a:pt x="2252" y="6103"/>
                  </a:cubicBezTo>
                  <a:cubicBezTo>
                    <a:pt x="2930" y="6836"/>
                    <a:pt x="3852" y="7202"/>
                    <a:pt x="4775" y="7202"/>
                  </a:cubicBezTo>
                  <a:cubicBezTo>
                    <a:pt x="5697" y="7202"/>
                    <a:pt x="6619" y="6836"/>
                    <a:pt x="7297" y="6103"/>
                  </a:cubicBezTo>
                  <a:cubicBezTo>
                    <a:pt x="9548" y="3852"/>
                    <a:pt x="7975" y="0"/>
                    <a:pt x="4775"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32"/>
            <p:cNvSpPr/>
            <p:nvPr/>
          </p:nvSpPr>
          <p:spPr>
            <a:xfrm>
              <a:off x="2728475" y="4332575"/>
              <a:ext cx="238325" cy="180175"/>
            </a:xfrm>
            <a:custGeom>
              <a:rect b="b" l="l" r="r" t="t"/>
              <a:pathLst>
                <a:path extrusionOk="0" h="7207" w="9533">
                  <a:moveTo>
                    <a:pt x="4749" y="1"/>
                  </a:moveTo>
                  <a:cubicBezTo>
                    <a:pt x="3805" y="1"/>
                    <a:pt x="2862" y="381"/>
                    <a:pt x="2182" y="1130"/>
                  </a:cubicBezTo>
                  <a:cubicBezTo>
                    <a:pt x="0" y="3420"/>
                    <a:pt x="1616" y="7207"/>
                    <a:pt x="4773" y="7207"/>
                  </a:cubicBezTo>
                  <a:cubicBezTo>
                    <a:pt x="4795" y="7207"/>
                    <a:pt x="4818" y="7207"/>
                    <a:pt x="4840" y="7206"/>
                  </a:cubicBezTo>
                  <a:cubicBezTo>
                    <a:pt x="8014" y="7125"/>
                    <a:pt x="9532" y="3246"/>
                    <a:pt x="7227" y="1049"/>
                  </a:cubicBezTo>
                  <a:cubicBezTo>
                    <a:pt x="6551" y="347"/>
                    <a:pt x="5650" y="1"/>
                    <a:pt x="4749"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32"/>
            <p:cNvSpPr/>
            <p:nvPr/>
          </p:nvSpPr>
          <p:spPr>
            <a:xfrm>
              <a:off x="3358025" y="3702975"/>
              <a:ext cx="238325" cy="179825"/>
            </a:xfrm>
            <a:custGeom>
              <a:rect b="b" l="l" r="r" t="t"/>
              <a:pathLst>
                <a:path extrusionOk="0" h="7193" w="9533">
                  <a:moveTo>
                    <a:pt x="4768" y="0"/>
                  </a:moveTo>
                  <a:cubicBezTo>
                    <a:pt x="3870" y="0"/>
                    <a:pt x="2968" y="346"/>
                    <a:pt x="2279" y="1035"/>
                  </a:cubicBezTo>
                  <a:cubicBezTo>
                    <a:pt x="1" y="3259"/>
                    <a:pt x="1520" y="7138"/>
                    <a:pt x="4693" y="7192"/>
                  </a:cubicBezTo>
                  <a:cubicBezTo>
                    <a:pt x="4716" y="7193"/>
                    <a:pt x="4738" y="7193"/>
                    <a:pt x="4761" y="7193"/>
                  </a:cubicBezTo>
                  <a:cubicBezTo>
                    <a:pt x="7917" y="7193"/>
                    <a:pt x="9533" y="3406"/>
                    <a:pt x="7324" y="1144"/>
                  </a:cubicBezTo>
                  <a:cubicBezTo>
                    <a:pt x="6644" y="380"/>
                    <a:pt x="5709" y="0"/>
                    <a:pt x="4768"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32"/>
            <p:cNvSpPr/>
            <p:nvPr/>
          </p:nvSpPr>
          <p:spPr>
            <a:xfrm>
              <a:off x="2747075" y="4962125"/>
              <a:ext cx="201425" cy="181050"/>
            </a:xfrm>
            <a:custGeom>
              <a:rect b="b" l="l" r="r" t="t"/>
              <a:pathLst>
                <a:path extrusionOk="0" h="7242" w="8057">
                  <a:moveTo>
                    <a:pt x="4005" y="1"/>
                  </a:moveTo>
                  <a:cubicBezTo>
                    <a:pt x="3156" y="1"/>
                    <a:pt x="2308" y="328"/>
                    <a:pt x="1601" y="984"/>
                  </a:cubicBezTo>
                  <a:cubicBezTo>
                    <a:pt x="109" y="2394"/>
                    <a:pt x="0" y="4564"/>
                    <a:pt x="1384" y="6056"/>
                  </a:cubicBezTo>
                  <a:cubicBezTo>
                    <a:pt x="2082" y="6840"/>
                    <a:pt x="3051" y="7242"/>
                    <a:pt x="4021" y="7242"/>
                  </a:cubicBezTo>
                  <a:cubicBezTo>
                    <a:pt x="4897" y="7242"/>
                    <a:pt x="5774" y="6915"/>
                    <a:pt x="6456" y="6246"/>
                  </a:cubicBezTo>
                  <a:cubicBezTo>
                    <a:pt x="7948" y="4944"/>
                    <a:pt x="8056" y="2638"/>
                    <a:pt x="6646" y="1201"/>
                  </a:cubicBezTo>
                  <a:cubicBezTo>
                    <a:pt x="5890" y="402"/>
                    <a:pt x="4947" y="1"/>
                    <a:pt x="4005"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32"/>
            <p:cNvSpPr/>
            <p:nvPr/>
          </p:nvSpPr>
          <p:spPr>
            <a:xfrm>
              <a:off x="3358025" y="4332300"/>
              <a:ext cx="238150" cy="180475"/>
            </a:xfrm>
            <a:custGeom>
              <a:rect b="b" l="l" r="r" t="t"/>
              <a:pathLst>
                <a:path extrusionOk="0" h="7219" w="9526">
                  <a:moveTo>
                    <a:pt x="4750" y="1"/>
                  </a:moveTo>
                  <a:cubicBezTo>
                    <a:pt x="3888" y="1"/>
                    <a:pt x="3025" y="341"/>
                    <a:pt x="2306" y="1033"/>
                  </a:cubicBezTo>
                  <a:cubicBezTo>
                    <a:pt x="1" y="3230"/>
                    <a:pt x="1493" y="7136"/>
                    <a:pt x="4666" y="7217"/>
                  </a:cubicBezTo>
                  <a:cubicBezTo>
                    <a:pt x="4700" y="7218"/>
                    <a:pt x="4733" y="7218"/>
                    <a:pt x="4767" y="7218"/>
                  </a:cubicBezTo>
                  <a:cubicBezTo>
                    <a:pt x="7902" y="7218"/>
                    <a:pt x="9525" y="3450"/>
                    <a:pt x="7352" y="1169"/>
                  </a:cubicBezTo>
                  <a:cubicBezTo>
                    <a:pt x="6606" y="395"/>
                    <a:pt x="5678" y="1"/>
                    <a:pt x="4750"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32"/>
            <p:cNvSpPr/>
            <p:nvPr/>
          </p:nvSpPr>
          <p:spPr>
            <a:xfrm>
              <a:off x="3357750" y="4962275"/>
              <a:ext cx="239000" cy="179750"/>
            </a:xfrm>
            <a:custGeom>
              <a:rect b="b" l="l" r="r" t="t"/>
              <a:pathLst>
                <a:path extrusionOk="0" h="7190" w="9560">
                  <a:moveTo>
                    <a:pt x="4772" y="1"/>
                  </a:moveTo>
                  <a:cubicBezTo>
                    <a:pt x="3836" y="1"/>
                    <a:pt x="2900" y="381"/>
                    <a:pt x="2209" y="1140"/>
                  </a:cubicBezTo>
                  <a:cubicBezTo>
                    <a:pt x="0" y="3403"/>
                    <a:pt x="1616" y="7190"/>
                    <a:pt x="4773" y="7190"/>
                  </a:cubicBezTo>
                  <a:cubicBezTo>
                    <a:pt x="4795" y="7190"/>
                    <a:pt x="4818" y="7189"/>
                    <a:pt x="4840" y="7189"/>
                  </a:cubicBezTo>
                  <a:cubicBezTo>
                    <a:pt x="8013" y="7135"/>
                    <a:pt x="9560" y="3256"/>
                    <a:pt x="7254" y="1059"/>
                  </a:cubicBezTo>
                  <a:cubicBezTo>
                    <a:pt x="6575" y="354"/>
                    <a:pt x="5674" y="1"/>
                    <a:pt x="4772"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32"/>
            <p:cNvSpPr/>
            <p:nvPr/>
          </p:nvSpPr>
          <p:spPr>
            <a:xfrm>
              <a:off x="229975" y="2443400"/>
              <a:ext cx="198700" cy="179600"/>
            </a:xfrm>
            <a:custGeom>
              <a:rect b="b" l="l" r="r" t="t"/>
              <a:pathLst>
                <a:path extrusionOk="0" h="7184" w="7948">
                  <a:moveTo>
                    <a:pt x="3927" y="0"/>
                  </a:moveTo>
                  <a:cubicBezTo>
                    <a:pt x="3061" y="0"/>
                    <a:pt x="2201" y="340"/>
                    <a:pt x="1492" y="1022"/>
                  </a:cubicBezTo>
                  <a:cubicBezTo>
                    <a:pt x="55" y="2378"/>
                    <a:pt x="1" y="4657"/>
                    <a:pt x="1357" y="6067"/>
                  </a:cubicBezTo>
                  <a:cubicBezTo>
                    <a:pt x="2058" y="6810"/>
                    <a:pt x="3005" y="7184"/>
                    <a:pt x="3956" y="7184"/>
                  </a:cubicBezTo>
                  <a:cubicBezTo>
                    <a:pt x="4844" y="7184"/>
                    <a:pt x="5735" y="6858"/>
                    <a:pt x="6429" y="6203"/>
                  </a:cubicBezTo>
                  <a:lnTo>
                    <a:pt x="6402" y="6203"/>
                  </a:lnTo>
                  <a:cubicBezTo>
                    <a:pt x="7894" y="4874"/>
                    <a:pt x="7948" y="2541"/>
                    <a:pt x="6537" y="1158"/>
                  </a:cubicBezTo>
                  <a:cubicBezTo>
                    <a:pt x="5781" y="387"/>
                    <a:pt x="4851" y="0"/>
                    <a:pt x="392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32"/>
            <p:cNvSpPr/>
            <p:nvPr/>
          </p:nvSpPr>
          <p:spPr>
            <a:xfrm>
              <a:off x="209625" y="3073800"/>
              <a:ext cx="238725" cy="180050"/>
            </a:xfrm>
            <a:custGeom>
              <a:rect b="b" l="l" r="r" t="t"/>
              <a:pathLst>
                <a:path extrusionOk="0" h="7202" w="9549">
                  <a:moveTo>
                    <a:pt x="4775" y="0"/>
                  </a:moveTo>
                  <a:cubicBezTo>
                    <a:pt x="1574" y="0"/>
                    <a:pt x="1" y="3852"/>
                    <a:pt x="2252" y="6103"/>
                  </a:cubicBezTo>
                  <a:cubicBezTo>
                    <a:pt x="2930" y="6836"/>
                    <a:pt x="3852" y="7202"/>
                    <a:pt x="4775" y="7202"/>
                  </a:cubicBezTo>
                  <a:cubicBezTo>
                    <a:pt x="5697" y="7202"/>
                    <a:pt x="6619" y="6836"/>
                    <a:pt x="7297" y="6103"/>
                  </a:cubicBezTo>
                  <a:cubicBezTo>
                    <a:pt x="9548" y="3852"/>
                    <a:pt x="7948" y="0"/>
                    <a:pt x="4775"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32"/>
            <p:cNvSpPr/>
            <p:nvPr/>
          </p:nvSpPr>
          <p:spPr>
            <a:xfrm>
              <a:off x="857225" y="2443200"/>
              <a:ext cx="202100" cy="180775"/>
            </a:xfrm>
            <a:custGeom>
              <a:rect b="b" l="l" r="r" t="t"/>
              <a:pathLst>
                <a:path extrusionOk="0" h="7231" w="8084">
                  <a:moveTo>
                    <a:pt x="4034" y="1"/>
                  </a:moveTo>
                  <a:cubicBezTo>
                    <a:pt x="3217" y="1"/>
                    <a:pt x="2401" y="304"/>
                    <a:pt x="1709" y="922"/>
                  </a:cubicBezTo>
                  <a:cubicBezTo>
                    <a:pt x="190" y="2278"/>
                    <a:pt x="0" y="4448"/>
                    <a:pt x="1356" y="5967"/>
                  </a:cubicBezTo>
                  <a:cubicBezTo>
                    <a:pt x="2083" y="6797"/>
                    <a:pt x="3070" y="7231"/>
                    <a:pt x="4063" y="7231"/>
                  </a:cubicBezTo>
                  <a:cubicBezTo>
                    <a:pt x="4886" y="7231"/>
                    <a:pt x="5713" y="6934"/>
                    <a:pt x="6401" y="6319"/>
                  </a:cubicBezTo>
                  <a:cubicBezTo>
                    <a:pt x="7893" y="4990"/>
                    <a:pt x="8083" y="2766"/>
                    <a:pt x="6754" y="1274"/>
                  </a:cubicBezTo>
                  <a:cubicBezTo>
                    <a:pt x="5986" y="433"/>
                    <a:pt x="5010" y="1"/>
                    <a:pt x="4034"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32"/>
            <p:cNvSpPr/>
            <p:nvPr/>
          </p:nvSpPr>
          <p:spPr>
            <a:xfrm>
              <a:off x="209625" y="3703725"/>
              <a:ext cx="238325" cy="180100"/>
            </a:xfrm>
            <a:custGeom>
              <a:rect b="b" l="l" r="r" t="t"/>
              <a:pathLst>
                <a:path extrusionOk="0" h="7204" w="9533">
                  <a:moveTo>
                    <a:pt x="4760" y="1"/>
                  </a:moveTo>
                  <a:cubicBezTo>
                    <a:pt x="4738" y="1"/>
                    <a:pt x="4716" y="1"/>
                    <a:pt x="4693" y="1"/>
                  </a:cubicBezTo>
                  <a:cubicBezTo>
                    <a:pt x="1520" y="56"/>
                    <a:pt x="1" y="3934"/>
                    <a:pt x="2279" y="6159"/>
                  </a:cubicBezTo>
                  <a:cubicBezTo>
                    <a:pt x="2952" y="6857"/>
                    <a:pt x="3848" y="7204"/>
                    <a:pt x="4745" y="7204"/>
                  </a:cubicBezTo>
                  <a:cubicBezTo>
                    <a:pt x="5693" y="7204"/>
                    <a:pt x="6641" y="6817"/>
                    <a:pt x="7324" y="6050"/>
                  </a:cubicBezTo>
                  <a:cubicBezTo>
                    <a:pt x="9533" y="3788"/>
                    <a:pt x="7917" y="1"/>
                    <a:pt x="4760"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32"/>
            <p:cNvSpPr/>
            <p:nvPr/>
          </p:nvSpPr>
          <p:spPr>
            <a:xfrm>
              <a:off x="838900" y="3073100"/>
              <a:ext cx="238150" cy="179775"/>
            </a:xfrm>
            <a:custGeom>
              <a:rect b="b" l="l" r="r" t="t"/>
              <a:pathLst>
                <a:path extrusionOk="0" h="7191" w="9526">
                  <a:moveTo>
                    <a:pt x="4788" y="1"/>
                  </a:moveTo>
                  <a:cubicBezTo>
                    <a:pt x="3886" y="1"/>
                    <a:pt x="2985" y="354"/>
                    <a:pt x="2306" y="1059"/>
                  </a:cubicBezTo>
                  <a:cubicBezTo>
                    <a:pt x="1" y="3256"/>
                    <a:pt x="1520" y="7135"/>
                    <a:pt x="4693" y="7189"/>
                  </a:cubicBezTo>
                  <a:cubicBezTo>
                    <a:pt x="4727" y="7190"/>
                    <a:pt x="4760" y="7190"/>
                    <a:pt x="4793" y="7190"/>
                  </a:cubicBezTo>
                  <a:cubicBezTo>
                    <a:pt x="7928" y="7190"/>
                    <a:pt x="9525" y="3395"/>
                    <a:pt x="7351" y="1141"/>
                  </a:cubicBezTo>
                  <a:cubicBezTo>
                    <a:pt x="6661" y="381"/>
                    <a:pt x="5724" y="1"/>
                    <a:pt x="478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32"/>
            <p:cNvSpPr/>
            <p:nvPr/>
          </p:nvSpPr>
          <p:spPr>
            <a:xfrm>
              <a:off x="1468175" y="2443250"/>
              <a:ext cx="239200" cy="180325"/>
            </a:xfrm>
            <a:custGeom>
              <a:rect b="b" l="l" r="r" t="t"/>
              <a:pathLst>
                <a:path extrusionOk="0" h="7213" w="9568">
                  <a:moveTo>
                    <a:pt x="4787" y="1"/>
                  </a:moveTo>
                  <a:cubicBezTo>
                    <a:pt x="3881" y="1"/>
                    <a:pt x="2975" y="360"/>
                    <a:pt x="2306" y="1082"/>
                  </a:cubicBezTo>
                  <a:cubicBezTo>
                    <a:pt x="1" y="3306"/>
                    <a:pt x="1574" y="7185"/>
                    <a:pt x="4747" y="7212"/>
                  </a:cubicBezTo>
                  <a:cubicBezTo>
                    <a:pt x="4759" y="7212"/>
                    <a:pt x="4770" y="7212"/>
                    <a:pt x="4781" y="7212"/>
                  </a:cubicBezTo>
                  <a:cubicBezTo>
                    <a:pt x="7959" y="7212"/>
                    <a:pt x="9567" y="3407"/>
                    <a:pt x="7324" y="1137"/>
                  </a:cubicBezTo>
                  <a:cubicBezTo>
                    <a:pt x="6650" y="380"/>
                    <a:pt x="5719" y="1"/>
                    <a:pt x="4787"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32"/>
            <p:cNvSpPr/>
            <p:nvPr/>
          </p:nvSpPr>
          <p:spPr>
            <a:xfrm>
              <a:off x="209825" y="4333700"/>
              <a:ext cx="238525" cy="179800"/>
            </a:xfrm>
            <a:custGeom>
              <a:rect b="b" l="l" r="r" t="t"/>
              <a:pathLst>
                <a:path extrusionOk="0" h="7192" w="9541">
                  <a:moveTo>
                    <a:pt x="4760" y="0"/>
                  </a:moveTo>
                  <a:cubicBezTo>
                    <a:pt x="1609" y="0"/>
                    <a:pt x="1" y="3806"/>
                    <a:pt x="2217" y="6076"/>
                  </a:cubicBezTo>
                  <a:cubicBezTo>
                    <a:pt x="2905" y="6819"/>
                    <a:pt x="3836" y="7192"/>
                    <a:pt x="4768" y="7192"/>
                  </a:cubicBezTo>
                  <a:cubicBezTo>
                    <a:pt x="5674" y="7192"/>
                    <a:pt x="6580" y="6839"/>
                    <a:pt x="7262" y="6130"/>
                  </a:cubicBezTo>
                  <a:cubicBezTo>
                    <a:pt x="9540" y="3906"/>
                    <a:pt x="7994" y="28"/>
                    <a:pt x="4794" y="0"/>
                  </a:cubicBezTo>
                  <a:cubicBezTo>
                    <a:pt x="4783" y="0"/>
                    <a:pt x="4771" y="0"/>
                    <a:pt x="4760"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32"/>
            <p:cNvSpPr/>
            <p:nvPr/>
          </p:nvSpPr>
          <p:spPr>
            <a:xfrm>
              <a:off x="839100" y="3703750"/>
              <a:ext cx="238525" cy="180325"/>
            </a:xfrm>
            <a:custGeom>
              <a:rect b="b" l="l" r="r" t="t"/>
              <a:pathLst>
                <a:path extrusionOk="0" h="7213" w="9541">
                  <a:moveTo>
                    <a:pt x="4787" y="0"/>
                  </a:moveTo>
                  <a:cubicBezTo>
                    <a:pt x="1609" y="0"/>
                    <a:pt x="1" y="3806"/>
                    <a:pt x="2217" y="6076"/>
                  </a:cubicBezTo>
                  <a:cubicBezTo>
                    <a:pt x="2904" y="6832"/>
                    <a:pt x="3843" y="7212"/>
                    <a:pt x="4778" y="7212"/>
                  </a:cubicBezTo>
                  <a:cubicBezTo>
                    <a:pt x="5687" y="7212"/>
                    <a:pt x="6593" y="6853"/>
                    <a:pt x="7262" y="6130"/>
                  </a:cubicBezTo>
                  <a:cubicBezTo>
                    <a:pt x="9540" y="3906"/>
                    <a:pt x="7994" y="28"/>
                    <a:pt x="4821" y="0"/>
                  </a:cubicBezTo>
                  <a:cubicBezTo>
                    <a:pt x="4810" y="0"/>
                    <a:pt x="4798" y="0"/>
                    <a:pt x="478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32"/>
            <p:cNvSpPr/>
            <p:nvPr/>
          </p:nvSpPr>
          <p:spPr>
            <a:xfrm>
              <a:off x="1487175" y="3072975"/>
              <a:ext cx="200725" cy="180925"/>
            </a:xfrm>
            <a:custGeom>
              <a:rect b="b" l="l" r="r" t="t"/>
              <a:pathLst>
                <a:path extrusionOk="0" h="7237" w="8029">
                  <a:moveTo>
                    <a:pt x="4026" y="0"/>
                  </a:moveTo>
                  <a:cubicBezTo>
                    <a:pt x="3176" y="0"/>
                    <a:pt x="2321" y="327"/>
                    <a:pt x="1600" y="983"/>
                  </a:cubicBezTo>
                  <a:cubicBezTo>
                    <a:pt x="82" y="2393"/>
                    <a:pt x="0" y="4536"/>
                    <a:pt x="1383" y="6028"/>
                  </a:cubicBezTo>
                  <a:cubicBezTo>
                    <a:pt x="2095" y="6827"/>
                    <a:pt x="3088" y="7237"/>
                    <a:pt x="4085" y="7237"/>
                  </a:cubicBezTo>
                  <a:cubicBezTo>
                    <a:pt x="4949" y="7237"/>
                    <a:pt x="5817" y="6929"/>
                    <a:pt x="6510" y="6299"/>
                  </a:cubicBezTo>
                  <a:cubicBezTo>
                    <a:pt x="7975" y="4943"/>
                    <a:pt x="8029" y="2637"/>
                    <a:pt x="6646" y="1200"/>
                  </a:cubicBezTo>
                  <a:cubicBezTo>
                    <a:pt x="5904" y="401"/>
                    <a:pt x="4968" y="0"/>
                    <a:pt x="4026"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32"/>
            <p:cNvSpPr/>
            <p:nvPr/>
          </p:nvSpPr>
          <p:spPr>
            <a:xfrm>
              <a:off x="2098125" y="2443175"/>
              <a:ext cx="238525" cy="179725"/>
            </a:xfrm>
            <a:custGeom>
              <a:rect b="b" l="l" r="r" t="t"/>
              <a:pathLst>
                <a:path extrusionOk="0" h="7189" w="9541">
                  <a:moveTo>
                    <a:pt x="4759" y="0"/>
                  </a:moveTo>
                  <a:cubicBezTo>
                    <a:pt x="3849" y="0"/>
                    <a:pt x="2937" y="360"/>
                    <a:pt x="2252" y="1085"/>
                  </a:cubicBezTo>
                  <a:cubicBezTo>
                    <a:pt x="1" y="3309"/>
                    <a:pt x="1574" y="7188"/>
                    <a:pt x="4747" y="7188"/>
                  </a:cubicBezTo>
                  <a:cubicBezTo>
                    <a:pt x="4759" y="7188"/>
                    <a:pt x="4770" y="7188"/>
                    <a:pt x="4781" y="7188"/>
                  </a:cubicBezTo>
                  <a:cubicBezTo>
                    <a:pt x="7959" y="7188"/>
                    <a:pt x="9540" y="3356"/>
                    <a:pt x="7297" y="1112"/>
                  </a:cubicBezTo>
                  <a:cubicBezTo>
                    <a:pt x="6613" y="373"/>
                    <a:pt x="5687" y="0"/>
                    <a:pt x="4759"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32"/>
            <p:cNvSpPr/>
            <p:nvPr/>
          </p:nvSpPr>
          <p:spPr>
            <a:xfrm>
              <a:off x="209825" y="4962975"/>
              <a:ext cx="238525" cy="180325"/>
            </a:xfrm>
            <a:custGeom>
              <a:rect b="b" l="l" r="r" t="t"/>
              <a:pathLst>
                <a:path extrusionOk="0" h="7213" w="9541">
                  <a:moveTo>
                    <a:pt x="4760" y="0"/>
                  </a:moveTo>
                  <a:cubicBezTo>
                    <a:pt x="1609" y="0"/>
                    <a:pt x="1" y="3833"/>
                    <a:pt x="2217" y="6076"/>
                  </a:cubicBezTo>
                  <a:cubicBezTo>
                    <a:pt x="2904" y="6832"/>
                    <a:pt x="3836" y="7212"/>
                    <a:pt x="4767" y="7212"/>
                  </a:cubicBezTo>
                  <a:cubicBezTo>
                    <a:pt x="5673" y="7212"/>
                    <a:pt x="6580" y="6853"/>
                    <a:pt x="7262" y="6130"/>
                  </a:cubicBezTo>
                  <a:cubicBezTo>
                    <a:pt x="9540" y="3906"/>
                    <a:pt x="7994" y="55"/>
                    <a:pt x="4794" y="0"/>
                  </a:cubicBezTo>
                  <a:cubicBezTo>
                    <a:pt x="4783" y="0"/>
                    <a:pt x="4771" y="0"/>
                    <a:pt x="4760"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32"/>
            <p:cNvSpPr/>
            <p:nvPr/>
          </p:nvSpPr>
          <p:spPr>
            <a:xfrm>
              <a:off x="857225" y="4332350"/>
              <a:ext cx="201400" cy="180975"/>
            </a:xfrm>
            <a:custGeom>
              <a:rect b="b" l="l" r="r" t="t"/>
              <a:pathLst>
                <a:path extrusionOk="0" h="7239" w="8056">
                  <a:moveTo>
                    <a:pt x="4035" y="1"/>
                  </a:moveTo>
                  <a:cubicBezTo>
                    <a:pt x="3185" y="1"/>
                    <a:pt x="2336" y="334"/>
                    <a:pt x="1628" y="1004"/>
                  </a:cubicBezTo>
                  <a:cubicBezTo>
                    <a:pt x="136" y="2387"/>
                    <a:pt x="0" y="4557"/>
                    <a:pt x="1411" y="6049"/>
                  </a:cubicBezTo>
                  <a:cubicBezTo>
                    <a:pt x="2098" y="6837"/>
                    <a:pt x="3066" y="7239"/>
                    <a:pt x="4038" y="7239"/>
                  </a:cubicBezTo>
                  <a:cubicBezTo>
                    <a:pt x="4906" y="7239"/>
                    <a:pt x="5777" y="6918"/>
                    <a:pt x="6456" y="6266"/>
                  </a:cubicBezTo>
                  <a:cubicBezTo>
                    <a:pt x="7975" y="4937"/>
                    <a:pt x="8056" y="2631"/>
                    <a:pt x="6673" y="1221"/>
                  </a:cubicBezTo>
                  <a:cubicBezTo>
                    <a:pt x="5918" y="409"/>
                    <a:pt x="4975" y="1"/>
                    <a:pt x="4035"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32"/>
            <p:cNvSpPr/>
            <p:nvPr/>
          </p:nvSpPr>
          <p:spPr>
            <a:xfrm>
              <a:off x="1468850" y="3702900"/>
              <a:ext cx="238325" cy="179900"/>
            </a:xfrm>
            <a:custGeom>
              <a:rect b="b" l="l" r="r" t="t"/>
              <a:pathLst>
                <a:path extrusionOk="0" h="7196" w="9533">
                  <a:moveTo>
                    <a:pt x="4780" y="0"/>
                  </a:moveTo>
                  <a:cubicBezTo>
                    <a:pt x="3878" y="0"/>
                    <a:pt x="2971" y="346"/>
                    <a:pt x="2279" y="1038"/>
                  </a:cubicBezTo>
                  <a:cubicBezTo>
                    <a:pt x="1" y="3262"/>
                    <a:pt x="1520" y="7141"/>
                    <a:pt x="4720" y="7195"/>
                  </a:cubicBezTo>
                  <a:cubicBezTo>
                    <a:pt x="4743" y="7196"/>
                    <a:pt x="4765" y="7196"/>
                    <a:pt x="4787" y="7196"/>
                  </a:cubicBezTo>
                  <a:cubicBezTo>
                    <a:pt x="7917" y="7196"/>
                    <a:pt x="9533" y="3409"/>
                    <a:pt x="7324" y="1119"/>
                  </a:cubicBezTo>
                  <a:cubicBezTo>
                    <a:pt x="6647" y="373"/>
                    <a:pt x="5717" y="0"/>
                    <a:pt x="4780"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32"/>
            <p:cNvSpPr/>
            <p:nvPr/>
          </p:nvSpPr>
          <p:spPr>
            <a:xfrm>
              <a:off x="5247225" y="3073125"/>
              <a:ext cx="239175" cy="179725"/>
            </a:xfrm>
            <a:custGeom>
              <a:rect b="b" l="l" r="r" t="t"/>
              <a:pathLst>
                <a:path extrusionOk="0" h="7189" w="9567">
                  <a:moveTo>
                    <a:pt x="4765" y="0"/>
                  </a:moveTo>
                  <a:cubicBezTo>
                    <a:pt x="3855" y="0"/>
                    <a:pt x="2950" y="360"/>
                    <a:pt x="2278" y="1085"/>
                  </a:cubicBezTo>
                  <a:cubicBezTo>
                    <a:pt x="0" y="3337"/>
                    <a:pt x="1573" y="7188"/>
                    <a:pt x="4774" y="7188"/>
                  </a:cubicBezTo>
                  <a:cubicBezTo>
                    <a:pt x="4785" y="7188"/>
                    <a:pt x="4796" y="7188"/>
                    <a:pt x="4807" y="7188"/>
                  </a:cubicBezTo>
                  <a:cubicBezTo>
                    <a:pt x="7959" y="7188"/>
                    <a:pt x="9567" y="3356"/>
                    <a:pt x="7324" y="1112"/>
                  </a:cubicBezTo>
                  <a:cubicBezTo>
                    <a:pt x="6625" y="373"/>
                    <a:pt x="5693" y="0"/>
                    <a:pt x="4765"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32"/>
            <p:cNvSpPr/>
            <p:nvPr/>
          </p:nvSpPr>
          <p:spPr>
            <a:xfrm>
              <a:off x="5877175" y="2443400"/>
              <a:ext cx="238125" cy="180200"/>
            </a:xfrm>
            <a:custGeom>
              <a:rect b="b" l="l" r="r" t="t"/>
              <a:pathLst>
                <a:path extrusionOk="0" h="7208" w="9525">
                  <a:moveTo>
                    <a:pt x="4761" y="0"/>
                  </a:moveTo>
                  <a:cubicBezTo>
                    <a:pt x="3895" y="0"/>
                    <a:pt x="3027" y="340"/>
                    <a:pt x="2306" y="1022"/>
                  </a:cubicBezTo>
                  <a:cubicBezTo>
                    <a:pt x="0" y="3219"/>
                    <a:pt x="1492" y="7125"/>
                    <a:pt x="4665" y="7206"/>
                  </a:cubicBezTo>
                  <a:cubicBezTo>
                    <a:pt x="4699" y="7207"/>
                    <a:pt x="4732" y="7208"/>
                    <a:pt x="4766" y="7208"/>
                  </a:cubicBezTo>
                  <a:cubicBezTo>
                    <a:pt x="7901" y="7208"/>
                    <a:pt x="9525" y="3439"/>
                    <a:pt x="7351" y="1158"/>
                  </a:cubicBezTo>
                  <a:cubicBezTo>
                    <a:pt x="6608" y="387"/>
                    <a:pt x="5685" y="0"/>
                    <a:pt x="4761"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32"/>
            <p:cNvSpPr/>
            <p:nvPr/>
          </p:nvSpPr>
          <p:spPr>
            <a:xfrm>
              <a:off x="3988175" y="4963650"/>
              <a:ext cx="238525" cy="179975"/>
            </a:xfrm>
            <a:custGeom>
              <a:rect b="b" l="l" r="r" t="t"/>
              <a:pathLst>
                <a:path extrusionOk="0" h="7199" w="9541">
                  <a:moveTo>
                    <a:pt x="4760" y="0"/>
                  </a:moveTo>
                  <a:cubicBezTo>
                    <a:pt x="1582" y="0"/>
                    <a:pt x="1" y="3833"/>
                    <a:pt x="2244" y="6076"/>
                  </a:cubicBezTo>
                  <a:cubicBezTo>
                    <a:pt x="2926" y="6826"/>
                    <a:pt x="3853" y="7198"/>
                    <a:pt x="4780" y="7198"/>
                  </a:cubicBezTo>
                  <a:cubicBezTo>
                    <a:pt x="5697" y="7198"/>
                    <a:pt x="6614" y="6832"/>
                    <a:pt x="7289" y="6103"/>
                  </a:cubicBezTo>
                  <a:cubicBezTo>
                    <a:pt x="9541" y="3852"/>
                    <a:pt x="7967" y="0"/>
                    <a:pt x="4794" y="0"/>
                  </a:cubicBezTo>
                  <a:cubicBezTo>
                    <a:pt x="4783" y="0"/>
                    <a:pt x="4772" y="0"/>
                    <a:pt x="4760"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32"/>
            <p:cNvSpPr/>
            <p:nvPr/>
          </p:nvSpPr>
          <p:spPr>
            <a:xfrm>
              <a:off x="4617650" y="4333675"/>
              <a:ext cx="239000" cy="180100"/>
            </a:xfrm>
            <a:custGeom>
              <a:rect b="b" l="l" r="r" t="t"/>
              <a:pathLst>
                <a:path extrusionOk="0" h="7204" w="9560">
                  <a:moveTo>
                    <a:pt x="4773" y="1"/>
                  </a:moveTo>
                  <a:cubicBezTo>
                    <a:pt x="1643" y="1"/>
                    <a:pt x="1" y="3788"/>
                    <a:pt x="2209" y="6050"/>
                  </a:cubicBezTo>
                  <a:cubicBezTo>
                    <a:pt x="2892" y="6817"/>
                    <a:pt x="3840" y="7204"/>
                    <a:pt x="4788" y="7204"/>
                  </a:cubicBezTo>
                  <a:cubicBezTo>
                    <a:pt x="5685" y="7204"/>
                    <a:pt x="6582" y="6857"/>
                    <a:pt x="7254" y="6159"/>
                  </a:cubicBezTo>
                  <a:cubicBezTo>
                    <a:pt x="9560" y="3934"/>
                    <a:pt x="8014" y="56"/>
                    <a:pt x="4840" y="1"/>
                  </a:cubicBezTo>
                  <a:cubicBezTo>
                    <a:pt x="4818" y="1"/>
                    <a:pt x="4796" y="1"/>
                    <a:pt x="477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32"/>
            <p:cNvSpPr/>
            <p:nvPr/>
          </p:nvSpPr>
          <p:spPr>
            <a:xfrm>
              <a:off x="5247400" y="3702975"/>
              <a:ext cx="238525" cy="179825"/>
            </a:xfrm>
            <a:custGeom>
              <a:rect b="b" l="l" r="r" t="t"/>
              <a:pathLst>
                <a:path extrusionOk="0" h="7193" w="9541">
                  <a:moveTo>
                    <a:pt x="4768" y="1"/>
                  </a:moveTo>
                  <a:cubicBezTo>
                    <a:pt x="3836" y="1"/>
                    <a:pt x="2905" y="374"/>
                    <a:pt x="2217" y="1116"/>
                  </a:cubicBezTo>
                  <a:cubicBezTo>
                    <a:pt x="1" y="3387"/>
                    <a:pt x="1609" y="7192"/>
                    <a:pt x="4787" y="7192"/>
                  </a:cubicBezTo>
                  <a:cubicBezTo>
                    <a:pt x="4799" y="7192"/>
                    <a:pt x="4810" y="7192"/>
                    <a:pt x="4821" y="7192"/>
                  </a:cubicBezTo>
                  <a:cubicBezTo>
                    <a:pt x="7995" y="7165"/>
                    <a:pt x="9541" y="3286"/>
                    <a:pt x="7262" y="1062"/>
                  </a:cubicBezTo>
                  <a:cubicBezTo>
                    <a:pt x="6580" y="353"/>
                    <a:pt x="5674" y="1"/>
                    <a:pt x="476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32"/>
            <p:cNvSpPr/>
            <p:nvPr/>
          </p:nvSpPr>
          <p:spPr>
            <a:xfrm>
              <a:off x="5896150" y="3072975"/>
              <a:ext cx="202775" cy="183550"/>
            </a:xfrm>
            <a:custGeom>
              <a:rect b="b" l="l" r="r" t="t"/>
              <a:pathLst>
                <a:path extrusionOk="0" h="7342" w="8111">
                  <a:moveTo>
                    <a:pt x="4006" y="0"/>
                  </a:moveTo>
                  <a:cubicBezTo>
                    <a:pt x="3156" y="0"/>
                    <a:pt x="2308" y="327"/>
                    <a:pt x="1601" y="983"/>
                  </a:cubicBezTo>
                  <a:cubicBezTo>
                    <a:pt x="82" y="2393"/>
                    <a:pt x="1" y="4536"/>
                    <a:pt x="1384" y="6028"/>
                  </a:cubicBezTo>
                  <a:cubicBezTo>
                    <a:pt x="2090" y="6896"/>
                    <a:pt x="3109" y="7341"/>
                    <a:pt x="4135" y="7341"/>
                  </a:cubicBezTo>
                  <a:cubicBezTo>
                    <a:pt x="5000" y="7341"/>
                    <a:pt x="5870" y="7025"/>
                    <a:pt x="6565" y="6380"/>
                  </a:cubicBezTo>
                  <a:cubicBezTo>
                    <a:pt x="8084" y="4997"/>
                    <a:pt x="8111" y="2637"/>
                    <a:pt x="6646" y="1200"/>
                  </a:cubicBezTo>
                  <a:cubicBezTo>
                    <a:pt x="5890" y="401"/>
                    <a:pt x="4947" y="0"/>
                    <a:pt x="4006"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32"/>
            <p:cNvSpPr/>
            <p:nvPr/>
          </p:nvSpPr>
          <p:spPr>
            <a:xfrm>
              <a:off x="6506450" y="2443400"/>
              <a:ext cx="239000" cy="180175"/>
            </a:xfrm>
            <a:custGeom>
              <a:rect b="b" l="l" r="r" t="t"/>
              <a:pathLst>
                <a:path extrusionOk="0" h="7207" w="9560">
                  <a:moveTo>
                    <a:pt x="4794" y="1"/>
                  </a:moveTo>
                  <a:cubicBezTo>
                    <a:pt x="3897" y="1"/>
                    <a:pt x="2994" y="347"/>
                    <a:pt x="2306" y="1049"/>
                  </a:cubicBezTo>
                  <a:cubicBezTo>
                    <a:pt x="0" y="3246"/>
                    <a:pt x="1546" y="7152"/>
                    <a:pt x="4720" y="7206"/>
                  </a:cubicBezTo>
                  <a:cubicBezTo>
                    <a:pt x="4742" y="7207"/>
                    <a:pt x="4765" y="7207"/>
                    <a:pt x="4787" y="7207"/>
                  </a:cubicBezTo>
                  <a:cubicBezTo>
                    <a:pt x="7943" y="7207"/>
                    <a:pt x="9559" y="3420"/>
                    <a:pt x="7351" y="1131"/>
                  </a:cubicBezTo>
                  <a:cubicBezTo>
                    <a:pt x="6671" y="381"/>
                    <a:pt x="5735" y="1"/>
                    <a:pt x="4794"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32"/>
            <p:cNvSpPr/>
            <p:nvPr/>
          </p:nvSpPr>
          <p:spPr>
            <a:xfrm>
              <a:off x="4617950" y="4962975"/>
              <a:ext cx="238700" cy="180400"/>
            </a:xfrm>
            <a:custGeom>
              <a:rect b="b" l="l" r="r" t="t"/>
              <a:pathLst>
                <a:path extrusionOk="0" h="7216" w="9548">
                  <a:moveTo>
                    <a:pt x="4747" y="0"/>
                  </a:moveTo>
                  <a:cubicBezTo>
                    <a:pt x="1573" y="27"/>
                    <a:pt x="0" y="3879"/>
                    <a:pt x="2251" y="6130"/>
                  </a:cubicBezTo>
                  <a:cubicBezTo>
                    <a:pt x="2937" y="6856"/>
                    <a:pt x="3848" y="7215"/>
                    <a:pt x="4759" y="7215"/>
                  </a:cubicBezTo>
                  <a:cubicBezTo>
                    <a:pt x="5686" y="7215"/>
                    <a:pt x="6612" y="6842"/>
                    <a:pt x="7296" y="6103"/>
                  </a:cubicBezTo>
                  <a:cubicBezTo>
                    <a:pt x="9548" y="3852"/>
                    <a:pt x="7947" y="0"/>
                    <a:pt x="474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32"/>
            <p:cNvSpPr/>
            <p:nvPr/>
          </p:nvSpPr>
          <p:spPr>
            <a:xfrm>
              <a:off x="5265525" y="4332375"/>
              <a:ext cx="202100" cy="181000"/>
            </a:xfrm>
            <a:custGeom>
              <a:rect b="b" l="l" r="r" t="t"/>
              <a:pathLst>
                <a:path extrusionOk="0" h="7240" w="8084">
                  <a:moveTo>
                    <a:pt x="4012" y="1"/>
                  </a:moveTo>
                  <a:cubicBezTo>
                    <a:pt x="3198" y="1"/>
                    <a:pt x="2389" y="303"/>
                    <a:pt x="1709" y="921"/>
                  </a:cubicBezTo>
                  <a:cubicBezTo>
                    <a:pt x="163" y="2305"/>
                    <a:pt x="0" y="4448"/>
                    <a:pt x="1357" y="5966"/>
                  </a:cubicBezTo>
                  <a:cubicBezTo>
                    <a:pt x="2110" y="6808"/>
                    <a:pt x="3087" y="7240"/>
                    <a:pt x="4067" y="7240"/>
                  </a:cubicBezTo>
                  <a:cubicBezTo>
                    <a:pt x="4888" y="7240"/>
                    <a:pt x="5709" y="6937"/>
                    <a:pt x="6402" y="6319"/>
                  </a:cubicBezTo>
                  <a:cubicBezTo>
                    <a:pt x="7893" y="4990"/>
                    <a:pt x="8083" y="2793"/>
                    <a:pt x="6727" y="1274"/>
                  </a:cubicBezTo>
                  <a:cubicBezTo>
                    <a:pt x="5959" y="433"/>
                    <a:pt x="4983" y="1"/>
                    <a:pt x="4012"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32"/>
            <p:cNvSpPr/>
            <p:nvPr/>
          </p:nvSpPr>
          <p:spPr>
            <a:xfrm>
              <a:off x="5896150" y="3702650"/>
              <a:ext cx="200750" cy="180725"/>
            </a:xfrm>
            <a:custGeom>
              <a:rect b="b" l="l" r="r" t="t"/>
              <a:pathLst>
                <a:path extrusionOk="0" h="7229" w="8030">
                  <a:moveTo>
                    <a:pt x="3995" y="0"/>
                  </a:moveTo>
                  <a:cubicBezTo>
                    <a:pt x="3149" y="0"/>
                    <a:pt x="2305" y="328"/>
                    <a:pt x="1601" y="994"/>
                  </a:cubicBezTo>
                  <a:cubicBezTo>
                    <a:pt x="82" y="2431"/>
                    <a:pt x="1" y="4547"/>
                    <a:pt x="1384" y="6039"/>
                  </a:cubicBezTo>
                  <a:cubicBezTo>
                    <a:pt x="2129" y="6827"/>
                    <a:pt x="3086" y="7229"/>
                    <a:pt x="4043" y="7229"/>
                  </a:cubicBezTo>
                  <a:cubicBezTo>
                    <a:pt x="4898" y="7229"/>
                    <a:pt x="5752" y="6908"/>
                    <a:pt x="6456" y="6256"/>
                  </a:cubicBezTo>
                  <a:cubicBezTo>
                    <a:pt x="7948" y="4954"/>
                    <a:pt x="8029" y="2648"/>
                    <a:pt x="6646" y="1211"/>
                  </a:cubicBezTo>
                  <a:cubicBezTo>
                    <a:pt x="5887" y="409"/>
                    <a:pt x="4940" y="0"/>
                    <a:pt x="3995"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32"/>
            <p:cNvSpPr/>
            <p:nvPr/>
          </p:nvSpPr>
          <p:spPr>
            <a:xfrm>
              <a:off x="6506825" y="3073100"/>
              <a:ext cx="239000" cy="179750"/>
            </a:xfrm>
            <a:custGeom>
              <a:rect b="b" l="l" r="r" t="t"/>
              <a:pathLst>
                <a:path extrusionOk="0" h="7190" w="9560">
                  <a:moveTo>
                    <a:pt x="4773" y="1"/>
                  </a:moveTo>
                  <a:cubicBezTo>
                    <a:pt x="3837" y="1"/>
                    <a:pt x="2900" y="381"/>
                    <a:pt x="2209" y="1141"/>
                  </a:cubicBezTo>
                  <a:cubicBezTo>
                    <a:pt x="1" y="3403"/>
                    <a:pt x="1617" y="7190"/>
                    <a:pt x="4773" y="7190"/>
                  </a:cubicBezTo>
                  <a:cubicBezTo>
                    <a:pt x="4795" y="7190"/>
                    <a:pt x="4818" y="7190"/>
                    <a:pt x="4840" y="7189"/>
                  </a:cubicBezTo>
                  <a:cubicBezTo>
                    <a:pt x="8014" y="7135"/>
                    <a:pt x="9560" y="3256"/>
                    <a:pt x="7254" y="1059"/>
                  </a:cubicBezTo>
                  <a:cubicBezTo>
                    <a:pt x="6575" y="354"/>
                    <a:pt x="5675" y="1"/>
                    <a:pt x="477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32"/>
            <p:cNvSpPr/>
            <p:nvPr/>
          </p:nvSpPr>
          <p:spPr>
            <a:xfrm>
              <a:off x="5247225" y="4963650"/>
              <a:ext cx="238700" cy="180050"/>
            </a:xfrm>
            <a:custGeom>
              <a:rect b="b" l="l" r="r" t="t"/>
              <a:pathLst>
                <a:path extrusionOk="0" h="7202" w="9548">
                  <a:moveTo>
                    <a:pt x="4774" y="0"/>
                  </a:moveTo>
                  <a:cubicBezTo>
                    <a:pt x="1600" y="0"/>
                    <a:pt x="0" y="3852"/>
                    <a:pt x="2251" y="6103"/>
                  </a:cubicBezTo>
                  <a:cubicBezTo>
                    <a:pt x="2929" y="6836"/>
                    <a:pt x="3852" y="7202"/>
                    <a:pt x="4774" y="7202"/>
                  </a:cubicBezTo>
                  <a:cubicBezTo>
                    <a:pt x="5696" y="7202"/>
                    <a:pt x="6618" y="6836"/>
                    <a:pt x="7296" y="6103"/>
                  </a:cubicBezTo>
                  <a:cubicBezTo>
                    <a:pt x="9548" y="3852"/>
                    <a:pt x="7974" y="0"/>
                    <a:pt x="4774"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32"/>
            <p:cNvSpPr/>
            <p:nvPr/>
          </p:nvSpPr>
          <p:spPr>
            <a:xfrm>
              <a:off x="5877550" y="4332575"/>
              <a:ext cx="238325" cy="180175"/>
            </a:xfrm>
            <a:custGeom>
              <a:rect b="b" l="l" r="r" t="t"/>
              <a:pathLst>
                <a:path extrusionOk="0" h="7207" w="9533">
                  <a:moveTo>
                    <a:pt x="4749" y="1"/>
                  </a:moveTo>
                  <a:cubicBezTo>
                    <a:pt x="3805" y="1"/>
                    <a:pt x="2862" y="381"/>
                    <a:pt x="2182" y="1130"/>
                  </a:cubicBezTo>
                  <a:cubicBezTo>
                    <a:pt x="1" y="3420"/>
                    <a:pt x="1617" y="7207"/>
                    <a:pt x="4773" y="7207"/>
                  </a:cubicBezTo>
                  <a:cubicBezTo>
                    <a:pt x="4795" y="7207"/>
                    <a:pt x="4818" y="7207"/>
                    <a:pt x="4840" y="7206"/>
                  </a:cubicBezTo>
                  <a:cubicBezTo>
                    <a:pt x="8014" y="7125"/>
                    <a:pt x="9533" y="3246"/>
                    <a:pt x="7227" y="1049"/>
                  </a:cubicBezTo>
                  <a:cubicBezTo>
                    <a:pt x="6552" y="347"/>
                    <a:pt x="5650" y="1"/>
                    <a:pt x="4749"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32"/>
            <p:cNvSpPr/>
            <p:nvPr/>
          </p:nvSpPr>
          <p:spPr>
            <a:xfrm>
              <a:off x="6506450" y="3702975"/>
              <a:ext cx="239000" cy="179825"/>
            </a:xfrm>
            <a:custGeom>
              <a:rect b="b" l="l" r="r" t="t"/>
              <a:pathLst>
                <a:path extrusionOk="0" h="7193" w="9560">
                  <a:moveTo>
                    <a:pt x="4794" y="0"/>
                  </a:moveTo>
                  <a:cubicBezTo>
                    <a:pt x="3897" y="0"/>
                    <a:pt x="2994" y="346"/>
                    <a:pt x="2306" y="1035"/>
                  </a:cubicBezTo>
                  <a:cubicBezTo>
                    <a:pt x="0" y="3259"/>
                    <a:pt x="1546" y="7138"/>
                    <a:pt x="4720" y="7192"/>
                  </a:cubicBezTo>
                  <a:cubicBezTo>
                    <a:pt x="4742" y="7193"/>
                    <a:pt x="4765" y="7193"/>
                    <a:pt x="4787" y="7193"/>
                  </a:cubicBezTo>
                  <a:cubicBezTo>
                    <a:pt x="7943" y="7193"/>
                    <a:pt x="9559" y="3406"/>
                    <a:pt x="7351" y="1144"/>
                  </a:cubicBezTo>
                  <a:cubicBezTo>
                    <a:pt x="6671" y="380"/>
                    <a:pt x="5735" y="0"/>
                    <a:pt x="4794"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32"/>
            <p:cNvSpPr/>
            <p:nvPr/>
          </p:nvSpPr>
          <p:spPr>
            <a:xfrm>
              <a:off x="5896150" y="4962125"/>
              <a:ext cx="201425" cy="181050"/>
            </a:xfrm>
            <a:custGeom>
              <a:rect b="b" l="l" r="r" t="t"/>
              <a:pathLst>
                <a:path extrusionOk="0" h="7242" w="8057">
                  <a:moveTo>
                    <a:pt x="4006" y="1"/>
                  </a:moveTo>
                  <a:cubicBezTo>
                    <a:pt x="3156" y="1"/>
                    <a:pt x="2308" y="328"/>
                    <a:pt x="1601" y="984"/>
                  </a:cubicBezTo>
                  <a:cubicBezTo>
                    <a:pt x="109" y="2394"/>
                    <a:pt x="1" y="4564"/>
                    <a:pt x="1384" y="6056"/>
                  </a:cubicBezTo>
                  <a:cubicBezTo>
                    <a:pt x="2083" y="6840"/>
                    <a:pt x="3051" y="7242"/>
                    <a:pt x="4021" y="7242"/>
                  </a:cubicBezTo>
                  <a:cubicBezTo>
                    <a:pt x="4897" y="7242"/>
                    <a:pt x="5774" y="6915"/>
                    <a:pt x="6456" y="6246"/>
                  </a:cubicBezTo>
                  <a:cubicBezTo>
                    <a:pt x="7948" y="4944"/>
                    <a:pt x="8056" y="2638"/>
                    <a:pt x="6646" y="1201"/>
                  </a:cubicBezTo>
                  <a:cubicBezTo>
                    <a:pt x="5890" y="402"/>
                    <a:pt x="4947" y="1"/>
                    <a:pt x="4006"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32"/>
            <p:cNvSpPr/>
            <p:nvPr/>
          </p:nvSpPr>
          <p:spPr>
            <a:xfrm>
              <a:off x="6507125" y="4332300"/>
              <a:ext cx="238125" cy="180475"/>
            </a:xfrm>
            <a:custGeom>
              <a:rect b="b" l="l" r="r" t="t"/>
              <a:pathLst>
                <a:path extrusionOk="0" h="7219" w="9525">
                  <a:moveTo>
                    <a:pt x="4739" y="1"/>
                  </a:moveTo>
                  <a:cubicBezTo>
                    <a:pt x="3881" y="1"/>
                    <a:pt x="3024" y="341"/>
                    <a:pt x="2306" y="1033"/>
                  </a:cubicBezTo>
                  <a:cubicBezTo>
                    <a:pt x="0" y="3230"/>
                    <a:pt x="1492" y="7136"/>
                    <a:pt x="4666" y="7217"/>
                  </a:cubicBezTo>
                  <a:cubicBezTo>
                    <a:pt x="4699" y="7218"/>
                    <a:pt x="4732" y="7218"/>
                    <a:pt x="4765" y="7218"/>
                  </a:cubicBezTo>
                  <a:cubicBezTo>
                    <a:pt x="7874" y="7218"/>
                    <a:pt x="9525" y="3450"/>
                    <a:pt x="7351" y="1169"/>
                  </a:cubicBezTo>
                  <a:cubicBezTo>
                    <a:pt x="6591" y="395"/>
                    <a:pt x="5664" y="1"/>
                    <a:pt x="4739"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32"/>
            <p:cNvSpPr/>
            <p:nvPr/>
          </p:nvSpPr>
          <p:spPr>
            <a:xfrm>
              <a:off x="6506825" y="4962275"/>
              <a:ext cx="239000" cy="179750"/>
            </a:xfrm>
            <a:custGeom>
              <a:rect b="b" l="l" r="r" t="t"/>
              <a:pathLst>
                <a:path extrusionOk="0" h="7190" w="9560">
                  <a:moveTo>
                    <a:pt x="4773" y="1"/>
                  </a:moveTo>
                  <a:cubicBezTo>
                    <a:pt x="3837" y="1"/>
                    <a:pt x="2900" y="381"/>
                    <a:pt x="2209" y="1140"/>
                  </a:cubicBezTo>
                  <a:cubicBezTo>
                    <a:pt x="1" y="3403"/>
                    <a:pt x="1617" y="7190"/>
                    <a:pt x="4773" y="7190"/>
                  </a:cubicBezTo>
                  <a:cubicBezTo>
                    <a:pt x="4795" y="7190"/>
                    <a:pt x="4818" y="7189"/>
                    <a:pt x="4840" y="7189"/>
                  </a:cubicBezTo>
                  <a:cubicBezTo>
                    <a:pt x="8014" y="7135"/>
                    <a:pt x="9560" y="3256"/>
                    <a:pt x="7254" y="1059"/>
                  </a:cubicBezTo>
                  <a:cubicBezTo>
                    <a:pt x="6575" y="354"/>
                    <a:pt x="5675" y="1"/>
                    <a:pt x="477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32"/>
            <p:cNvSpPr/>
            <p:nvPr/>
          </p:nvSpPr>
          <p:spPr>
            <a:xfrm>
              <a:off x="4006300" y="2443200"/>
              <a:ext cx="202100" cy="180775"/>
            </a:xfrm>
            <a:custGeom>
              <a:rect b="b" l="l" r="r" t="t"/>
              <a:pathLst>
                <a:path extrusionOk="0" h="7231" w="8084">
                  <a:moveTo>
                    <a:pt x="4023" y="1"/>
                  </a:moveTo>
                  <a:cubicBezTo>
                    <a:pt x="3204" y="1"/>
                    <a:pt x="2389" y="304"/>
                    <a:pt x="1709" y="922"/>
                  </a:cubicBezTo>
                  <a:cubicBezTo>
                    <a:pt x="190" y="2278"/>
                    <a:pt x="0" y="4448"/>
                    <a:pt x="1329" y="5967"/>
                  </a:cubicBezTo>
                  <a:cubicBezTo>
                    <a:pt x="2056" y="6797"/>
                    <a:pt x="3051" y="7231"/>
                    <a:pt x="4052" y="7231"/>
                  </a:cubicBezTo>
                  <a:cubicBezTo>
                    <a:pt x="4881" y="7231"/>
                    <a:pt x="5714" y="6934"/>
                    <a:pt x="6402" y="6319"/>
                  </a:cubicBezTo>
                  <a:cubicBezTo>
                    <a:pt x="7893" y="4990"/>
                    <a:pt x="8083" y="2766"/>
                    <a:pt x="6754" y="1274"/>
                  </a:cubicBezTo>
                  <a:cubicBezTo>
                    <a:pt x="5987" y="433"/>
                    <a:pt x="5002" y="1"/>
                    <a:pt x="402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32"/>
            <p:cNvSpPr/>
            <p:nvPr/>
          </p:nvSpPr>
          <p:spPr>
            <a:xfrm>
              <a:off x="3988000" y="3073100"/>
              <a:ext cx="238125" cy="179775"/>
            </a:xfrm>
            <a:custGeom>
              <a:rect b="b" l="l" r="r" t="t"/>
              <a:pathLst>
                <a:path extrusionOk="0" h="7191" w="9525">
                  <a:moveTo>
                    <a:pt x="4787" y="1"/>
                  </a:moveTo>
                  <a:cubicBezTo>
                    <a:pt x="3885" y="1"/>
                    <a:pt x="2984" y="354"/>
                    <a:pt x="2306" y="1059"/>
                  </a:cubicBezTo>
                  <a:cubicBezTo>
                    <a:pt x="0" y="3256"/>
                    <a:pt x="1519" y="7135"/>
                    <a:pt x="4692" y="7189"/>
                  </a:cubicBezTo>
                  <a:cubicBezTo>
                    <a:pt x="4726" y="7190"/>
                    <a:pt x="4759" y="7190"/>
                    <a:pt x="4792" y="7190"/>
                  </a:cubicBezTo>
                  <a:cubicBezTo>
                    <a:pt x="7927" y="7190"/>
                    <a:pt x="9525" y="3395"/>
                    <a:pt x="7351" y="1141"/>
                  </a:cubicBezTo>
                  <a:cubicBezTo>
                    <a:pt x="6660" y="381"/>
                    <a:pt x="5723" y="1"/>
                    <a:pt x="4787"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32"/>
            <p:cNvSpPr/>
            <p:nvPr/>
          </p:nvSpPr>
          <p:spPr>
            <a:xfrm>
              <a:off x="4617250" y="2443250"/>
              <a:ext cx="239200" cy="180325"/>
            </a:xfrm>
            <a:custGeom>
              <a:rect b="b" l="l" r="r" t="t"/>
              <a:pathLst>
                <a:path extrusionOk="0" h="7213" w="9568">
                  <a:moveTo>
                    <a:pt x="4791" y="1"/>
                  </a:moveTo>
                  <a:cubicBezTo>
                    <a:pt x="3881" y="1"/>
                    <a:pt x="2975" y="360"/>
                    <a:pt x="2307" y="1082"/>
                  </a:cubicBezTo>
                  <a:cubicBezTo>
                    <a:pt x="1" y="3306"/>
                    <a:pt x="1574" y="7185"/>
                    <a:pt x="4748" y="7212"/>
                  </a:cubicBezTo>
                  <a:cubicBezTo>
                    <a:pt x="4759" y="7212"/>
                    <a:pt x="4770" y="7212"/>
                    <a:pt x="4781" y="7212"/>
                  </a:cubicBezTo>
                  <a:cubicBezTo>
                    <a:pt x="7960" y="7212"/>
                    <a:pt x="9568" y="3407"/>
                    <a:pt x="7352" y="1137"/>
                  </a:cubicBezTo>
                  <a:cubicBezTo>
                    <a:pt x="6664" y="380"/>
                    <a:pt x="5726" y="1"/>
                    <a:pt x="4791"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32"/>
            <p:cNvSpPr/>
            <p:nvPr/>
          </p:nvSpPr>
          <p:spPr>
            <a:xfrm>
              <a:off x="3988175" y="3703750"/>
              <a:ext cx="238525" cy="180325"/>
            </a:xfrm>
            <a:custGeom>
              <a:rect b="b" l="l" r="r" t="t"/>
              <a:pathLst>
                <a:path extrusionOk="0" h="7213" w="9541">
                  <a:moveTo>
                    <a:pt x="4787" y="0"/>
                  </a:moveTo>
                  <a:cubicBezTo>
                    <a:pt x="1609" y="0"/>
                    <a:pt x="1" y="3806"/>
                    <a:pt x="2217" y="6076"/>
                  </a:cubicBezTo>
                  <a:cubicBezTo>
                    <a:pt x="2905" y="6832"/>
                    <a:pt x="3836" y="7212"/>
                    <a:pt x="4767" y="7212"/>
                  </a:cubicBezTo>
                  <a:cubicBezTo>
                    <a:pt x="5674" y="7212"/>
                    <a:pt x="6580" y="6853"/>
                    <a:pt x="7262" y="6130"/>
                  </a:cubicBezTo>
                  <a:cubicBezTo>
                    <a:pt x="9541" y="3906"/>
                    <a:pt x="7995" y="28"/>
                    <a:pt x="4821" y="0"/>
                  </a:cubicBezTo>
                  <a:cubicBezTo>
                    <a:pt x="4810" y="0"/>
                    <a:pt x="4798" y="0"/>
                    <a:pt x="4787"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32"/>
            <p:cNvSpPr/>
            <p:nvPr/>
          </p:nvSpPr>
          <p:spPr>
            <a:xfrm>
              <a:off x="4636250" y="3072975"/>
              <a:ext cx="201425" cy="180925"/>
            </a:xfrm>
            <a:custGeom>
              <a:rect b="b" l="l" r="r" t="t"/>
              <a:pathLst>
                <a:path extrusionOk="0" h="7237" w="8057">
                  <a:moveTo>
                    <a:pt x="4023" y="0"/>
                  </a:moveTo>
                  <a:cubicBezTo>
                    <a:pt x="3177" y="0"/>
                    <a:pt x="2335" y="327"/>
                    <a:pt x="1628" y="983"/>
                  </a:cubicBezTo>
                  <a:cubicBezTo>
                    <a:pt x="109" y="2393"/>
                    <a:pt x="0" y="4536"/>
                    <a:pt x="1411" y="6028"/>
                  </a:cubicBezTo>
                  <a:cubicBezTo>
                    <a:pt x="2123" y="6827"/>
                    <a:pt x="3107" y="7237"/>
                    <a:pt x="4097" y="7237"/>
                  </a:cubicBezTo>
                  <a:cubicBezTo>
                    <a:pt x="4955" y="7237"/>
                    <a:pt x="5817" y="6929"/>
                    <a:pt x="6510" y="6299"/>
                  </a:cubicBezTo>
                  <a:cubicBezTo>
                    <a:pt x="7975" y="4943"/>
                    <a:pt x="8056" y="2637"/>
                    <a:pt x="6673" y="1200"/>
                  </a:cubicBezTo>
                  <a:cubicBezTo>
                    <a:pt x="5903" y="401"/>
                    <a:pt x="4961" y="0"/>
                    <a:pt x="4023"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32"/>
            <p:cNvSpPr/>
            <p:nvPr/>
          </p:nvSpPr>
          <p:spPr>
            <a:xfrm>
              <a:off x="5247225" y="2443175"/>
              <a:ext cx="238500" cy="179725"/>
            </a:xfrm>
            <a:custGeom>
              <a:rect b="b" l="l" r="r" t="t"/>
              <a:pathLst>
                <a:path extrusionOk="0" h="7189" w="9540">
                  <a:moveTo>
                    <a:pt x="4765" y="0"/>
                  </a:moveTo>
                  <a:cubicBezTo>
                    <a:pt x="3855" y="0"/>
                    <a:pt x="2950" y="360"/>
                    <a:pt x="2278" y="1085"/>
                  </a:cubicBezTo>
                  <a:cubicBezTo>
                    <a:pt x="0" y="3309"/>
                    <a:pt x="1573" y="7188"/>
                    <a:pt x="4774" y="7188"/>
                  </a:cubicBezTo>
                  <a:cubicBezTo>
                    <a:pt x="4785" y="7188"/>
                    <a:pt x="4796" y="7188"/>
                    <a:pt x="4807" y="7188"/>
                  </a:cubicBezTo>
                  <a:cubicBezTo>
                    <a:pt x="7959" y="7188"/>
                    <a:pt x="9540" y="3356"/>
                    <a:pt x="7324" y="1112"/>
                  </a:cubicBezTo>
                  <a:cubicBezTo>
                    <a:pt x="6625" y="373"/>
                    <a:pt x="5693" y="0"/>
                    <a:pt x="4765"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32"/>
            <p:cNvSpPr/>
            <p:nvPr/>
          </p:nvSpPr>
          <p:spPr>
            <a:xfrm>
              <a:off x="4006975" y="4332350"/>
              <a:ext cx="201425" cy="181225"/>
            </a:xfrm>
            <a:custGeom>
              <a:rect b="b" l="l" r="r" t="t"/>
              <a:pathLst>
                <a:path extrusionOk="0" h="7249" w="8057">
                  <a:moveTo>
                    <a:pt x="4008" y="1"/>
                  </a:moveTo>
                  <a:cubicBezTo>
                    <a:pt x="3158" y="1"/>
                    <a:pt x="2309" y="334"/>
                    <a:pt x="1601" y="1004"/>
                  </a:cubicBezTo>
                  <a:cubicBezTo>
                    <a:pt x="109" y="2387"/>
                    <a:pt x="0" y="4557"/>
                    <a:pt x="1384" y="6049"/>
                  </a:cubicBezTo>
                  <a:cubicBezTo>
                    <a:pt x="2082" y="6847"/>
                    <a:pt x="3051" y="7249"/>
                    <a:pt x="4021" y="7249"/>
                  </a:cubicBezTo>
                  <a:cubicBezTo>
                    <a:pt x="4897" y="7249"/>
                    <a:pt x="5774" y="6922"/>
                    <a:pt x="6456" y="6266"/>
                  </a:cubicBezTo>
                  <a:cubicBezTo>
                    <a:pt x="7948" y="4937"/>
                    <a:pt x="8056" y="2631"/>
                    <a:pt x="6646" y="1221"/>
                  </a:cubicBezTo>
                  <a:cubicBezTo>
                    <a:pt x="5891" y="409"/>
                    <a:pt x="4949" y="1"/>
                    <a:pt x="4008"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32"/>
            <p:cNvSpPr/>
            <p:nvPr/>
          </p:nvSpPr>
          <p:spPr>
            <a:xfrm>
              <a:off x="4617950" y="3702900"/>
              <a:ext cx="238325" cy="179900"/>
            </a:xfrm>
            <a:custGeom>
              <a:rect b="b" l="l" r="r" t="t"/>
              <a:pathLst>
                <a:path extrusionOk="0" h="7196" w="9533">
                  <a:moveTo>
                    <a:pt x="4759" y="0"/>
                  </a:moveTo>
                  <a:cubicBezTo>
                    <a:pt x="3858" y="0"/>
                    <a:pt x="2957" y="346"/>
                    <a:pt x="2279" y="1038"/>
                  </a:cubicBezTo>
                  <a:cubicBezTo>
                    <a:pt x="0" y="3262"/>
                    <a:pt x="1519" y="7141"/>
                    <a:pt x="4693" y="7195"/>
                  </a:cubicBezTo>
                  <a:cubicBezTo>
                    <a:pt x="4715" y="7196"/>
                    <a:pt x="4737" y="7196"/>
                    <a:pt x="4760" y="7196"/>
                  </a:cubicBezTo>
                  <a:cubicBezTo>
                    <a:pt x="7916" y="7196"/>
                    <a:pt x="9532" y="3409"/>
                    <a:pt x="7324" y="1119"/>
                  </a:cubicBezTo>
                  <a:cubicBezTo>
                    <a:pt x="6633" y="373"/>
                    <a:pt x="5695" y="0"/>
                    <a:pt x="4759"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32"/>
            <p:cNvSpPr/>
            <p:nvPr/>
          </p:nvSpPr>
          <p:spPr>
            <a:xfrm>
              <a:off x="7141825" y="1811875"/>
              <a:ext cx="238700" cy="180050"/>
            </a:xfrm>
            <a:custGeom>
              <a:rect b="b" l="l" r="r" t="t"/>
              <a:pathLst>
                <a:path extrusionOk="0" h="7202" w="9548">
                  <a:moveTo>
                    <a:pt x="4774" y="0"/>
                  </a:moveTo>
                  <a:cubicBezTo>
                    <a:pt x="1600" y="0"/>
                    <a:pt x="0" y="3825"/>
                    <a:pt x="2224" y="6103"/>
                  </a:cubicBezTo>
                  <a:cubicBezTo>
                    <a:pt x="2902" y="6835"/>
                    <a:pt x="3825" y="7201"/>
                    <a:pt x="4750" y="7201"/>
                  </a:cubicBezTo>
                  <a:cubicBezTo>
                    <a:pt x="5676" y="7201"/>
                    <a:pt x="6605" y="6835"/>
                    <a:pt x="7296" y="6103"/>
                  </a:cubicBezTo>
                  <a:cubicBezTo>
                    <a:pt x="9548" y="3879"/>
                    <a:pt x="7975" y="27"/>
                    <a:pt x="4774"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32"/>
            <p:cNvSpPr/>
            <p:nvPr/>
          </p:nvSpPr>
          <p:spPr>
            <a:xfrm>
              <a:off x="7142025" y="552650"/>
              <a:ext cx="238500" cy="179800"/>
            </a:xfrm>
            <a:custGeom>
              <a:rect b="b" l="l" r="r" t="t"/>
              <a:pathLst>
                <a:path extrusionOk="0" h="7192" w="9540">
                  <a:moveTo>
                    <a:pt x="4760" y="0"/>
                  </a:moveTo>
                  <a:cubicBezTo>
                    <a:pt x="1608" y="0"/>
                    <a:pt x="0" y="3806"/>
                    <a:pt x="2216" y="6076"/>
                  </a:cubicBezTo>
                  <a:cubicBezTo>
                    <a:pt x="2904" y="6819"/>
                    <a:pt x="3836" y="7192"/>
                    <a:pt x="4767" y="7192"/>
                  </a:cubicBezTo>
                  <a:cubicBezTo>
                    <a:pt x="5673" y="7192"/>
                    <a:pt x="6579" y="6839"/>
                    <a:pt x="7261" y="6130"/>
                  </a:cubicBezTo>
                  <a:cubicBezTo>
                    <a:pt x="9540" y="3906"/>
                    <a:pt x="7994" y="27"/>
                    <a:pt x="4793" y="0"/>
                  </a:cubicBezTo>
                  <a:cubicBezTo>
                    <a:pt x="4782" y="0"/>
                    <a:pt x="4771" y="0"/>
                    <a:pt x="4760"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32"/>
            <p:cNvSpPr/>
            <p:nvPr/>
          </p:nvSpPr>
          <p:spPr>
            <a:xfrm>
              <a:off x="7160125" y="1181075"/>
              <a:ext cx="201425" cy="181050"/>
            </a:xfrm>
            <a:custGeom>
              <a:rect b="b" l="l" r="r" t="t"/>
              <a:pathLst>
                <a:path extrusionOk="0" h="7242" w="8057">
                  <a:moveTo>
                    <a:pt x="4033" y="1"/>
                  </a:moveTo>
                  <a:cubicBezTo>
                    <a:pt x="3183" y="1"/>
                    <a:pt x="2336" y="327"/>
                    <a:pt x="1628" y="983"/>
                  </a:cubicBezTo>
                  <a:cubicBezTo>
                    <a:pt x="136" y="2394"/>
                    <a:pt x="1" y="4564"/>
                    <a:pt x="1411" y="6056"/>
                  </a:cubicBezTo>
                  <a:cubicBezTo>
                    <a:pt x="2095" y="6840"/>
                    <a:pt x="3065" y="7242"/>
                    <a:pt x="4035" y="7242"/>
                  </a:cubicBezTo>
                  <a:cubicBezTo>
                    <a:pt x="4910" y="7242"/>
                    <a:pt x="5787" y="6914"/>
                    <a:pt x="6456" y="6245"/>
                  </a:cubicBezTo>
                  <a:cubicBezTo>
                    <a:pt x="7975" y="4944"/>
                    <a:pt x="8056" y="2638"/>
                    <a:pt x="6673" y="1200"/>
                  </a:cubicBezTo>
                  <a:cubicBezTo>
                    <a:pt x="5917" y="402"/>
                    <a:pt x="4974" y="1"/>
                    <a:pt x="4033"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32"/>
            <p:cNvSpPr/>
            <p:nvPr/>
          </p:nvSpPr>
          <p:spPr>
            <a:xfrm>
              <a:off x="7141825" y="4962975"/>
              <a:ext cx="238700" cy="180150"/>
            </a:xfrm>
            <a:custGeom>
              <a:rect b="b" l="l" r="r" t="t"/>
              <a:pathLst>
                <a:path extrusionOk="0" h="7206" w="9548">
                  <a:moveTo>
                    <a:pt x="4801" y="0"/>
                  </a:moveTo>
                  <a:cubicBezTo>
                    <a:pt x="1600" y="0"/>
                    <a:pt x="0" y="3852"/>
                    <a:pt x="2251" y="6103"/>
                  </a:cubicBezTo>
                  <a:cubicBezTo>
                    <a:pt x="2933" y="6839"/>
                    <a:pt x="3854" y="7205"/>
                    <a:pt x="4777" y="7205"/>
                  </a:cubicBezTo>
                  <a:cubicBezTo>
                    <a:pt x="5691" y="7205"/>
                    <a:pt x="6608" y="6846"/>
                    <a:pt x="7296" y="6130"/>
                  </a:cubicBezTo>
                  <a:cubicBezTo>
                    <a:pt x="9548" y="3879"/>
                    <a:pt x="7975" y="27"/>
                    <a:pt x="4801"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32"/>
            <p:cNvSpPr/>
            <p:nvPr/>
          </p:nvSpPr>
          <p:spPr>
            <a:xfrm>
              <a:off x="7160125" y="2443200"/>
              <a:ext cx="202100" cy="180775"/>
            </a:xfrm>
            <a:custGeom>
              <a:rect b="b" l="l" r="r" t="t"/>
              <a:pathLst>
                <a:path extrusionOk="0" h="7231" w="8084">
                  <a:moveTo>
                    <a:pt x="4012" y="1"/>
                  </a:moveTo>
                  <a:cubicBezTo>
                    <a:pt x="3198" y="1"/>
                    <a:pt x="2389" y="304"/>
                    <a:pt x="1709" y="922"/>
                  </a:cubicBezTo>
                  <a:cubicBezTo>
                    <a:pt x="190" y="2278"/>
                    <a:pt x="1" y="4448"/>
                    <a:pt x="1330" y="5967"/>
                  </a:cubicBezTo>
                  <a:cubicBezTo>
                    <a:pt x="2057" y="6797"/>
                    <a:pt x="3051" y="7231"/>
                    <a:pt x="4048" y="7231"/>
                  </a:cubicBezTo>
                  <a:cubicBezTo>
                    <a:pt x="4873" y="7231"/>
                    <a:pt x="5699" y="6934"/>
                    <a:pt x="6375" y="6319"/>
                  </a:cubicBezTo>
                  <a:cubicBezTo>
                    <a:pt x="7894" y="4990"/>
                    <a:pt x="8083" y="2766"/>
                    <a:pt x="6727" y="1274"/>
                  </a:cubicBezTo>
                  <a:cubicBezTo>
                    <a:pt x="5960" y="433"/>
                    <a:pt x="4983" y="1"/>
                    <a:pt x="4012"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32"/>
            <p:cNvSpPr/>
            <p:nvPr/>
          </p:nvSpPr>
          <p:spPr>
            <a:xfrm>
              <a:off x="7141825" y="3073100"/>
              <a:ext cx="238125" cy="179775"/>
            </a:xfrm>
            <a:custGeom>
              <a:rect b="b" l="l" r="r" t="t"/>
              <a:pathLst>
                <a:path extrusionOk="0" h="7191" w="9525">
                  <a:moveTo>
                    <a:pt x="4781" y="1"/>
                  </a:moveTo>
                  <a:cubicBezTo>
                    <a:pt x="3878" y="1"/>
                    <a:pt x="2971" y="354"/>
                    <a:pt x="2279" y="1059"/>
                  </a:cubicBezTo>
                  <a:cubicBezTo>
                    <a:pt x="0" y="3256"/>
                    <a:pt x="1519" y="7135"/>
                    <a:pt x="4693" y="7189"/>
                  </a:cubicBezTo>
                  <a:cubicBezTo>
                    <a:pt x="4726" y="7190"/>
                    <a:pt x="4759" y="7190"/>
                    <a:pt x="4792" y="7190"/>
                  </a:cubicBezTo>
                  <a:cubicBezTo>
                    <a:pt x="7927" y="7190"/>
                    <a:pt x="9525" y="3395"/>
                    <a:pt x="7324" y="1141"/>
                  </a:cubicBezTo>
                  <a:cubicBezTo>
                    <a:pt x="6647" y="381"/>
                    <a:pt x="5717" y="1"/>
                    <a:pt x="4781"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32"/>
            <p:cNvSpPr/>
            <p:nvPr/>
          </p:nvSpPr>
          <p:spPr>
            <a:xfrm>
              <a:off x="7142025" y="3703750"/>
              <a:ext cx="238500" cy="180325"/>
            </a:xfrm>
            <a:custGeom>
              <a:rect b="b" l="l" r="r" t="t"/>
              <a:pathLst>
                <a:path extrusionOk="0" h="7213" w="9540">
                  <a:moveTo>
                    <a:pt x="4760" y="0"/>
                  </a:moveTo>
                  <a:cubicBezTo>
                    <a:pt x="1608" y="0"/>
                    <a:pt x="0" y="3806"/>
                    <a:pt x="2216" y="6076"/>
                  </a:cubicBezTo>
                  <a:cubicBezTo>
                    <a:pt x="2904" y="6832"/>
                    <a:pt x="3835" y="7212"/>
                    <a:pt x="4767" y="7212"/>
                  </a:cubicBezTo>
                  <a:cubicBezTo>
                    <a:pt x="5673" y="7212"/>
                    <a:pt x="6579" y="6853"/>
                    <a:pt x="7261" y="6130"/>
                  </a:cubicBezTo>
                  <a:cubicBezTo>
                    <a:pt x="9540" y="3906"/>
                    <a:pt x="7994" y="28"/>
                    <a:pt x="4793" y="0"/>
                  </a:cubicBezTo>
                  <a:cubicBezTo>
                    <a:pt x="4782" y="0"/>
                    <a:pt x="4771" y="0"/>
                    <a:pt x="4760" y="0"/>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32"/>
            <p:cNvSpPr/>
            <p:nvPr/>
          </p:nvSpPr>
          <p:spPr>
            <a:xfrm>
              <a:off x="7160125" y="4332350"/>
              <a:ext cx="201425" cy="181225"/>
            </a:xfrm>
            <a:custGeom>
              <a:rect b="b" l="l" r="r" t="t"/>
              <a:pathLst>
                <a:path extrusionOk="0" h="7249" w="8057">
                  <a:moveTo>
                    <a:pt x="4035" y="1"/>
                  </a:moveTo>
                  <a:cubicBezTo>
                    <a:pt x="3185" y="1"/>
                    <a:pt x="2336" y="334"/>
                    <a:pt x="1628" y="1004"/>
                  </a:cubicBezTo>
                  <a:cubicBezTo>
                    <a:pt x="136" y="2387"/>
                    <a:pt x="1" y="4557"/>
                    <a:pt x="1411" y="6049"/>
                  </a:cubicBezTo>
                  <a:cubicBezTo>
                    <a:pt x="2095" y="6847"/>
                    <a:pt x="3065" y="7249"/>
                    <a:pt x="4035" y="7249"/>
                  </a:cubicBezTo>
                  <a:cubicBezTo>
                    <a:pt x="4911" y="7249"/>
                    <a:pt x="5787" y="6922"/>
                    <a:pt x="6456" y="6266"/>
                  </a:cubicBezTo>
                  <a:cubicBezTo>
                    <a:pt x="7975" y="4937"/>
                    <a:pt x="8056" y="2631"/>
                    <a:pt x="6673" y="1221"/>
                  </a:cubicBezTo>
                  <a:cubicBezTo>
                    <a:pt x="5918" y="409"/>
                    <a:pt x="4976" y="1"/>
                    <a:pt x="4035" y="1"/>
                  </a:cubicBezTo>
                  <a:close/>
                </a:path>
              </a:pathLst>
            </a:custGeom>
            <a:solidFill>
              <a:srgbClr val="FFBD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5" name="Google Shape;685;p32"/>
          <p:cNvGrpSpPr/>
          <p:nvPr/>
        </p:nvGrpSpPr>
        <p:grpSpPr>
          <a:xfrm>
            <a:off x="8201444" y="4058423"/>
            <a:ext cx="1474995" cy="1417341"/>
            <a:chOff x="720001" y="115874"/>
            <a:chExt cx="1851846" cy="1779461"/>
          </a:xfrm>
        </p:grpSpPr>
        <p:sp>
          <p:nvSpPr>
            <p:cNvPr id="686" name="Google Shape;686;p32"/>
            <p:cNvSpPr/>
            <p:nvPr/>
          </p:nvSpPr>
          <p:spPr>
            <a:xfrm>
              <a:off x="1841161" y="798900"/>
              <a:ext cx="610682" cy="583903"/>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32"/>
            <p:cNvSpPr/>
            <p:nvPr/>
          </p:nvSpPr>
          <p:spPr>
            <a:xfrm>
              <a:off x="2300251" y="487599"/>
              <a:ext cx="271596" cy="259686"/>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32"/>
            <p:cNvSpPr/>
            <p:nvPr/>
          </p:nvSpPr>
          <p:spPr>
            <a:xfrm>
              <a:off x="1653900" y="265223"/>
              <a:ext cx="470258" cy="449636"/>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32"/>
            <p:cNvSpPr/>
            <p:nvPr/>
          </p:nvSpPr>
          <p:spPr>
            <a:xfrm>
              <a:off x="1159174" y="265226"/>
              <a:ext cx="365756" cy="349717"/>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32"/>
            <p:cNvSpPr/>
            <p:nvPr/>
          </p:nvSpPr>
          <p:spPr>
            <a:xfrm>
              <a:off x="1289799" y="747275"/>
              <a:ext cx="432158" cy="413208"/>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32"/>
            <p:cNvSpPr/>
            <p:nvPr/>
          </p:nvSpPr>
          <p:spPr>
            <a:xfrm>
              <a:off x="1251700" y="1292798"/>
              <a:ext cx="470258" cy="449636"/>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32"/>
            <p:cNvSpPr/>
            <p:nvPr/>
          </p:nvSpPr>
          <p:spPr>
            <a:xfrm>
              <a:off x="1927951" y="1635649"/>
              <a:ext cx="271596" cy="259686"/>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32"/>
            <p:cNvSpPr/>
            <p:nvPr/>
          </p:nvSpPr>
          <p:spPr>
            <a:xfrm>
              <a:off x="720001" y="115874"/>
              <a:ext cx="271596" cy="259686"/>
            </a:xfrm>
            <a:custGeom>
              <a:rect b="b" l="l" r="r" t="t"/>
              <a:pathLst>
                <a:path extrusionOk="0" h="208165" w="217712">
                  <a:moveTo>
                    <a:pt x="140434" y="31692"/>
                  </a:moveTo>
                  <a:cubicBezTo>
                    <a:pt x="140813" y="31896"/>
                    <a:pt x="141192" y="32101"/>
                    <a:pt x="141570" y="32308"/>
                  </a:cubicBezTo>
                  <a:lnTo>
                    <a:pt x="141570" y="32308"/>
                  </a:lnTo>
                  <a:cubicBezTo>
                    <a:pt x="141267" y="32144"/>
                    <a:pt x="140893" y="31941"/>
                    <a:pt x="140434" y="31692"/>
                  </a:cubicBezTo>
                  <a:close/>
                  <a:moveTo>
                    <a:pt x="66305" y="44003"/>
                  </a:moveTo>
                  <a:lnTo>
                    <a:pt x="66305" y="44003"/>
                  </a:lnTo>
                  <a:cubicBezTo>
                    <a:pt x="66311" y="44003"/>
                    <a:pt x="65985" y="44209"/>
                    <a:pt x="64986" y="44831"/>
                  </a:cubicBezTo>
                  <a:cubicBezTo>
                    <a:pt x="64970" y="44841"/>
                    <a:pt x="64954" y="44850"/>
                    <a:pt x="64939" y="44860"/>
                  </a:cubicBezTo>
                  <a:lnTo>
                    <a:pt x="64939" y="44860"/>
                  </a:lnTo>
                  <a:cubicBezTo>
                    <a:pt x="65022" y="44805"/>
                    <a:pt x="65105" y="44750"/>
                    <a:pt x="65189" y="44695"/>
                  </a:cubicBezTo>
                  <a:cubicBezTo>
                    <a:pt x="65535" y="44471"/>
                    <a:pt x="66297" y="44003"/>
                    <a:pt x="66305" y="44003"/>
                  </a:cubicBezTo>
                  <a:close/>
                  <a:moveTo>
                    <a:pt x="162200" y="47141"/>
                  </a:moveTo>
                  <a:lnTo>
                    <a:pt x="162200" y="47141"/>
                  </a:lnTo>
                  <a:cubicBezTo>
                    <a:pt x="162305" y="47240"/>
                    <a:pt x="162409" y="47339"/>
                    <a:pt x="162514" y="47438"/>
                  </a:cubicBezTo>
                  <a:lnTo>
                    <a:pt x="162200" y="47141"/>
                  </a:lnTo>
                  <a:close/>
                  <a:moveTo>
                    <a:pt x="52681" y="54236"/>
                  </a:moveTo>
                  <a:cubicBezTo>
                    <a:pt x="52613" y="54299"/>
                    <a:pt x="52542" y="54365"/>
                    <a:pt x="52471" y="54432"/>
                  </a:cubicBezTo>
                  <a:lnTo>
                    <a:pt x="52471" y="54432"/>
                  </a:lnTo>
                  <a:cubicBezTo>
                    <a:pt x="52261" y="54640"/>
                    <a:pt x="52052" y="54845"/>
                    <a:pt x="51845" y="55049"/>
                  </a:cubicBezTo>
                  <a:lnTo>
                    <a:pt x="51845" y="55049"/>
                  </a:lnTo>
                  <a:cubicBezTo>
                    <a:pt x="52024" y="54876"/>
                    <a:pt x="52295" y="54614"/>
                    <a:pt x="52681" y="54236"/>
                  </a:cubicBezTo>
                  <a:close/>
                  <a:moveTo>
                    <a:pt x="179096" y="71075"/>
                  </a:moveTo>
                  <a:cubicBezTo>
                    <a:pt x="179179" y="71244"/>
                    <a:pt x="179262" y="71414"/>
                    <a:pt x="179344" y="71583"/>
                  </a:cubicBezTo>
                  <a:lnTo>
                    <a:pt x="179096" y="71075"/>
                  </a:lnTo>
                  <a:close/>
                  <a:moveTo>
                    <a:pt x="32341" y="86551"/>
                  </a:moveTo>
                  <a:lnTo>
                    <a:pt x="32138" y="87267"/>
                  </a:lnTo>
                  <a:lnTo>
                    <a:pt x="32138" y="87267"/>
                  </a:lnTo>
                  <a:cubicBezTo>
                    <a:pt x="32204" y="87028"/>
                    <a:pt x="32272" y="86789"/>
                    <a:pt x="32341" y="86551"/>
                  </a:cubicBezTo>
                  <a:close/>
                  <a:moveTo>
                    <a:pt x="187601" y="104570"/>
                  </a:moveTo>
                  <a:cubicBezTo>
                    <a:pt x="187615" y="104750"/>
                    <a:pt x="187628" y="104929"/>
                    <a:pt x="187641" y="105109"/>
                  </a:cubicBezTo>
                  <a:lnTo>
                    <a:pt x="187601" y="104570"/>
                  </a:lnTo>
                  <a:close/>
                  <a:moveTo>
                    <a:pt x="50560" y="157733"/>
                  </a:moveTo>
                  <a:lnTo>
                    <a:pt x="50871" y="158034"/>
                  </a:lnTo>
                  <a:lnTo>
                    <a:pt x="50871" y="158034"/>
                  </a:lnTo>
                  <a:cubicBezTo>
                    <a:pt x="50767" y="157934"/>
                    <a:pt x="50663" y="157834"/>
                    <a:pt x="50560" y="157733"/>
                  </a:cubicBezTo>
                  <a:close/>
                  <a:moveTo>
                    <a:pt x="174660" y="157789"/>
                  </a:moveTo>
                  <a:lnTo>
                    <a:pt x="174660" y="157789"/>
                  </a:lnTo>
                  <a:cubicBezTo>
                    <a:pt x="174596" y="157893"/>
                    <a:pt x="174532" y="157999"/>
                    <a:pt x="174467" y="158106"/>
                  </a:cubicBezTo>
                  <a:lnTo>
                    <a:pt x="173926" y="158952"/>
                  </a:lnTo>
                  <a:cubicBezTo>
                    <a:pt x="173699" y="159315"/>
                    <a:pt x="173609" y="159459"/>
                    <a:pt x="173608" y="159459"/>
                  </a:cubicBezTo>
                  <a:cubicBezTo>
                    <a:pt x="173607" y="159459"/>
                    <a:pt x="174286" y="158372"/>
                    <a:pt x="174660" y="157789"/>
                  </a:cubicBezTo>
                  <a:close/>
                  <a:moveTo>
                    <a:pt x="51687" y="158824"/>
                  </a:moveTo>
                  <a:lnTo>
                    <a:pt x="52591" y="159697"/>
                  </a:lnTo>
                  <a:cubicBezTo>
                    <a:pt x="52288" y="159408"/>
                    <a:pt x="51986" y="159117"/>
                    <a:pt x="51687" y="158824"/>
                  </a:cubicBezTo>
                  <a:close/>
                  <a:moveTo>
                    <a:pt x="164816" y="170161"/>
                  </a:moveTo>
                  <a:cubicBezTo>
                    <a:pt x="164441" y="170509"/>
                    <a:pt x="164063" y="170854"/>
                    <a:pt x="163682" y="171196"/>
                  </a:cubicBezTo>
                  <a:lnTo>
                    <a:pt x="163682" y="171196"/>
                  </a:lnTo>
                  <a:cubicBezTo>
                    <a:pt x="163973" y="170931"/>
                    <a:pt x="164346" y="170591"/>
                    <a:pt x="164816" y="170161"/>
                  </a:cubicBezTo>
                  <a:close/>
                  <a:moveTo>
                    <a:pt x="135288" y="29443"/>
                  </a:moveTo>
                  <a:lnTo>
                    <a:pt x="135288" y="29443"/>
                  </a:lnTo>
                  <a:cubicBezTo>
                    <a:pt x="136388" y="29906"/>
                    <a:pt x="137511" y="30392"/>
                    <a:pt x="138606" y="30879"/>
                  </a:cubicBezTo>
                  <a:cubicBezTo>
                    <a:pt x="139283" y="31184"/>
                    <a:pt x="139926" y="31522"/>
                    <a:pt x="140604" y="31827"/>
                  </a:cubicBezTo>
                  <a:cubicBezTo>
                    <a:pt x="140992" y="32015"/>
                    <a:pt x="141659" y="32366"/>
                    <a:pt x="142127" y="32614"/>
                  </a:cubicBezTo>
                  <a:lnTo>
                    <a:pt x="142127" y="32614"/>
                  </a:lnTo>
                  <a:cubicBezTo>
                    <a:pt x="144123" y="33714"/>
                    <a:pt x="146099" y="34852"/>
                    <a:pt x="148054" y="36094"/>
                  </a:cubicBezTo>
                  <a:cubicBezTo>
                    <a:pt x="152706" y="39043"/>
                    <a:pt x="157085" y="42429"/>
                    <a:pt x="161142" y="46154"/>
                  </a:cubicBezTo>
                  <a:lnTo>
                    <a:pt x="161142" y="46154"/>
                  </a:lnTo>
                  <a:cubicBezTo>
                    <a:pt x="168184" y="53118"/>
                    <a:pt x="174079" y="61156"/>
                    <a:pt x="178564" y="70007"/>
                  </a:cubicBezTo>
                  <a:lnTo>
                    <a:pt x="178564" y="70007"/>
                  </a:lnTo>
                  <a:cubicBezTo>
                    <a:pt x="183485" y="80558"/>
                    <a:pt x="186503" y="91883"/>
                    <a:pt x="187511" y="103465"/>
                  </a:cubicBezTo>
                  <a:lnTo>
                    <a:pt x="187511" y="103465"/>
                  </a:lnTo>
                  <a:cubicBezTo>
                    <a:pt x="188174" y="114583"/>
                    <a:pt x="187032" y="125716"/>
                    <a:pt x="184142" y="136460"/>
                  </a:cubicBezTo>
                  <a:lnTo>
                    <a:pt x="184142" y="136460"/>
                  </a:lnTo>
                  <a:cubicBezTo>
                    <a:pt x="182752" y="140994"/>
                    <a:pt x="181048" y="145436"/>
                    <a:pt x="179005" y="149707"/>
                  </a:cubicBezTo>
                  <a:cubicBezTo>
                    <a:pt x="177888" y="152044"/>
                    <a:pt x="176669" y="154347"/>
                    <a:pt x="175382" y="156616"/>
                  </a:cubicBezTo>
                  <a:cubicBezTo>
                    <a:pt x="175179" y="156953"/>
                    <a:pt x="174976" y="157276"/>
                    <a:pt x="174774" y="157604"/>
                  </a:cubicBezTo>
                  <a:lnTo>
                    <a:pt x="174774" y="157604"/>
                  </a:lnTo>
                  <a:cubicBezTo>
                    <a:pt x="174068" y="158609"/>
                    <a:pt x="173418" y="159641"/>
                    <a:pt x="172707" y="160612"/>
                  </a:cubicBezTo>
                  <a:cubicBezTo>
                    <a:pt x="171217" y="162711"/>
                    <a:pt x="169625" y="164743"/>
                    <a:pt x="167932" y="166673"/>
                  </a:cubicBezTo>
                  <a:cubicBezTo>
                    <a:pt x="167085" y="167621"/>
                    <a:pt x="166239" y="168570"/>
                    <a:pt x="165392" y="169484"/>
                  </a:cubicBezTo>
                  <a:cubicBezTo>
                    <a:pt x="164789" y="170105"/>
                    <a:pt x="163349" y="171460"/>
                    <a:pt x="162928" y="171865"/>
                  </a:cubicBezTo>
                  <a:lnTo>
                    <a:pt x="162928" y="171865"/>
                  </a:lnTo>
                  <a:cubicBezTo>
                    <a:pt x="161655" y="172980"/>
                    <a:pt x="160346" y="174056"/>
                    <a:pt x="158992" y="175072"/>
                  </a:cubicBezTo>
                  <a:cubicBezTo>
                    <a:pt x="157976" y="175850"/>
                    <a:pt x="156960" y="176629"/>
                    <a:pt x="155910" y="177340"/>
                  </a:cubicBezTo>
                  <a:cubicBezTo>
                    <a:pt x="155368" y="177713"/>
                    <a:pt x="154860" y="178052"/>
                    <a:pt x="154318" y="178424"/>
                  </a:cubicBezTo>
                  <a:cubicBezTo>
                    <a:pt x="154219" y="178486"/>
                    <a:pt x="154086" y="178568"/>
                    <a:pt x="153939" y="178658"/>
                  </a:cubicBezTo>
                  <a:lnTo>
                    <a:pt x="153939" y="178658"/>
                  </a:lnTo>
                  <a:cubicBezTo>
                    <a:pt x="153918" y="178671"/>
                    <a:pt x="153897" y="178683"/>
                    <a:pt x="153878" y="178695"/>
                  </a:cubicBezTo>
                  <a:cubicBezTo>
                    <a:pt x="153269" y="179034"/>
                    <a:pt x="152659" y="179372"/>
                    <a:pt x="152050" y="179711"/>
                  </a:cubicBezTo>
                  <a:cubicBezTo>
                    <a:pt x="150898" y="180320"/>
                    <a:pt x="149713" y="180930"/>
                    <a:pt x="148528" y="181472"/>
                  </a:cubicBezTo>
                  <a:cubicBezTo>
                    <a:pt x="147309" y="182081"/>
                    <a:pt x="146056" y="182623"/>
                    <a:pt x="144769" y="183131"/>
                  </a:cubicBezTo>
                  <a:cubicBezTo>
                    <a:pt x="144570" y="183213"/>
                    <a:pt x="144375" y="183295"/>
                    <a:pt x="144182" y="183375"/>
                  </a:cubicBezTo>
                  <a:lnTo>
                    <a:pt x="144182" y="183375"/>
                  </a:lnTo>
                  <a:cubicBezTo>
                    <a:pt x="141646" y="184256"/>
                    <a:pt x="139108" y="184977"/>
                    <a:pt x="136506" y="185569"/>
                  </a:cubicBezTo>
                  <a:cubicBezTo>
                    <a:pt x="135370" y="185840"/>
                    <a:pt x="134213" y="186045"/>
                    <a:pt x="133069" y="186272"/>
                  </a:cubicBezTo>
                  <a:lnTo>
                    <a:pt x="133069" y="186272"/>
                  </a:lnTo>
                  <a:cubicBezTo>
                    <a:pt x="132540" y="186343"/>
                    <a:pt x="132000" y="186413"/>
                    <a:pt x="131460" y="186484"/>
                  </a:cubicBezTo>
                  <a:cubicBezTo>
                    <a:pt x="128446" y="186822"/>
                    <a:pt x="125433" y="187025"/>
                    <a:pt x="122419" y="187093"/>
                  </a:cubicBezTo>
                  <a:lnTo>
                    <a:pt x="119676" y="187093"/>
                  </a:lnTo>
                  <a:cubicBezTo>
                    <a:pt x="118549" y="187031"/>
                    <a:pt x="117428" y="186952"/>
                    <a:pt x="116323" y="186856"/>
                  </a:cubicBezTo>
                  <a:cubicBezTo>
                    <a:pt x="112937" y="186585"/>
                    <a:pt x="109584" y="186145"/>
                    <a:pt x="106266" y="185603"/>
                  </a:cubicBezTo>
                  <a:cubicBezTo>
                    <a:pt x="104572" y="185298"/>
                    <a:pt x="102879" y="184960"/>
                    <a:pt x="101186" y="184587"/>
                  </a:cubicBezTo>
                  <a:lnTo>
                    <a:pt x="100025" y="184322"/>
                  </a:lnTo>
                  <a:lnTo>
                    <a:pt x="100025" y="184322"/>
                  </a:lnTo>
                  <a:cubicBezTo>
                    <a:pt x="99608" y="184215"/>
                    <a:pt x="99191" y="184104"/>
                    <a:pt x="98782" y="183978"/>
                  </a:cubicBezTo>
                  <a:cubicBezTo>
                    <a:pt x="94075" y="182657"/>
                    <a:pt x="89435" y="181065"/>
                    <a:pt x="84864" y="179271"/>
                  </a:cubicBezTo>
                  <a:cubicBezTo>
                    <a:pt x="82764" y="178458"/>
                    <a:pt x="80665" y="177544"/>
                    <a:pt x="78599" y="176629"/>
                  </a:cubicBezTo>
                  <a:cubicBezTo>
                    <a:pt x="77617" y="176155"/>
                    <a:pt x="76601" y="175715"/>
                    <a:pt x="75619" y="175241"/>
                  </a:cubicBezTo>
                  <a:lnTo>
                    <a:pt x="74296" y="174579"/>
                  </a:lnTo>
                  <a:lnTo>
                    <a:pt x="74296" y="174579"/>
                  </a:lnTo>
                  <a:cubicBezTo>
                    <a:pt x="67357" y="170848"/>
                    <a:pt x="60716" y="166590"/>
                    <a:pt x="54657" y="161458"/>
                  </a:cubicBezTo>
                  <a:cubicBezTo>
                    <a:pt x="53532" y="160471"/>
                    <a:pt x="52407" y="159483"/>
                    <a:pt x="51318" y="158459"/>
                  </a:cubicBezTo>
                  <a:lnTo>
                    <a:pt x="51318" y="158459"/>
                  </a:lnTo>
                  <a:cubicBezTo>
                    <a:pt x="45117" y="152297"/>
                    <a:pt x="39933" y="145203"/>
                    <a:pt x="35934" y="137444"/>
                  </a:cubicBezTo>
                  <a:lnTo>
                    <a:pt x="35934" y="137444"/>
                  </a:lnTo>
                  <a:cubicBezTo>
                    <a:pt x="32356" y="129636"/>
                    <a:pt x="30117" y="121277"/>
                    <a:pt x="29315" y="112707"/>
                  </a:cubicBezTo>
                  <a:lnTo>
                    <a:pt x="29315" y="112707"/>
                  </a:lnTo>
                  <a:cubicBezTo>
                    <a:pt x="28884" y="104538"/>
                    <a:pt x="29745" y="96333"/>
                    <a:pt x="31825" y="88419"/>
                  </a:cubicBezTo>
                  <a:lnTo>
                    <a:pt x="31825" y="88419"/>
                  </a:lnTo>
                  <a:cubicBezTo>
                    <a:pt x="33971" y="81426"/>
                    <a:pt x="36986" y="74711"/>
                    <a:pt x="40843" y="68472"/>
                  </a:cubicBezTo>
                  <a:lnTo>
                    <a:pt x="40843" y="68472"/>
                  </a:lnTo>
                  <a:cubicBezTo>
                    <a:pt x="40933" y="68338"/>
                    <a:pt x="41022" y="68202"/>
                    <a:pt x="41111" y="68062"/>
                  </a:cubicBezTo>
                  <a:cubicBezTo>
                    <a:pt x="41687" y="67215"/>
                    <a:pt x="42297" y="66334"/>
                    <a:pt x="42906" y="65488"/>
                  </a:cubicBezTo>
                  <a:cubicBezTo>
                    <a:pt x="44058" y="63896"/>
                    <a:pt x="45277" y="62338"/>
                    <a:pt x="46564" y="60815"/>
                  </a:cubicBezTo>
                  <a:cubicBezTo>
                    <a:pt x="47884" y="59257"/>
                    <a:pt x="49273" y="57699"/>
                    <a:pt x="50695" y="56209"/>
                  </a:cubicBezTo>
                  <a:cubicBezTo>
                    <a:pt x="51069" y="55815"/>
                    <a:pt x="51454" y="55433"/>
                    <a:pt x="51845" y="55049"/>
                  </a:cubicBezTo>
                  <a:lnTo>
                    <a:pt x="51845" y="55049"/>
                  </a:lnTo>
                  <a:cubicBezTo>
                    <a:pt x="51641" y="55245"/>
                    <a:pt x="51555" y="55325"/>
                    <a:pt x="51552" y="55325"/>
                  </a:cubicBezTo>
                  <a:cubicBezTo>
                    <a:pt x="51544" y="55325"/>
                    <a:pt x="52017" y="54858"/>
                    <a:pt x="52471" y="54432"/>
                  </a:cubicBezTo>
                  <a:lnTo>
                    <a:pt x="52471" y="54432"/>
                  </a:lnTo>
                  <a:cubicBezTo>
                    <a:pt x="52545" y="54359"/>
                    <a:pt x="52619" y="54285"/>
                    <a:pt x="52693" y="54211"/>
                  </a:cubicBezTo>
                  <a:cubicBezTo>
                    <a:pt x="52935" y="53969"/>
                    <a:pt x="53199" y="53726"/>
                    <a:pt x="53451" y="53484"/>
                  </a:cubicBezTo>
                  <a:lnTo>
                    <a:pt x="53451" y="53484"/>
                  </a:lnTo>
                  <a:cubicBezTo>
                    <a:pt x="53154" y="53774"/>
                    <a:pt x="52899" y="54024"/>
                    <a:pt x="52681" y="54236"/>
                  </a:cubicBezTo>
                  <a:lnTo>
                    <a:pt x="52681" y="54236"/>
                  </a:lnTo>
                  <a:cubicBezTo>
                    <a:pt x="52757" y="54167"/>
                    <a:pt x="52829" y="54101"/>
                    <a:pt x="52896" y="54042"/>
                  </a:cubicBezTo>
                  <a:cubicBezTo>
                    <a:pt x="55944" y="51299"/>
                    <a:pt x="59195" y="48759"/>
                    <a:pt x="62581" y="46422"/>
                  </a:cubicBezTo>
                  <a:cubicBezTo>
                    <a:pt x="63365" y="45910"/>
                    <a:pt x="64123" y="45397"/>
                    <a:pt x="64901" y="44884"/>
                  </a:cubicBezTo>
                  <a:lnTo>
                    <a:pt x="64901" y="44884"/>
                  </a:lnTo>
                  <a:cubicBezTo>
                    <a:pt x="64999" y="44824"/>
                    <a:pt x="65087" y="44771"/>
                    <a:pt x="65155" y="44729"/>
                  </a:cubicBezTo>
                  <a:cubicBezTo>
                    <a:pt x="66983" y="43679"/>
                    <a:pt x="68880" y="42664"/>
                    <a:pt x="70776" y="41682"/>
                  </a:cubicBezTo>
                  <a:cubicBezTo>
                    <a:pt x="72706" y="40733"/>
                    <a:pt x="74671" y="39853"/>
                    <a:pt x="76702" y="38972"/>
                  </a:cubicBezTo>
                  <a:cubicBezTo>
                    <a:pt x="77441" y="38677"/>
                    <a:pt x="78198" y="38399"/>
                    <a:pt x="78946" y="38101"/>
                  </a:cubicBezTo>
                  <a:lnTo>
                    <a:pt x="78946" y="38101"/>
                  </a:lnTo>
                  <a:cubicBezTo>
                    <a:pt x="79190" y="38016"/>
                    <a:pt x="79436" y="37932"/>
                    <a:pt x="79682" y="37855"/>
                  </a:cubicBezTo>
                  <a:cubicBezTo>
                    <a:pt x="84085" y="36365"/>
                    <a:pt x="88623" y="35180"/>
                    <a:pt x="93194" y="34333"/>
                  </a:cubicBezTo>
                  <a:cubicBezTo>
                    <a:pt x="93329" y="34305"/>
                    <a:pt x="93466" y="34278"/>
                    <a:pt x="93604" y="34251"/>
                  </a:cubicBezTo>
                  <a:lnTo>
                    <a:pt x="93604" y="34251"/>
                  </a:lnTo>
                  <a:lnTo>
                    <a:pt x="93736" y="34231"/>
                  </a:lnTo>
                  <a:cubicBezTo>
                    <a:pt x="95057" y="34028"/>
                    <a:pt x="96411" y="33825"/>
                    <a:pt x="97766" y="33690"/>
                  </a:cubicBezTo>
                  <a:cubicBezTo>
                    <a:pt x="100509" y="33385"/>
                    <a:pt x="103286" y="33182"/>
                    <a:pt x="106062" y="33046"/>
                  </a:cubicBezTo>
                  <a:cubicBezTo>
                    <a:pt x="107451" y="33012"/>
                    <a:pt x="108873" y="32978"/>
                    <a:pt x="110295" y="32978"/>
                  </a:cubicBezTo>
                  <a:lnTo>
                    <a:pt x="112414" y="32978"/>
                  </a:lnTo>
                  <a:cubicBezTo>
                    <a:pt x="115162" y="33094"/>
                    <a:pt x="117910" y="33313"/>
                    <a:pt x="120658" y="33588"/>
                  </a:cubicBezTo>
                  <a:cubicBezTo>
                    <a:pt x="121359" y="33656"/>
                    <a:pt x="122062" y="33690"/>
                    <a:pt x="122763" y="33690"/>
                  </a:cubicBezTo>
                  <a:cubicBezTo>
                    <a:pt x="125886" y="33690"/>
                    <a:pt x="128978" y="33013"/>
                    <a:pt x="131799" y="31658"/>
                  </a:cubicBezTo>
                  <a:cubicBezTo>
                    <a:pt x="132910" y="31110"/>
                    <a:pt x="134143" y="30351"/>
                    <a:pt x="135288" y="29443"/>
                  </a:cubicBezTo>
                  <a:close/>
                  <a:moveTo>
                    <a:pt x="94563" y="1"/>
                  </a:moveTo>
                  <a:cubicBezTo>
                    <a:pt x="89887" y="1"/>
                    <a:pt x="85214" y="159"/>
                    <a:pt x="80529" y="469"/>
                  </a:cubicBezTo>
                  <a:cubicBezTo>
                    <a:pt x="76702" y="740"/>
                    <a:pt x="73045" y="2095"/>
                    <a:pt x="69964" y="4363"/>
                  </a:cubicBezTo>
                  <a:cubicBezTo>
                    <a:pt x="67796" y="6023"/>
                    <a:pt x="65189" y="9071"/>
                    <a:pt x="65053" y="11983"/>
                  </a:cubicBezTo>
                  <a:cubicBezTo>
                    <a:pt x="64894" y="15697"/>
                    <a:pt x="66832" y="18229"/>
                    <a:pt x="69579" y="19743"/>
                  </a:cubicBezTo>
                  <a:lnTo>
                    <a:pt x="69579" y="19743"/>
                  </a:lnTo>
                  <a:cubicBezTo>
                    <a:pt x="61356" y="22849"/>
                    <a:pt x="53489" y="26881"/>
                    <a:pt x="46056" y="31658"/>
                  </a:cubicBezTo>
                  <a:cubicBezTo>
                    <a:pt x="27024" y="43883"/>
                    <a:pt x="11345" y="63185"/>
                    <a:pt x="4776" y="84993"/>
                  </a:cubicBezTo>
                  <a:cubicBezTo>
                    <a:pt x="1321" y="96439"/>
                    <a:pt x="1" y="107581"/>
                    <a:pt x="1017" y="119501"/>
                  </a:cubicBezTo>
                  <a:cubicBezTo>
                    <a:pt x="1931" y="130710"/>
                    <a:pt x="5487" y="141241"/>
                    <a:pt x="10736" y="151164"/>
                  </a:cubicBezTo>
                  <a:cubicBezTo>
                    <a:pt x="23367" y="175038"/>
                    <a:pt x="47579" y="190954"/>
                    <a:pt x="72436" y="199962"/>
                  </a:cubicBezTo>
                  <a:cubicBezTo>
                    <a:pt x="86674" y="205122"/>
                    <a:pt x="101954" y="208165"/>
                    <a:pt x="117178" y="208165"/>
                  </a:cubicBezTo>
                  <a:cubicBezTo>
                    <a:pt x="126829" y="208165"/>
                    <a:pt x="136457" y="206942"/>
                    <a:pt x="145785" y="204262"/>
                  </a:cubicBezTo>
                  <a:cubicBezTo>
                    <a:pt x="165256" y="198675"/>
                    <a:pt x="182967" y="187059"/>
                    <a:pt x="195192" y="170872"/>
                  </a:cubicBezTo>
                  <a:cubicBezTo>
                    <a:pt x="206333" y="155972"/>
                    <a:pt x="213377" y="138397"/>
                    <a:pt x="215544" y="119941"/>
                  </a:cubicBezTo>
                  <a:cubicBezTo>
                    <a:pt x="217712" y="102095"/>
                    <a:pt x="215510" y="83233"/>
                    <a:pt x="208602" y="66605"/>
                  </a:cubicBezTo>
                  <a:cubicBezTo>
                    <a:pt x="200983" y="48217"/>
                    <a:pt x="188521" y="32369"/>
                    <a:pt x="171995" y="21160"/>
                  </a:cubicBezTo>
                  <a:cubicBezTo>
                    <a:pt x="151948" y="7547"/>
                    <a:pt x="127566" y="1113"/>
                    <a:pt x="103556" y="198"/>
                  </a:cubicBezTo>
                  <a:cubicBezTo>
                    <a:pt x="100555" y="66"/>
                    <a:pt x="97558" y="1"/>
                    <a:pt x="94563" y="1"/>
                  </a:cubicBezTo>
                  <a:close/>
                </a:path>
              </a:pathLst>
            </a:custGeom>
            <a:solidFill>
              <a:srgbClr val="E87E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4" name="Google Shape;694;p32"/>
          <p:cNvSpPr/>
          <p:nvPr/>
        </p:nvSpPr>
        <p:spPr>
          <a:xfrm>
            <a:off x="487650" y="3366650"/>
            <a:ext cx="1882500" cy="1179600"/>
          </a:xfrm>
          <a:prstGeom prst="rect">
            <a:avLst/>
          </a:prstGeom>
          <a:solidFill>
            <a:srgbClr val="E87E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32"/>
          <p:cNvSpPr/>
          <p:nvPr/>
        </p:nvSpPr>
        <p:spPr>
          <a:xfrm>
            <a:off x="2941778" y="2664950"/>
            <a:ext cx="1768924" cy="1326300"/>
          </a:xfrm>
          <a:prstGeom prst="rect">
            <a:avLst/>
          </a:prstGeom>
          <a:solidFill>
            <a:srgbClr val="E87E45"/>
          </a:solidFill>
          <a:ln>
            <a:noFill/>
          </a:ln>
        </p:spPr>
        <p:txBody>
          <a:bodyPr anchorCtr="0" anchor="ctr" bIns="91425" lIns="91425" spcFirstLastPara="1" rIns="91425" wrap="square" tIns="91425">
            <a:noAutofit/>
          </a:bodyPr>
          <a:lstStyle/>
          <a:p>
            <a:pPr indent="0" lvl="0" marL="0" marR="0" rtl="0" algn="l">
              <a:lnSpc>
                <a:spcPct val="115000"/>
              </a:lnSpc>
              <a:spcBef>
                <a:spcPts val="1000"/>
              </a:spcBef>
              <a:spcAft>
                <a:spcPts val="1600"/>
              </a:spcAft>
              <a:buClr>
                <a:srgbClr val="000000"/>
              </a:buClr>
              <a:buSzPts val="1600"/>
              <a:buFont typeface="Arial"/>
              <a:buNone/>
            </a:pPr>
            <a:r>
              <a:rPr b="0" i="0" lang="es" sz="1600" u="none" cap="none" strike="noStrike">
                <a:solidFill>
                  <a:srgbClr val="FFFFFF"/>
                </a:solidFill>
                <a:latin typeface="Arvo"/>
                <a:ea typeface="Arvo"/>
                <a:cs typeface="Arvo"/>
                <a:sym typeface="Arvo"/>
              </a:rPr>
              <a:t>Mitos y preocupaciones sobre la vacuna COVID</a:t>
            </a:r>
            <a:endParaRPr b="0" i="0" sz="1400" u="none" cap="none" strike="noStrike">
              <a:solidFill>
                <a:srgbClr val="000000"/>
              </a:solidFill>
              <a:latin typeface="Arial"/>
              <a:ea typeface="Arial"/>
              <a:cs typeface="Arial"/>
              <a:sym typeface="Arial"/>
            </a:endParaRPr>
          </a:p>
        </p:txBody>
      </p:sp>
      <p:sp>
        <p:nvSpPr>
          <p:cNvPr id="696" name="Google Shape;696;p32"/>
          <p:cNvSpPr/>
          <p:nvPr/>
        </p:nvSpPr>
        <p:spPr>
          <a:xfrm>
            <a:off x="5076726" y="2834094"/>
            <a:ext cx="1411800" cy="754624"/>
          </a:xfrm>
          <a:prstGeom prst="rect">
            <a:avLst/>
          </a:prstGeom>
          <a:solidFill>
            <a:srgbClr val="E87E45"/>
          </a:solidFill>
          <a:ln>
            <a:noFill/>
          </a:ln>
        </p:spPr>
        <p:txBody>
          <a:bodyPr anchorCtr="0" anchor="ctr" bIns="0" lIns="0" spcFirstLastPara="1" rIns="0" wrap="square" tIns="0">
            <a:noAutofit/>
          </a:bodyPr>
          <a:lstStyle/>
          <a:p>
            <a:pPr indent="0" lvl="0" marL="0" marR="0" rtl="0" algn="ctr">
              <a:lnSpc>
                <a:spcPct val="115000"/>
              </a:lnSpc>
              <a:spcBef>
                <a:spcPts val="0"/>
              </a:spcBef>
              <a:spcAft>
                <a:spcPts val="1600"/>
              </a:spcAft>
              <a:buClr>
                <a:srgbClr val="000000"/>
              </a:buClr>
              <a:buSzPts val="1600"/>
              <a:buFont typeface="Arial"/>
              <a:buNone/>
            </a:pPr>
            <a:r>
              <a:rPr b="0" i="0" lang="es" sz="1600" u="none" cap="none" strike="noStrike">
                <a:solidFill>
                  <a:srgbClr val="FFFFFF"/>
                </a:solidFill>
                <a:latin typeface="Arvo"/>
                <a:ea typeface="Arvo"/>
                <a:cs typeface="Arvo"/>
                <a:sym typeface="Arvo"/>
              </a:rPr>
              <a:t>La Variante Delta</a:t>
            </a:r>
            <a:endParaRPr b="0" i="0" sz="1400" u="none" cap="none" strike="noStrike">
              <a:solidFill>
                <a:srgbClr val="000000"/>
              </a:solidFill>
              <a:latin typeface="Arial"/>
              <a:ea typeface="Arial"/>
              <a:cs typeface="Arial"/>
              <a:sym typeface="Arial"/>
            </a:endParaRPr>
          </a:p>
        </p:txBody>
      </p:sp>
      <p:sp>
        <p:nvSpPr>
          <p:cNvPr id="697" name="Google Shape;697;p32"/>
          <p:cNvSpPr/>
          <p:nvPr/>
        </p:nvSpPr>
        <p:spPr>
          <a:xfrm>
            <a:off x="7113274" y="2754196"/>
            <a:ext cx="1406026" cy="705948"/>
          </a:xfrm>
          <a:prstGeom prst="rect">
            <a:avLst/>
          </a:prstGeom>
          <a:solidFill>
            <a:srgbClr val="E87E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32"/>
          <p:cNvSpPr/>
          <p:nvPr/>
        </p:nvSpPr>
        <p:spPr>
          <a:xfrm>
            <a:off x="7784274" y="1406327"/>
            <a:ext cx="1348300" cy="705949"/>
          </a:xfrm>
          <a:prstGeom prst="rect">
            <a:avLst/>
          </a:prstGeom>
          <a:solidFill>
            <a:srgbClr val="E87E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32"/>
          <p:cNvSpPr txBox="1"/>
          <p:nvPr>
            <p:ph idx="4294967295" type="subTitle"/>
          </p:nvPr>
        </p:nvSpPr>
        <p:spPr>
          <a:xfrm>
            <a:off x="4064100" y="1363998"/>
            <a:ext cx="1475100" cy="1020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chemeClr val="accent2"/>
              </a:buClr>
              <a:buSzPts val="1200"/>
              <a:buFont typeface="Roboto"/>
              <a:buNone/>
            </a:pPr>
            <a:r>
              <a:rPr b="0" i="0" lang="es" sz="1600" u="none" cap="none" strike="noStrike">
                <a:solidFill>
                  <a:srgbClr val="FFFFFF"/>
                </a:solidFill>
                <a:latin typeface="Arvo"/>
                <a:ea typeface="Arvo"/>
                <a:cs typeface="Arvo"/>
                <a:sym typeface="Arvo"/>
              </a:rPr>
              <a:t>Video y Reflexion</a:t>
            </a:r>
            <a:endParaRPr b="0" i="0" sz="1600" u="none" cap="none" strike="noStrike">
              <a:solidFill>
                <a:srgbClr val="FFFFFF"/>
              </a:solidFill>
              <a:latin typeface="Arvo"/>
              <a:ea typeface="Arvo"/>
              <a:cs typeface="Arvo"/>
              <a:sym typeface="Arvo"/>
            </a:endParaRPr>
          </a:p>
        </p:txBody>
      </p:sp>
      <p:sp>
        <p:nvSpPr>
          <p:cNvPr id="700" name="Google Shape;700;p32"/>
          <p:cNvSpPr txBox="1"/>
          <p:nvPr>
            <p:ph idx="4294967295" type="subTitle"/>
          </p:nvPr>
        </p:nvSpPr>
        <p:spPr>
          <a:xfrm>
            <a:off x="5882546" y="3939560"/>
            <a:ext cx="1625596" cy="460785"/>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chemeClr val="accent2"/>
              </a:buClr>
              <a:buSzPts val="1200"/>
              <a:buFont typeface="Roboto"/>
              <a:buNone/>
            </a:pPr>
            <a:r>
              <a:rPr b="0" i="0" lang="es" sz="1200" u="none" cap="none" strike="noStrike">
                <a:solidFill>
                  <a:srgbClr val="FFFFFF"/>
                </a:solidFill>
                <a:latin typeface="Arvo"/>
                <a:ea typeface="Arvo"/>
                <a:cs typeface="Arvo"/>
                <a:sym typeface="Arvo"/>
              </a:rPr>
              <a:t>Vacuna COVID19 de Refuerzo/ Boosters</a:t>
            </a:r>
            <a:endParaRPr b="0" i="0" sz="1200" u="none" cap="none" strike="noStrike">
              <a:solidFill>
                <a:srgbClr val="FFFFFF"/>
              </a:solidFill>
              <a:latin typeface="Arvo"/>
              <a:ea typeface="Arvo"/>
              <a:cs typeface="Arvo"/>
              <a:sym typeface="Arvo"/>
            </a:endParaRPr>
          </a:p>
        </p:txBody>
      </p:sp>
      <p:sp>
        <p:nvSpPr>
          <p:cNvPr id="701" name="Google Shape;701;p32"/>
          <p:cNvSpPr txBox="1"/>
          <p:nvPr>
            <p:ph idx="4294967295" type="subTitle"/>
          </p:nvPr>
        </p:nvSpPr>
        <p:spPr>
          <a:xfrm>
            <a:off x="7063290" y="2843606"/>
            <a:ext cx="12762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chemeClr val="accent2"/>
              </a:buClr>
              <a:buSzPts val="1200"/>
              <a:buFont typeface="Roboto"/>
              <a:buNone/>
            </a:pPr>
            <a:r>
              <a:rPr b="0" i="0" lang="es" sz="1600" u="none" cap="none" strike="noStrike">
                <a:solidFill>
                  <a:srgbClr val="FFFFFF"/>
                </a:solidFill>
                <a:latin typeface="Arvo"/>
                <a:ea typeface="Arvo"/>
                <a:cs typeface="Arvo"/>
                <a:sym typeface="Arvo"/>
              </a:rPr>
              <a:t>Preguntas</a:t>
            </a:r>
            <a:endParaRPr b="0" i="0" sz="1600" u="none" cap="none" strike="noStrike">
              <a:solidFill>
                <a:srgbClr val="FFFFFF"/>
              </a:solidFill>
              <a:latin typeface="Arvo"/>
              <a:ea typeface="Arvo"/>
              <a:cs typeface="Arvo"/>
              <a:sym typeface="Arvo"/>
            </a:endParaRPr>
          </a:p>
        </p:txBody>
      </p:sp>
      <p:sp>
        <p:nvSpPr>
          <p:cNvPr id="702" name="Google Shape;702;p32"/>
          <p:cNvSpPr txBox="1"/>
          <p:nvPr>
            <p:ph idx="4294967295" type="subTitle"/>
          </p:nvPr>
        </p:nvSpPr>
        <p:spPr>
          <a:xfrm>
            <a:off x="7804574" y="1522477"/>
            <a:ext cx="1304962"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chemeClr val="accent2"/>
              </a:buClr>
              <a:buSzPts val="1200"/>
              <a:buFont typeface="Roboto"/>
              <a:buNone/>
            </a:pPr>
            <a:r>
              <a:rPr b="0" i="0" lang="es" sz="1600" u="none" cap="none" strike="noStrike">
                <a:solidFill>
                  <a:srgbClr val="FFFFFF"/>
                </a:solidFill>
                <a:latin typeface="Arvo"/>
                <a:ea typeface="Arvo"/>
                <a:cs typeface="Arvo"/>
                <a:sym typeface="Arvo"/>
              </a:rPr>
              <a:t>Evaluacion</a:t>
            </a:r>
            <a:endParaRPr b="0" i="0" sz="1600" u="none" cap="none" strike="noStrike">
              <a:solidFill>
                <a:srgbClr val="FFFFFF"/>
              </a:solidFill>
              <a:latin typeface="Arvo"/>
              <a:ea typeface="Arvo"/>
              <a:cs typeface="Arvo"/>
              <a:sym typeface="Arvo"/>
            </a:endParaRPr>
          </a:p>
        </p:txBody>
      </p:sp>
      <p:sp>
        <p:nvSpPr>
          <p:cNvPr id="703" name="Google Shape;703;p32"/>
          <p:cNvSpPr txBox="1"/>
          <p:nvPr>
            <p:ph idx="4294967295" type="subTitle"/>
          </p:nvPr>
        </p:nvSpPr>
        <p:spPr>
          <a:xfrm>
            <a:off x="624700" y="3678050"/>
            <a:ext cx="1530000" cy="626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accent2"/>
              </a:buClr>
              <a:buSzPts val="1200"/>
              <a:buFont typeface="Roboto"/>
              <a:buNone/>
            </a:pPr>
            <a:r>
              <a:rPr b="0" i="0" lang="es" sz="2000" u="none" cap="none" strike="noStrike">
                <a:solidFill>
                  <a:srgbClr val="FFFFFF"/>
                </a:solidFill>
                <a:latin typeface="Arvo"/>
                <a:ea typeface="Arvo"/>
                <a:cs typeface="Arvo"/>
                <a:sym typeface="Arvo"/>
              </a:rPr>
              <a:t>Dinámica</a:t>
            </a:r>
            <a:endParaRPr b="0" i="0" sz="2000" u="none" cap="none" strike="noStrike">
              <a:solidFill>
                <a:srgbClr val="FFFFFF"/>
              </a:solidFill>
              <a:latin typeface="Arvo"/>
              <a:ea typeface="Arvo"/>
              <a:cs typeface="Arvo"/>
              <a:sym typeface="Arv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33"/>
          <p:cNvSpPr txBox="1"/>
          <p:nvPr>
            <p:ph type="ctrTitle"/>
          </p:nvPr>
        </p:nvSpPr>
        <p:spPr>
          <a:xfrm flipH="1">
            <a:off x="2215575" y="312375"/>
            <a:ext cx="4622400" cy="644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s"/>
              <a:t>Educación Popular</a:t>
            </a:r>
            <a:endParaRPr/>
          </a:p>
        </p:txBody>
      </p:sp>
      <p:sp>
        <p:nvSpPr>
          <p:cNvPr id="709" name="Google Shape;709;p33"/>
          <p:cNvSpPr txBox="1"/>
          <p:nvPr/>
        </p:nvSpPr>
        <p:spPr>
          <a:xfrm>
            <a:off x="1073800" y="1164050"/>
            <a:ext cx="7336200" cy="2932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2100"/>
              <a:buFont typeface="Arial"/>
              <a:buNone/>
            </a:pPr>
            <a:r>
              <a:rPr b="0" i="1" lang="es" sz="2100" u="none" cap="none" strike="noStrike">
                <a:solidFill>
                  <a:srgbClr val="000000"/>
                </a:solidFill>
                <a:latin typeface="Cambria"/>
                <a:ea typeface="Cambria"/>
                <a:cs typeface="Cambria"/>
                <a:sym typeface="Cambria"/>
              </a:rPr>
              <a:t>La educación popular es una filosofía y metodología para la educación y la organización y es tomada de varias fuentes diferentes. Ha sido usada con éxito por todo el mundo para llevar educación a aquellos a quienes se les ha negado la educación, y para apoyar comunidades para identificar y abordar sus problemas más importantes. </a:t>
            </a:r>
            <a:endParaRPr b="0" i="0" sz="2100" u="none" cap="none" strike="noStrike">
              <a:solidFill>
                <a:srgbClr val="000000"/>
              </a:solidFill>
              <a:latin typeface="Roboto"/>
              <a:ea typeface="Roboto"/>
              <a:cs typeface="Roboto"/>
              <a:sym typeface="Roboto"/>
            </a:endParaRPr>
          </a:p>
        </p:txBody>
      </p:sp>
      <p:pic>
        <p:nvPicPr>
          <p:cNvPr id="710" name="Google Shape;710;p33"/>
          <p:cNvPicPr preferRelativeResize="0"/>
          <p:nvPr/>
        </p:nvPicPr>
        <p:blipFill rotWithShape="1">
          <a:blip r:embed="rId3">
            <a:alphaModFix/>
          </a:blip>
          <a:srcRect b="0" l="0" r="0" t="0"/>
          <a:stretch/>
        </p:blipFill>
        <p:spPr>
          <a:xfrm>
            <a:off x="6596300" y="3581300"/>
            <a:ext cx="2358200" cy="1467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34"/>
          <p:cNvSpPr txBox="1"/>
          <p:nvPr>
            <p:ph idx="1" type="subTitle"/>
          </p:nvPr>
        </p:nvSpPr>
        <p:spPr>
          <a:xfrm flipH="1">
            <a:off x="340475" y="1315000"/>
            <a:ext cx="8645400" cy="3602700"/>
          </a:xfrm>
          <a:prstGeom prst="rect">
            <a:avLst/>
          </a:prstGeom>
          <a:noFill/>
          <a:ln>
            <a:noFill/>
          </a:ln>
        </p:spPr>
        <p:txBody>
          <a:bodyPr anchorCtr="0" anchor="ctr" bIns="91425" lIns="91425" spcFirstLastPara="1" rIns="91425" wrap="square" tIns="91425">
            <a:noAutofit/>
          </a:bodyPr>
          <a:lstStyle/>
          <a:p>
            <a:pPr indent="0" lvl="0" marL="457200" rtl="0" algn="ctr">
              <a:lnSpc>
                <a:spcPct val="115000"/>
              </a:lnSpc>
              <a:spcBef>
                <a:spcPts val="1200"/>
              </a:spcBef>
              <a:spcAft>
                <a:spcPts val="0"/>
              </a:spcAft>
              <a:buSzPts val="1200"/>
              <a:buNone/>
            </a:pPr>
            <a:r>
              <a:t/>
            </a:r>
            <a:endParaRPr b="1" sz="2600">
              <a:solidFill>
                <a:srgbClr val="0000FF"/>
              </a:solidFill>
              <a:latin typeface="Arial"/>
              <a:ea typeface="Arial"/>
              <a:cs typeface="Arial"/>
              <a:sym typeface="Arial"/>
            </a:endParaRPr>
          </a:p>
          <a:p>
            <a:pPr indent="-330200" lvl="0" marL="457200" rtl="0" algn="l">
              <a:lnSpc>
                <a:spcPct val="115000"/>
              </a:lnSpc>
              <a:spcBef>
                <a:spcPts val="1200"/>
              </a:spcBef>
              <a:spcAft>
                <a:spcPts val="0"/>
              </a:spcAft>
              <a:buClr>
                <a:srgbClr val="000000"/>
              </a:buClr>
              <a:buSzPts val="1600"/>
              <a:buFont typeface="Arial"/>
              <a:buChar char="●"/>
            </a:pPr>
            <a:r>
              <a:rPr b="1" lang="es" sz="1600">
                <a:solidFill>
                  <a:srgbClr val="783F04"/>
                </a:solidFill>
                <a:latin typeface="Arial"/>
                <a:ea typeface="Arial"/>
                <a:cs typeface="Arial"/>
                <a:sym typeface="Arial"/>
              </a:rPr>
              <a:t> </a:t>
            </a:r>
            <a:r>
              <a:rPr b="1" lang="es" sz="1600">
                <a:solidFill>
                  <a:srgbClr val="0066FF"/>
                </a:solidFill>
                <a:latin typeface="Arial"/>
                <a:ea typeface="Arial"/>
                <a:cs typeface="Arial"/>
                <a:sym typeface="Arial"/>
              </a:rPr>
              <a:t>Levantar la mano, para respetar el derecho de la palabra de cada persona</a:t>
            </a:r>
            <a:endParaRPr b="1" sz="1600">
              <a:solidFill>
                <a:srgbClr val="0066FF"/>
              </a:solidFill>
              <a:latin typeface="Arial"/>
              <a:ea typeface="Arial"/>
              <a:cs typeface="Arial"/>
              <a:sym typeface="Arial"/>
            </a:endParaRPr>
          </a:p>
          <a:p>
            <a:pPr indent="-330200" lvl="0" marL="457200" rtl="0" algn="l">
              <a:lnSpc>
                <a:spcPct val="115000"/>
              </a:lnSpc>
              <a:spcBef>
                <a:spcPts val="0"/>
              </a:spcBef>
              <a:spcAft>
                <a:spcPts val="0"/>
              </a:spcAft>
              <a:buClr>
                <a:srgbClr val="000000"/>
              </a:buClr>
              <a:buSzPts val="1600"/>
              <a:buFont typeface="Arial"/>
              <a:buChar char="●"/>
            </a:pPr>
            <a:r>
              <a:rPr b="1" lang="es" sz="1600">
                <a:solidFill>
                  <a:srgbClr val="783F04"/>
                </a:solidFill>
                <a:latin typeface="Arial"/>
                <a:ea typeface="Arial"/>
                <a:cs typeface="Arial"/>
                <a:sym typeface="Arial"/>
              </a:rPr>
              <a:t>Todos tenemos la responsabilidad de participar</a:t>
            </a:r>
            <a:endParaRPr b="1" sz="1600">
              <a:solidFill>
                <a:srgbClr val="783F04"/>
              </a:solidFill>
              <a:latin typeface="Arial"/>
              <a:ea typeface="Arial"/>
              <a:cs typeface="Arial"/>
              <a:sym typeface="Arial"/>
            </a:endParaRPr>
          </a:p>
          <a:p>
            <a:pPr indent="-330200" lvl="0" marL="457200" rtl="0" algn="l">
              <a:lnSpc>
                <a:spcPct val="115000"/>
              </a:lnSpc>
              <a:spcBef>
                <a:spcPts val="0"/>
              </a:spcBef>
              <a:spcAft>
                <a:spcPts val="0"/>
              </a:spcAft>
              <a:buClr>
                <a:srgbClr val="000000"/>
              </a:buClr>
              <a:buSzPts val="1600"/>
              <a:buFont typeface="Arial"/>
              <a:buChar char="●"/>
            </a:pPr>
            <a:r>
              <a:rPr b="1" lang="es" sz="1600">
                <a:solidFill>
                  <a:srgbClr val="1155CC"/>
                </a:solidFill>
                <a:latin typeface="Arial"/>
                <a:ea typeface="Arial"/>
                <a:cs typeface="Arial"/>
                <a:sym typeface="Arial"/>
              </a:rPr>
              <a:t>Confidencialidad</a:t>
            </a:r>
            <a:endParaRPr b="1" sz="1600">
              <a:solidFill>
                <a:srgbClr val="1155CC"/>
              </a:solidFill>
              <a:latin typeface="Arial"/>
              <a:ea typeface="Arial"/>
              <a:cs typeface="Arial"/>
              <a:sym typeface="Arial"/>
            </a:endParaRPr>
          </a:p>
          <a:p>
            <a:pPr indent="-330200" lvl="0" marL="457200" rtl="0" algn="l">
              <a:lnSpc>
                <a:spcPct val="115000"/>
              </a:lnSpc>
              <a:spcBef>
                <a:spcPts val="0"/>
              </a:spcBef>
              <a:spcAft>
                <a:spcPts val="0"/>
              </a:spcAft>
              <a:buClr>
                <a:srgbClr val="000000"/>
              </a:buClr>
              <a:buSzPts val="1600"/>
              <a:buFont typeface="Arial"/>
              <a:buChar char="●"/>
            </a:pPr>
            <a:r>
              <a:rPr b="1" lang="es" sz="1600">
                <a:solidFill>
                  <a:srgbClr val="7F6000"/>
                </a:solidFill>
                <a:latin typeface="Arial"/>
                <a:ea typeface="Arial"/>
                <a:cs typeface="Arial"/>
                <a:sym typeface="Arial"/>
              </a:rPr>
              <a:t>Tomar turnos y que no sean largos</a:t>
            </a:r>
            <a:endParaRPr b="1" sz="1600">
              <a:solidFill>
                <a:srgbClr val="7F6000"/>
              </a:solidFill>
              <a:latin typeface="Arial"/>
              <a:ea typeface="Arial"/>
              <a:cs typeface="Arial"/>
              <a:sym typeface="Arial"/>
            </a:endParaRPr>
          </a:p>
          <a:p>
            <a:pPr indent="-330200" lvl="0" marL="457200" rtl="0" algn="l">
              <a:lnSpc>
                <a:spcPct val="115000"/>
              </a:lnSpc>
              <a:spcBef>
                <a:spcPts val="0"/>
              </a:spcBef>
              <a:spcAft>
                <a:spcPts val="0"/>
              </a:spcAft>
              <a:buClr>
                <a:srgbClr val="000000"/>
              </a:buClr>
              <a:buSzPts val="1600"/>
              <a:buFont typeface="Arial"/>
              <a:buChar char="●"/>
            </a:pPr>
            <a:r>
              <a:rPr b="1" lang="es" sz="1600">
                <a:solidFill>
                  <a:srgbClr val="1155CC"/>
                </a:solidFill>
                <a:latin typeface="Arial"/>
                <a:ea typeface="Arial"/>
                <a:cs typeface="Arial"/>
                <a:sym typeface="Arial"/>
              </a:rPr>
              <a:t>Entender- personas pasan por mucho en sus vidas</a:t>
            </a:r>
            <a:endParaRPr b="1" sz="1600">
              <a:solidFill>
                <a:srgbClr val="1155CC"/>
              </a:solidFill>
              <a:latin typeface="Arial"/>
              <a:ea typeface="Arial"/>
              <a:cs typeface="Arial"/>
              <a:sym typeface="Arial"/>
            </a:endParaRPr>
          </a:p>
          <a:p>
            <a:pPr indent="-330200" lvl="0" marL="457200" rtl="0" algn="l">
              <a:lnSpc>
                <a:spcPct val="115000"/>
              </a:lnSpc>
              <a:spcBef>
                <a:spcPts val="0"/>
              </a:spcBef>
              <a:spcAft>
                <a:spcPts val="0"/>
              </a:spcAft>
              <a:buClr>
                <a:srgbClr val="000000"/>
              </a:buClr>
              <a:buSzPts val="1600"/>
              <a:buFont typeface="Arial"/>
              <a:buChar char="●"/>
            </a:pPr>
            <a:r>
              <a:rPr b="1" lang="es" sz="1600">
                <a:solidFill>
                  <a:srgbClr val="783F04"/>
                </a:solidFill>
                <a:latin typeface="Arial"/>
                <a:ea typeface="Arial"/>
                <a:cs typeface="Arial"/>
                <a:sym typeface="Arial"/>
              </a:rPr>
              <a:t>Hablar de temas con mente abierta</a:t>
            </a:r>
            <a:endParaRPr b="1" sz="1600">
              <a:solidFill>
                <a:srgbClr val="783F04"/>
              </a:solidFill>
              <a:latin typeface="Arial"/>
              <a:ea typeface="Arial"/>
              <a:cs typeface="Arial"/>
              <a:sym typeface="Arial"/>
            </a:endParaRPr>
          </a:p>
          <a:p>
            <a:pPr indent="-330200" lvl="0" marL="457200" rtl="0" algn="l">
              <a:lnSpc>
                <a:spcPct val="115000"/>
              </a:lnSpc>
              <a:spcBef>
                <a:spcPts val="0"/>
              </a:spcBef>
              <a:spcAft>
                <a:spcPts val="0"/>
              </a:spcAft>
              <a:buClr>
                <a:srgbClr val="000000"/>
              </a:buClr>
              <a:buSzPts val="1600"/>
              <a:buFont typeface="Arial"/>
              <a:buChar char="●"/>
            </a:pPr>
            <a:r>
              <a:rPr b="1" lang="es" sz="1600">
                <a:solidFill>
                  <a:srgbClr val="1155CC"/>
                </a:solidFill>
                <a:latin typeface="Arial"/>
                <a:ea typeface="Arial"/>
                <a:cs typeface="Arial"/>
                <a:sym typeface="Arial"/>
              </a:rPr>
              <a:t>Empatía- ponerse en lugar de la otra persona</a:t>
            </a:r>
            <a:endParaRPr b="1" sz="1600">
              <a:solidFill>
                <a:srgbClr val="1155CC"/>
              </a:solidFill>
              <a:latin typeface="Arial"/>
              <a:ea typeface="Arial"/>
              <a:cs typeface="Arial"/>
              <a:sym typeface="Arial"/>
            </a:endParaRPr>
          </a:p>
          <a:p>
            <a:pPr indent="-330200" lvl="0" marL="457200" rtl="0" algn="l">
              <a:lnSpc>
                <a:spcPct val="115000"/>
              </a:lnSpc>
              <a:spcBef>
                <a:spcPts val="0"/>
              </a:spcBef>
              <a:spcAft>
                <a:spcPts val="0"/>
              </a:spcAft>
              <a:buClr>
                <a:srgbClr val="000000"/>
              </a:buClr>
              <a:buSzPts val="1600"/>
              <a:buFont typeface="Arial"/>
              <a:buChar char="●"/>
            </a:pPr>
            <a:r>
              <a:rPr b="1" lang="es" sz="1600">
                <a:solidFill>
                  <a:srgbClr val="663300"/>
                </a:solidFill>
                <a:latin typeface="Arial"/>
                <a:ea typeface="Arial"/>
                <a:cs typeface="Arial"/>
                <a:sym typeface="Arial"/>
              </a:rPr>
              <a:t>Paso adelante paso atrás</a:t>
            </a:r>
            <a:endParaRPr b="1" sz="1600">
              <a:solidFill>
                <a:srgbClr val="663300"/>
              </a:solidFill>
              <a:latin typeface="Arial"/>
              <a:ea typeface="Arial"/>
              <a:cs typeface="Arial"/>
              <a:sym typeface="Arial"/>
            </a:endParaRPr>
          </a:p>
          <a:p>
            <a:pPr indent="-330200" lvl="0" marL="457200" rtl="0" algn="l">
              <a:lnSpc>
                <a:spcPct val="115000"/>
              </a:lnSpc>
              <a:spcBef>
                <a:spcPts val="0"/>
              </a:spcBef>
              <a:spcAft>
                <a:spcPts val="0"/>
              </a:spcAft>
              <a:buClr>
                <a:srgbClr val="000000"/>
              </a:buClr>
              <a:buSzPts val="1600"/>
              <a:buFont typeface="Arial"/>
              <a:buChar char="●"/>
            </a:pPr>
            <a:r>
              <a:rPr b="1" lang="es" sz="1600">
                <a:solidFill>
                  <a:srgbClr val="1155CC"/>
                </a:solidFill>
                <a:latin typeface="Arial"/>
                <a:ea typeface="Arial"/>
                <a:cs typeface="Arial"/>
                <a:sym typeface="Arial"/>
              </a:rPr>
              <a:t>Respetar las opiniones</a:t>
            </a:r>
            <a:endParaRPr b="1" sz="1600">
              <a:solidFill>
                <a:srgbClr val="1155CC"/>
              </a:solidFill>
              <a:latin typeface="Arial"/>
              <a:ea typeface="Arial"/>
              <a:cs typeface="Arial"/>
              <a:sym typeface="Arial"/>
            </a:endParaRPr>
          </a:p>
          <a:p>
            <a:pPr indent="-330200" lvl="0" marL="457200" rtl="0" algn="l">
              <a:lnSpc>
                <a:spcPct val="115000"/>
              </a:lnSpc>
              <a:spcBef>
                <a:spcPts val="0"/>
              </a:spcBef>
              <a:spcAft>
                <a:spcPts val="0"/>
              </a:spcAft>
              <a:buClr>
                <a:srgbClr val="000000"/>
              </a:buClr>
              <a:buSzPts val="1600"/>
              <a:buFont typeface="Arial"/>
              <a:buChar char="●"/>
            </a:pPr>
            <a:r>
              <a:rPr b="1" lang="es" sz="1600">
                <a:solidFill>
                  <a:srgbClr val="783F04"/>
                </a:solidFill>
                <a:latin typeface="Arial"/>
                <a:ea typeface="Arial"/>
                <a:cs typeface="Arial"/>
                <a:sym typeface="Arial"/>
              </a:rPr>
              <a:t>Escuchar para entender no para responder</a:t>
            </a:r>
            <a:endParaRPr b="1" sz="1600">
              <a:solidFill>
                <a:srgbClr val="783F04"/>
              </a:solidFill>
              <a:latin typeface="Arial"/>
              <a:ea typeface="Arial"/>
              <a:cs typeface="Arial"/>
              <a:sym typeface="Arial"/>
            </a:endParaRPr>
          </a:p>
          <a:p>
            <a:pPr indent="-330200" lvl="0" marL="457200" rtl="0" algn="l">
              <a:lnSpc>
                <a:spcPct val="115000"/>
              </a:lnSpc>
              <a:spcBef>
                <a:spcPts val="0"/>
              </a:spcBef>
              <a:spcAft>
                <a:spcPts val="0"/>
              </a:spcAft>
              <a:buClr>
                <a:srgbClr val="000000"/>
              </a:buClr>
              <a:buSzPts val="1600"/>
              <a:buFont typeface="Arial"/>
              <a:buChar char="●"/>
            </a:pPr>
            <a:r>
              <a:rPr b="1" lang="es" sz="1600">
                <a:solidFill>
                  <a:srgbClr val="1155CC"/>
                </a:solidFill>
                <a:latin typeface="Arial"/>
                <a:ea typeface="Arial"/>
                <a:cs typeface="Arial"/>
                <a:sym typeface="Arial"/>
              </a:rPr>
              <a:t>Apagar el micrófono cuando no estamos hablando</a:t>
            </a:r>
            <a:endParaRPr b="1" sz="1600">
              <a:solidFill>
                <a:srgbClr val="1155CC"/>
              </a:solidFill>
              <a:latin typeface="Arial"/>
              <a:ea typeface="Arial"/>
              <a:cs typeface="Arial"/>
              <a:sym typeface="Arial"/>
            </a:endParaRPr>
          </a:p>
          <a:p>
            <a:pPr indent="0" lvl="0" marL="457200" rtl="0" algn="l">
              <a:lnSpc>
                <a:spcPct val="115000"/>
              </a:lnSpc>
              <a:spcBef>
                <a:spcPts val="0"/>
              </a:spcBef>
              <a:spcAft>
                <a:spcPts val="0"/>
              </a:spcAft>
              <a:buNone/>
            </a:pPr>
            <a:r>
              <a:t/>
            </a:r>
            <a:endParaRPr b="1" sz="1600">
              <a:solidFill>
                <a:srgbClr val="1155CC"/>
              </a:solidFill>
              <a:latin typeface="Arial"/>
              <a:ea typeface="Arial"/>
              <a:cs typeface="Arial"/>
              <a:sym typeface="Arial"/>
            </a:endParaRPr>
          </a:p>
          <a:p>
            <a:pPr indent="0" lvl="0" marL="457200" rtl="0" algn="l">
              <a:lnSpc>
                <a:spcPct val="100000"/>
              </a:lnSpc>
              <a:spcBef>
                <a:spcPts val="1200"/>
              </a:spcBef>
              <a:spcAft>
                <a:spcPts val="0"/>
              </a:spcAft>
              <a:buSzPts val="1200"/>
              <a:buNone/>
            </a:pPr>
            <a:r>
              <a:t/>
            </a:r>
            <a:endParaRPr sz="1900">
              <a:solidFill>
                <a:srgbClr val="000000"/>
              </a:solidFill>
              <a:latin typeface="Cambria"/>
              <a:ea typeface="Cambria"/>
              <a:cs typeface="Cambria"/>
              <a:sym typeface="Cambria"/>
            </a:endParaRPr>
          </a:p>
          <a:p>
            <a:pPr indent="0" lvl="0" marL="0" rtl="0" algn="l">
              <a:lnSpc>
                <a:spcPct val="120000"/>
              </a:lnSpc>
              <a:spcBef>
                <a:spcPts val="1200"/>
              </a:spcBef>
              <a:spcAft>
                <a:spcPts val="0"/>
              </a:spcAft>
              <a:buSzPts val="1200"/>
              <a:buNone/>
            </a:pPr>
            <a:r>
              <a:t/>
            </a:r>
            <a:endParaRPr sz="2000">
              <a:solidFill>
                <a:srgbClr val="000000"/>
              </a:solidFill>
              <a:latin typeface="Twentieth Century"/>
              <a:ea typeface="Twentieth Century"/>
              <a:cs typeface="Twentieth Century"/>
              <a:sym typeface="Twentieth Century"/>
            </a:endParaRPr>
          </a:p>
          <a:p>
            <a:pPr indent="0" lvl="0" marL="0" rtl="0" algn="l">
              <a:lnSpc>
                <a:spcPct val="100000"/>
              </a:lnSpc>
              <a:spcBef>
                <a:spcPts val="0"/>
              </a:spcBef>
              <a:spcAft>
                <a:spcPts val="0"/>
              </a:spcAft>
              <a:buSzPts val="1200"/>
              <a:buNone/>
            </a:pPr>
            <a:r>
              <a:t/>
            </a:r>
            <a:endParaRPr/>
          </a:p>
        </p:txBody>
      </p:sp>
      <p:sp>
        <p:nvSpPr>
          <p:cNvPr id="716" name="Google Shape;716;p34"/>
          <p:cNvSpPr txBox="1"/>
          <p:nvPr>
            <p:ph type="ctrTitle"/>
          </p:nvPr>
        </p:nvSpPr>
        <p:spPr>
          <a:xfrm flipH="1">
            <a:off x="475000" y="126475"/>
            <a:ext cx="4873800" cy="849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b="1" lang="es" sz="3200">
                <a:solidFill>
                  <a:schemeClr val="dk2"/>
                </a:solidFill>
              </a:rPr>
              <a:t>Acuerdos del Grupo</a:t>
            </a:r>
            <a:endParaRPr b="1" sz="3200">
              <a:solidFill>
                <a:schemeClr val="dk2"/>
              </a:solidFill>
            </a:endParaRPr>
          </a:p>
        </p:txBody>
      </p:sp>
      <p:grpSp>
        <p:nvGrpSpPr>
          <p:cNvPr id="717" name="Google Shape;717;p34"/>
          <p:cNvGrpSpPr/>
          <p:nvPr/>
        </p:nvGrpSpPr>
        <p:grpSpPr>
          <a:xfrm rot="3758011">
            <a:off x="-874051" y="4125250"/>
            <a:ext cx="1746380" cy="1083355"/>
            <a:chOff x="235075" y="777725"/>
            <a:chExt cx="7186900" cy="4132775"/>
          </a:xfrm>
        </p:grpSpPr>
        <p:sp>
          <p:nvSpPr>
            <p:cNvPr id="718" name="Google Shape;718;p34"/>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34"/>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20" name="Google Shape;720;p34"/>
          <p:cNvGrpSpPr/>
          <p:nvPr/>
        </p:nvGrpSpPr>
        <p:grpSpPr>
          <a:xfrm>
            <a:off x="-658439" y="4226945"/>
            <a:ext cx="1235990" cy="1227266"/>
            <a:chOff x="1173550" y="238600"/>
            <a:chExt cx="5252825" cy="5215750"/>
          </a:xfrm>
        </p:grpSpPr>
        <p:sp>
          <p:nvSpPr>
            <p:cNvPr id="721" name="Google Shape;721;p34"/>
            <p:cNvSpPr/>
            <p:nvPr/>
          </p:nvSpPr>
          <p:spPr>
            <a:xfrm>
              <a:off x="1903800" y="968225"/>
              <a:ext cx="138375" cy="104400"/>
            </a:xfrm>
            <a:custGeom>
              <a:rect b="b" l="l" r="r" t="t"/>
              <a:pathLst>
                <a:path extrusionOk="0" h="4176" w="5535">
                  <a:moveTo>
                    <a:pt x="2776" y="0"/>
                  </a:moveTo>
                  <a:cubicBezTo>
                    <a:pt x="2228" y="0"/>
                    <a:pt x="1680" y="221"/>
                    <a:pt x="1280" y="663"/>
                  </a:cubicBezTo>
                  <a:cubicBezTo>
                    <a:pt x="1" y="1982"/>
                    <a:pt x="950" y="4176"/>
                    <a:pt x="2780" y="4176"/>
                  </a:cubicBezTo>
                  <a:cubicBezTo>
                    <a:pt x="2788"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34"/>
            <p:cNvSpPr/>
            <p:nvPr/>
          </p:nvSpPr>
          <p:spPr>
            <a:xfrm>
              <a:off x="2268975" y="968425"/>
              <a:ext cx="138375" cy="104200"/>
            </a:xfrm>
            <a:custGeom>
              <a:rect b="b" l="l" r="r" t="t"/>
              <a:pathLst>
                <a:path extrusionOk="0" h="4168" w="5535">
                  <a:moveTo>
                    <a:pt x="2771" y="0"/>
                  </a:moveTo>
                  <a:cubicBezTo>
                    <a:pt x="2242" y="0"/>
                    <a:pt x="1714" y="206"/>
                    <a:pt x="1325" y="615"/>
                  </a:cubicBezTo>
                  <a:cubicBezTo>
                    <a:pt x="0" y="1919"/>
                    <a:pt x="924" y="4167"/>
                    <a:pt x="2770" y="4167"/>
                  </a:cubicBezTo>
                  <a:cubicBezTo>
                    <a:pt x="2778" y="4168"/>
                    <a:pt x="2787" y="4168"/>
                    <a:pt x="2795" y="4168"/>
                  </a:cubicBezTo>
                  <a:cubicBezTo>
                    <a:pt x="4625" y="4168"/>
                    <a:pt x="5534" y="1934"/>
                    <a:pt x="4236" y="635"/>
                  </a:cubicBezTo>
                  <a:cubicBezTo>
                    <a:pt x="3842" y="211"/>
                    <a:pt x="3306"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34"/>
            <p:cNvSpPr/>
            <p:nvPr/>
          </p:nvSpPr>
          <p:spPr>
            <a:xfrm>
              <a:off x="2634075" y="603900"/>
              <a:ext cx="138225" cy="104375"/>
            </a:xfrm>
            <a:custGeom>
              <a:rect b="b" l="l" r="r" t="t"/>
              <a:pathLst>
                <a:path extrusionOk="0" h="4175" w="5529">
                  <a:moveTo>
                    <a:pt x="2750" y="1"/>
                  </a:moveTo>
                  <a:cubicBezTo>
                    <a:pt x="935" y="1"/>
                    <a:pt x="0" y="2201"/>
                    <a:pt x="1273" y="3514"/>
                  </a:cubicBezTo>
                  <a:cubicBezTo>
                    <a:pt x="1672" y="3953"/>
                    <a:pt x="2215" y="4174"/>
                    <a:pt x="2759" y="4174"/>
                  </a:cubicBezTo>
                  <a:cubicBezTo>
                    <a:pt x="3284" y="4174"/>
                    <a:pt x="3809" y="3968"/>
                    <a:pt x="4204" y="3554"/>
                  </a:cubicBezTo>
                  <a:cubicBezTo>
                    <a:pt x="5528" y="2290"/>
                    <a:pt x="4645" y="21"/>
                    <a:pt x="2799" y="1"/>
                  </a:cubicBezTo>
                  <a:cubicBezTo>
                    <a:pt x="2782"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34"/>
            <p:cNvSpPr/>
            <p:nvPr/>
          </p:nvSpPr>
          <p:spPr>
            <a:xfrm>
              <a:off x="2999575" y="239125"/>
              <a:ext cx="137875" cy="103900"/>
            </a:xfrm>
            <a:custGeom>
              <a:rect b="b" l="l" r="r" t="t"/>
              <a:pathLst>
                <a:path extrusionOk="0" h="4156" w="5515">
                  <a:moveTo>
                    <a:pt x="2756" y="0"/>
                  </a:moveTo>
                  <a:cubicBezTo>
                    <a:pt x="2747" y="0"/>
                    <a:pt x="2739" y="0"/>
                    <a:pt x="2731" y="0"/>
                  </a:cubicBezTo>
                  <a:cubicBezTo>
                    <a:pt x="884" y="20"/>
                    <a:pt x="1" y="2248"/>
                    <a:pt x="1306" y="3533"/>
                  </a:cubicBezTo>
                  <a:cubicBezTo>
                    <a:pt x="1702" y="3949"/>
                    <a:pt x="2231" y="4155"/>
                    <a:pt x="2759" y="4155"/>
                  </a:cubicBezTo>
                  <a:cubicBezTo>
                    <a:pt x="3300" y="4155"/>
                    <a:pt x="3840" y="3939"/>
                    <a:pt x="4236" y="3513"/>
                  </a:cubicBezTo>
                  <a:cubicBezTo>
                    <a:pt x="5515" y="2194"/>
                    <a:pt x="4586" y="0"/>
                    <a:pt x="275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34"/>
            <p:cNvSpPr/>
            <p:nvPr/>
          </p:nvSpPr>
          <p:spPr>
            <a:xfrm>
              <a:off x="2634275" y="968475"/>
              <a:ext cx="138025" cy="104150"/>
            </a:xfrm>
            <a:custGeom>
              <a:rect b="b" l="l" r="r" t="t"/>
              <a:pathLst>
                <a:path extrusionOk="0" h="4166" w="5521">
                  <a:moveTo>
                    <a:pt x="2761" y="1"/>
                  </a:moveTo>
                  <a:cubicBezTo>
                    <a:pt x="2229" y="1"/>
                    <a:pt x="1697" y="211"/>
                    <a:pt x="1305" y="633"/>
                  </a:cubicBezTo>
                  <a:cubicBezTo>
                    <a:pt x="1" y="1937"/>
                    <a:pt x="904" y="4165"/>
                    <a:pt x="2751" y="4165"/>
                  </a:cubicBezTo>
                  <a:cubicBezTo>
                    <a:pt x="4597" y="4165"/>
                    <a:pt x="5520" y="1937"/>
                    <a:pt x="4216" y="633"/>
                  </a:cubicBezTo>
                  <a:cubicBezTo>
                    <a:pt x="3824" y="211"/>
                    <a:pt x="3292" y="1"/>
                    <a:pt x="27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34"/>
            <p:cNvSpPr/>
            <p:nvPr/>
          </p:nvSpPr>
          <p:spPr>
            <a:xfrm>
              <a:off x="2999575" y="603275"/>
              <a:ext cx="137575" cy="104200"/>
            </a:xfrm>
            <a:custGeom>
              <a:rect b="b" l="l" r="r" t="t"/>
              <a:pathLst>
                <a:path extrusionOk="0" h="4168" w="5503">
                  <a:moveTo>
                    <a:pt x="2736" y="1"/>
                  </a:moveTo>
                  <a:cubicBezTo>
                    <a:pt x="2265" y="1"/>
                    <a:pt x="1797" y="174"/>
                    <a:pt x="1406" y="528"/>
                  </a:cubicBezTo>
                  <a:cubicBezTo>
                    <a:pt x="1" y="1732"/>
                    <a:pt x="764" y="4041"/>
                    <a:pt x="2610" y="4161"/>
                  </a:cubicBezTo>
                  <a:cubicBezTo>
                    <a:pt x="2668" y="4166"/>
                    <a:pt x="2724" y="4168"/>
                    <a:pt x="2780" y="4168"/>
                  </a:cubicBezTo>
                  <a:cubicBezTo>
                    <a:pt x="4522" y="4168"/>
                    <a:pt x="5503" y="2091"/>
                    <a:pt x="4316" y="749"/>
                  </a:cubicBezTo>
                  <a:cubicBezTo>
                    <a:pt x="3877" y="254"/>
                    <a:pt x="3305" y="1"/>
                    <a:pt x="273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34"/>
            <p:cNvSpPr/>
            <p:nvPr/>
          </p:nvSpPr>
          <p:spPr>
            <a:xfrm>
              <a:off x="3364950" y="239050"/>
              <a:ext cx="137975" cy="104075"/>
            </a:xfrm>
            <a:custGeom>
              <a:rect b="b" l="l" r="r" t="t"/>
              <a:pathLst>
                <a:path extrusionOk="0" h="4163" w="5519">
                  <a:moveTo>
                    <a:pt x="2731" y="1"/>
                  </a:moveTo>
                  <a:cubicBezTo>
                    <a:pt x="966" y="1"/>
                    <a:pt x="1" y="2135"/>
                    <a:pt x="1223" y="3476"/>
                  </a:cubicBezTo>
                  <a:cubicBezTo>
                    <a:pt x="1625" y="3930"/>
                    <a:pt x="2188" y="4162"/>
                    <a:pt x="2752" y="4162"/>
                  </a:cubicBezTo>
                  <a:cubicBezTo>
                    <a:pt x="3258" y="4162"/>
                    <a:pt x="3764" y="3976"/>
                    <a:pt x="4153" y="3596"/>
                  </a:cubicBezTo>
                  <a:cubicBezTo>
                    <a:pt x="5518" y="2331"/>
                    <a:pt x="4675" y="63"/>
                    <a:pt x="2828" y="3"/>
                  </a:cubicBezTo>
                  <a:cubicBezTo>
                    <a:pt x="2796" y="2"/>
                    <a:pt x="2763" y="1"/>
                    <a:pt x="273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34"/>
            <p:cNvSpPr/>
            <p:nvPr/>
          </p:nvSpPr>
          <p:spPr>
            <a:xfrm>
              <a:off x="2999575" y="968475"/>
              <a:ext cx="138025" cy="104150"/>
            </a:xfrm>
            <a:custGeom>
              <a:rect b="b" l="l" r="r" t="t"/>
              <a:pathLst>
                <a:path extrusionOk="0" h="4166" w="5521">
                  <a:moveTo>
                    <a:pt x="2761" y="1"/>
                  </a:moveTo>
                  <a:cubicBezTo>
                    <a:pt x="2229" y="1"/>
                    <a:pt x="1697" y="211"/>
                    <a:pt x="1306" y="633"/>
                  </a:cubicBezTo>
                  <a:cubicBezTo>
                    <a:pt x="1" y="1917"/>
                    <a:pt x="904" y="4165"/>
                    <a:pt x="2751" y="4165"/>
                  </a:cubicBezTo>
                  <a:cubicBezTo>
                    <a:pt x="4597" y="4165"/>
                    <a:pt x="5521" y="1917"/>
                    <a:pt x="4216" y="633"/>
                  </a:cubicBezTo>
                  <a:cubicBezTo>
                    <a:pt x="3825" y="211"/>
                    <a:pt x="3293" y="1"/>
                    <a:pt x="27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34"/>
            <p:cNvSpPr/>
            <p:nvPr/>
          </p:nvSpPr>
          <p:spPr>
            <a:xfrm>
              <a:off x="3364675" y="603400"/>
              <a:ext cx="137725" cy="103925"/>
            </a:xfrm>
            <a:custGeom>
              <a:rect b="b" l="l" r="r" t="t"/>
              <a:pathLst>
                <a:path extrusionOk="0" h="4157" w="5509">
                  <a:moveTo>
                    <a:pt x="2750" y="1"/>
                  </a:moveTo>
                  <a:cubicBezTo>
                    <a:pt x="2202" y="1"/>
                    <a:pt x="1654" y="222"/>
                    <a:pt x="1254" y="664"/>
                  </a:cubicBezTo>
                  <a:cubicBezTo>
                    <a:pt x="1" y="1977"/>
                    <a:pt x="936" y="4157"/>
                    <a:pt x="2750" y="4157"/>
                  </a:cubicBezTo>
                  <a:cubicBezTo>
                    <a:pt x="2766" y="4157"/>
                    <a:pt x="2783" y="4157"/>
                    <a:pt x="2799" y="4156"/>
                  </a:cubicBezTo>
                  <a:cubicBezTo>
                    <a:pt x="4646" y="4136"/>
                    <a:pt x="5509" y="1888"/>
                    <a:pt x="4184" y="603"/>
                  </a:cubicBezTo>
                  <a:cubicBezTo>
                    <a:pt x="3792" y="202"/>
                    <a:pt x="3271"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34"/>
            <p:cNvSpPr/>
            <p:nvPr/>
          </p:nvSpPr>
          <p:spPr>
            <a:xfrm>
              <a:off x="3729350" y="238600"/>
              <a:ext cx="138375" cy="104425"/>
            </a:xfrm>
            <a:custGeom>
              <a:rect b="b" l="l" r="r" t="t"/>
              <a:pathLst>
                <a:path extrusionOk="0" h="4177" w="5535">
                  <a:moveTo>
                    <a:pt x="2780" y="1"/>
                  </a:moveTo>
                  <a:cubicBezTo>
                    <a:pt x="949" y="1"/>
                    <a:pt x="0" y="2195"/>
                    <a:pt x="1279" y="3514"/>
                  </a:cubicBezTo>
                  <a:cubicBezTo>
                    <a:pt x="1680" y="3955"/>
                    <a:pt x="2228" y="4176"/>
                    <a:pt x="2775" y="4176"/>
                  </a:cubicBezTo>
                  <a:cubicBezTo>
                    <a:pt x="3297" y="4176"/>
                    <a:pt x="3818" y="3976"/>
                    <a:pt x="4210" y="3574"/>
                  </a:cubicBezTo>
                  <a:cubicBezTo>
                    <a:pt x="5534" y="2289"/>
                    <a:pt x="4651" y="41"/>
                    <a:pt x="2804" y="1"/>
                  </a:cubicBezTo>
                  <a:cubicBezTo>
                    <a:pt x="2796" y="1"/>
                    <a:pt x="2788"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34"/>
            <p:cNvSpPr/>
            <p:nvPr/>
          </p:nvSpPr>
          <p:spPr>
            <a:xfrm>
              <a:off x="3364450" y="968675"/>
              <a:ext cx="138475" cy="104425"/>
            </a:xfrm>
            <a:custGeom>
              <a:rect b="b" l="l" r="r" t="t"/>
              <a:pathLst>
                <a:path extrusionOk="0" h="4177" w="5539">
                  <a:moveTo>
                    <a:pt x="2750" y="0"/>
                  </a:moveTo>
                  <a:cubicBezTo>
                    <a:pt x="966" y="0"/>
                    <a:pt x="1" y="2135"/>
                    <a:pt x="1243" y="3475"/>
                  </a:cubicBezTo>
                  <a:cubicBezTo>
                    <a:pt x="1644" y="3940"/>
                    <a:pt x="2207" y="4177"/>
                    <a:pt x="2770" y="4177"/>
                  </a:cubicBezTo>
                  <a:cubicBezTo>
                    <a:pt x="3277" y="4177"/>
                    <a:pt x="3783" y="3985"/>
                    <a:pt x="4173" y="3595"/>
                  </a:cubicBezTo>
                  <a:cubicBezTo>
                    <a:pt x="5538" y="2351"/>
                    <a:pt x="4695" y="63"/>
                    <a:pt x="2848" y="3"/>
                  </a:cubicBezTo>
                  <a:cubicBezTo>
                    <a:pt x="2815"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34"/>
            <p:cNvSpPr/>
            <p:nvPr/>
          </p:nvSpPr>
          <p:spPr>
            <a:xfrm>
              <a:off x="3729200" y="603150"/>
              <a:ext cx="138225" cy="104675"/>
            </a:xfrm>
            <a:custGeom>
              <a:rect b="b" l="l" r="r" t="t"/>
              <a:pathLst>
                <a:path extrusionOk="0" h="4187" w="5529">
                  <a:moveTo>
                    <a:pt x="2769" y="0"/>
                  </a:moveTo>
                  <a:cubicBezTo>
                    <a:pt x="2255" y="0"/>
                    <a:pt x="1742" y="197"/>
                    <a:pt x="1345" y="593"/>
                  </a:cubicBezTo>
                  <a:cubicBezTo>
                    <a:pt x="0" y="1878"/>
                    <a:pt x="864" y="4126"/>
                    <a:pt x="2730" y="4186"/>
                  </a:cubicBezTo>
                  <a:cubicBezTo>
                    <a:pt x="2747" y="4187"/>
                    <a:pt x="2763" y="4187"/>
                    <a:pt x="2780" y="4187"/>
                  </a:cubicBezTo>
                  <a:cubicBezTo>
                    <a:pt x="4594" y="4187"/>
                    <a:pt x="5529" y="2006"/>
                    <a:pt x="4276" y="674"/>
                  </a:cubicBezTo>
                  <a:cubicBezTo>
                    <a:pt x="3870" y="227"/>
                    <a:pt x="3320"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34"/>
            <p:cNvSpPr/>
            <p:nvPr/>
          </p:nvSpPr>
          <p:spPr>
            <a:xfrm>
              <a:off x="3729850" y="968225"/>
              <a:ext cx="137875" cy="104400"/>
            </a:xfrm>
            <a:custGeom>
              <a:rect b="b" l="l" r="r" t="t"/>
              <a:pathLst>
                <a:path extrusionOk="0" h="4176" w="5515">
                  <a:moveTo>
                    <a:pt x="2757" y="0"/>
                  </a:moveTo>
                  <a:cubicBezTo>
                    <a:pt x="2213" y="0"/>
                    <a:pt x="1670" y="221"/>
                    <a:pt x="1279" y="663"/>
                  </a:cubicBezTo>
                  <a:cubicBezTo>
                    <a:pt x="0" y="1982"/>
                    <a:pt x="929" y="4176"/>
                    <a:pt x="2760" y="4176"/>
                  </a:cubicBezTo>
                  <a:cubicBezTo>
                    <a:pt x="2768" y="4176"/>
                    <a:pt x="2776" y="4176"/>
                    <a:pt x="2784" y="4175"/>
                  </a:cubicBezTo>
                  <a:cubicBezTo>
                    <a:pt x="4631" y="4135"/>
                    <a:pt x="5514" y="1887"/>
                    <a:pt x="4190" y="603"/>
                  </a:cubicBezTo>
                  <a:cubicBezTo>
                    <a:pt x="3798" y="201"/>
                    <a:pt x="3277" y="0"/>
                    <a:pt x="275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34"/>
            <p:cNvSpPr/>
            <p:nvPr/>
          </p:nvSpPr>
          <p:spPr>
            <a:xfrm>
              <a:off x="2269525" y="603875"/>
              <a:ext cx="137975" cy="104425"/>
            </a:xfrm>
            <a:custGeom>
              <a:rect b="b" l="l" r="r" t="t"/>
              <a:pathLst>
                <a:path extrusionOk="0" h="4177" w="5519">
                  <a:moveTo>
                    <a:pt x="2750" y="0"/>
                  </a:moveTo>
                  <a:cubicBezTo>
                    <a:pt x="966" y="0"/>
                    <a:pt x="1" y="2134"/>
                    <a:pt x="1223" y="3475"/>
                  </a:cubicBezTo>
                  <a:cubicBezTo>
                    <a:pt x="1624" y="3940"/>
                    <a:pt x="2187" y="4177"/>
                    <a:pt x="2750" y="4177"/>
                  </a:cubicBezTo>
                  <a:cubicBezTo>
                    <a:pt x="3257" y="4177"/>
                    <a:pt x="3764" y="3985"/>
                    <a:pt x="4153" y="3595"/>
                  </a:cubicBezTo>
                  <a:cubicBezTo>
                    <a:pt x="5518" y="2351"/>
                    <a:pt x="4695" y="83"/>
                    <a:pt x="2849" y="2"/>
                  </a:cubicBezTo>
                  <a:cubicBezTo>
                    <a:pt x="2816"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34"/>
            <p:cNvSpPr/>
            <p:nvPr/>
          </p:nvSpPr>
          <p:spPr>
            <a:xfrm>
              <a:off x="2675425" y="300325"/>
              <a:ext cx="79300" cy="42550"/>
            </a:xfrm>
            <a:custGeom>
              <a:rect b="b" l="l" r="r" t="t"/>
              <a:pathLst>
                <a:path extrusionOk="0" h="1702" w="3172">
                  <a:moveTo>
                    <a:pt x="3172" y="1"/>
                  </a:moveTo>
                  <a:cubicBezTo>
                    <a:pt x="2108" y="442"/>
                    <a:pt x="1064" y="884"/>
                    <a:pt x="1" y="1346"/>
                  </a:cubicBezTo>
                  <a:cubicBezTo>
                    <a:pt x="344" y="1586"/>
                    <a:pt x="739" y="1702"/>
                    <a:pt x="1132" y="1702"/>
                  </a:cubicBezTo>
                  <a:cubicBezTo>
                    <a:pt x="1658" y="1702"/>
                    <a:pt x="2179" y="1495"/>
                    <a:pt x="2570" y="1105"/>
                  </a:cubicBezTo>
                  <a:cubicBezTo>
                    <a:pt x="2871" y="804"/>
                    <a:pt x="3092" y="422"/>
                    <a:pt x="317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34"/>
            <p:cNvSpPr/>
            <p:nvPr/>
          </p:nvSpPr>
          <p:spPr>
            <a:xfrm>
              <a:off x="1252825" y="1724425"/>
              <a:ext cx="48200" cy="79325"/>
            </a:xfrm>
            <a:custGeom>
              <a:rect b="b" l="l" r="r" t="t"/>
              <a:pathLst>
                <a:path extrusionOk="0" h="3173" w="1928">
                  <a:moveTo>
                    <a:pt x="1366" y="1"/>
                  </a:moveTo>
                  <a:cubicBezTo>
                    <a:pt x="884" y="1045"/>
                    <a:pt x="442" y="2108"/>
                    <a:pt x="1" y="3172"/>
                  </a:cubicBezTo>
                  <a:cubicBezTo>
                    <a:pt x="402" y="3092"/>
                    <a:pt x="784" y="2891"/>
                    <a:pt x="1085" y="2590"/>
                  </a:cubicBezTo>
                  <a:cubicBezTo>
                    <a:pt x="1807" y="1908"/>
                    <a:pt x="1928" y="804"/>
                    <a:pt x="13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34"/>
            <p:cNvSpPr/>
            <p:nvPr/>
          </p:nvSpPr>
          <p:spPr>
            <a:xfrm>
              <a:off x="1539150" y="1335525"/>
              <a:ext cx="138225" cy="104425"/>
            </a:xfrm>
            <a:custGeom>
              <a:rect b="b" l="l" r="r" t="t"/>
              <a:pathLst>
                <a:path extrusionOk="0" h="4177" w="5529">
                  <a:moveTo>
                    <a:pt x="2769" y="1"/>
                  </a:moveTo>
                  <a:cubicBezTo>
                    <a:pt x="955" y="1"/>
                    <a:pt x="0" y="2181"/>
                    <a:pt x="1253" y="3514"/>
                  </a:cubicBezTo>
                  <a:cubicBezTo>
                    <a:pt x="1654" y="3956"/>
                    <a:pt x="2202" y="4176"/>
                    <a:pt x="2749" y="4176"/>
                  </a:cubicBezTo>
                  <a:cubicBezTo>
                    <a:pt x="3271" y="4176"/>
                    <a:pt x="3792" y="3976"/>
                    <a:pt x="4184" y="3574"/>
                  </a:cubicBezTo>
                  <a:cubicBezTo>
                    <a:pt x="5529" y="2289"/>
                    <a:pt x="4646" y="41"/>
                    <a:pt x="2819" y="1"/>
                  </a:cubicBezTo>
                  <a:cubicBezTo>
                    <a:pt x="2802" y="1"/>
                    <a:pt x="2786"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34"/>
            <p:cNvSpPr/>
            <p:nvPr/>
          </p:nvSpPr>
          <p:spPr>
            <a:xfrm>
              <a:off x="1174050" y="2065650"/>
              <a:ext cx="138375" cy="104350"/>
            </a:xfrm>
            <a:custGeom>
              <a:rect b="b" l="l" r="r" t="t"/>
              <a:pathLst>
                <a:path extrusionOk="0" h="4174" w="5535">
                  <a:moveTo>
                    <a:pt x="2755" y="1"/>
                  </a:moveTo>
                  <a:cubicBezTo>
                    <a:pt x="2747" y="1"/>
                    <a:pt x="2739" y="1"/>
                    <a:pt x="2730" y="1"/>
                  </a:cubicBezTo>
                  <a:cubicBezTo>
                    <a:pt x="904" y="21"/>
                    <a:pt x="1" y="2269"/>
                    <a:pt x="1305" y="3553"/>
                  </a:cubicBezTo>
                  <a:cubicBezTo>
                    <a:pt x="1700" y="3967"/>
                    <a:pt x="2225" y="4173"/>
                    <a:pt x="2750" y="4173"/>
                  </a:cubicBezTo>
                  <a:cubicBezTo>
                    <a:pt x="3294" y="4173"/>
                    <a:pt x="3837" y="3952"/>
                    <a:pt x="4236" y="3513"/>
                  </a:cubicBezTo>
                  <a:cubicBezTo>
                    <a:pt x="5535" y="2214"/>
                    <a:pt x="4586" y="1"/>
                    <a:pt x="275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34"/>
            <p:cNvSpPr/>
            <p:nvPr/>
          </p:nvSpPr>
          <p:spPr>
            <a:xfrm>
              <a:off x="1550400" y="1700625"/>
              <a:ext cx="114925" cy="103350"/>
            </a:xfrm>
            <a:custGeom>
              <a:rect b="b" l="l" r="r" t="t"/>
              <a:pathLst>
                <a:path extrusionOk="0" h="4134" w="4597">
                  <a:moveTo>
                    <a:pt x="2303" y="0"/>
                  </a:moveTo>
                  <a:cubicBezTo>
                    <a:pt x="1803" y="0"/>
                    <a:pt x="1302" y="182"/>
                    <a:pt x="904" y="551"/>
                  </a:cubicBezTo>
                  <a:cubicBezTo>
                    <a:pt x="61" y="1314"/>
                    <a:pt x="1" y="2619"/>
                    <a:pt x="783" y="3462"/>
                  </a:cubicBezTo>
                  <a:cubicBezTo>
                    <a:pt x="1196"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34"/>
            <p:cNvSpPr/>
            <p:nvPr/>
          </p:nvSpPr>
          <p:spPr>
            <a:xfrm>
              <a:off x="1903950" y="1335525"/>
              <a:ext cx="138725" cy="104350"/>
            </a:xfrm>
            <a:custGeom>
              <a:rect b="b" l="l" r="r" t="t"/>
              <a:pathLst>
                <a:path extrusionOk="0" h="4174" w="5549">
                  <a:moveTo>
                    <a:pt x="2750" y="1"/>
                  </a:moveTo>
                  <a:cubicBezTo>
                    <a:pt x="936" y="1"/>
                    <a:pt x="1" y="2201"/>
                    <a:pt x="1274" y="3514"/>
                  </a:cubicBezTo>
                  <a:cubicBezTo>
                    <a:pt x="1672" y="3953"/>
                    <a:pt x="2216" y="4174"/>
                    <a:pt x="2760" y="4174"/>
                  </a:cubicBezTo>
                  <a:cubicBezTo>
                    <a:pt x="3285" y="4174"/>
                    <a:pt x="3810" y="3968"/>
                    <a:pt x="4204" y="3554"/>
                  </a:cubicBezTo>
                  <a:cubicBezTo>
                    <a:pt x="5549" y="2269"/>
                    <a:pt x="4646" y="2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34"/>
            <p:cNvSpPr/>
            <p:nvPr/>
          </p:nvSpPr>
          <p:spPr>
            <a:xfrm>
              <a:off x="1174050" y="2430100"/>
              <a:ext cx="137575" cy="104425"/>
            </a:xfrm>
            <a:custGeom>
              <a:rect b="b" l="l" r="r" t="t"/>
              <a:pathLst>
                <a:path extrusionOk="0" h="4177" w="5503">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34"/>
            <p:cNvSpPr/>
            <p:nvPr/>
          </p:nvSpPr>
          <p:spPr>
            <a:xfrm>
              <a:off x="1538850" y="2065050"/>
              <a:ext cx="138100" cy="104525"/>
            </a:xfrm>
            <a:custGeom>
              <a:rect b="b" l="l" r="r" t="t"/>
              <a:pathLst>
                <a:path extrusionOk="0" h="4181" w="5524">
                  <a:moveTo>
                    <a:pt x="2767" y="0"/>
                  </a:moveTo>
                  <a:cubicBezTo>
                    <a:pt x="2261" y="0"/>
                    <a:pt x="1755" y="187"/>
                    <a:pt x="1366" y="567"/>
                  </a:cubicBezTo>
                  <a:cubicBezTo>
                    <a:pt x="1" y="1811"/>
                    <a:pt x="844" y="4099"/>
                    <a:pt x="2690" y="4180"/>
                  </a:cubicBezTo>
                  <a:cubicBezTo>
                    <a:pt x="2715" y="4180"/>
                    <a:pt x="2740" y="4181"/>
                    <a:pt x="2765" y="4181"/>
                  </a:cubicBezTo>
                  <a:cubicBezTo>
                    <a:pt x="4564" y="4181"/>
                    <a:pt x="5524" y="2033"/>
                    <a:pt x="4296" y="687"/>
                  </a:cubicBezTo>
                  <a:cubicBezTo>
                    <a:pt x="3894" y="232"/>
                    <a:pt x="3330" y="0"/>
                    <a:pt x="27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34"/>
            <p:cNvSpPr/>
            <p:nvPr/>
          </p:nvSpPr>
          <p:spPr>
            <a:xfrm>
              <a:off x="1903800" y="1699900"/>
              <a:ext cx="138375" cy="104350"/>
            </a:xfrm>
            <a:custGeom>
              <a:rect b="b" l="l" r="r" t="t"/>
              <a:pathLst>
                <a:path extrusionOk="0" h="4174" w="5535">
                  <a:moveTo>
                    <a:pt x="2766" y="1"/>
                  </a:moveTo>
                  <a:cubicBezTo>
                    <a:pt x="2222" y="1"/>
                    <a:pt x="1678" y="221"/>
                    <a:pt x="1280" y="661"/>
                  </a:cubicBezTo>
                  <a:cubicBezTo>
                    <a:pt x="1" y="1979"/>
                    <a:pt x="950" y="4173"/>
                    <a:pt x="2780" y="4173"/>
                  </a:cubicBezTo>
                  <a:cubicBezTo>
                    <a:pt x="2788"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34"/>
            <p:cNvSpPr/>
            <p:nvPr/>
          </p:nvSpPr>
          <p:spPr>
            <a:xfrm>
              <a:off x="1174050" y="2795025"/>
              <a:ext cx="138525" cy="104125"/>
            </a:xfrm>
            <a:custGeom>
              <a:rect b="b" l="l" r="r" t="t"/>
              <a:pathLst>
                <a:path extrusionOk="0" h="4165" w="5541">
                  <a:moveTo>
                    <a:pt x="2763" y="0"/>
                  </a:moveTo>
                  <a:cubicBezTo>
                    <a:pt x="2229" y="0"/>
                    <a:pt x="1697" y="211"/>
                    <a:pt x="1305" y="632"/>
                  </a:cubicBezTo>
                  <a:cubicBezTo>
                    <a:pt x="1" y="1937"/>
                    <a:pt x="924" y="4165"/>
                    <a:pt x="2771" y="4165"/>
                  </a:cubicBezTo>
                  <a:cubicBezTo>
                    <a:pt x="4617" y="4165"/>
                    <a:pt x="5540" y="1937"/>
                    <a:pt x="4236" y="632"/>
                  </a:cubicBezTo>
                  <a:cubicBezTo>
                    <a:pt x="3834" y="211"/>
                    <a:pt x="3297" y="0"/>
                    <a:pt x="27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34"/>
            <p:cNvSpPr/>
            <p:nvPr/>
          </p:nvSpPr>
          <p:spPr>
            <a:xfrm>
              <a:off x="1539150" y="2429950"/>
              <a:ext cx="138225" cy="104425"/>
            </a:xfrm>
            <a:custGeom>
              <a:rect b="b" l="l" r="r" t="t"/>
              <a:pathLst>
                <a:path extrusionOk="0" h="4177" w="5529">
                  <a:moveTo>
                    <a:pt x="2752" y="0"/>
                  </a:moveTo>
                  <a:cubicBezTo>
                    <a:pt x="2207" y="0"/>
                    <a:pt x="1664" y="221"/>
                    <a:pt x="1273" y="663"/>
                  </a:cubicBezTo>
                  <a:cubicBezTo>
                    <a:pt x="0" y="1976"/>
                    <a:pt x="935" y="4176"/>
                    <a:pt x="2750" y="4176"/>
                  </a:cubicBezTo>
                  <a:cubicBezTo>
                    <a:pt x="2766" y="4176"/>
                    <a:pt x="2782" y="4176"/>
                    <a:pt x="2799" y="4176"/>
                  </a:cubicBezTo>
                  <a:cubicBezTo>
                    <a:pt x="4646" y="4136"/>
                    <a:pt x="5529" y="1888"/>
                    <a:pt x="4184" y="603"/>
                  </a:cubicBezTo>
                  <a:cubicBezTo>
                    <a:pt x="3792" y="201"/>
                    <a:pt x="3271" y="0"/>
                    <a:pt x="27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34"/>
            <p:cNvSpPr/>
            <p:nvPr/>
          </p:nvSpPr>
          <p:spPr>
            <a:xfrm>
              <a:off x="1903675" y="2065150"/>
              <a:ext cx="138875" cy="104400"/>
            </a:xfrm>
            <a:custGeom>
              <a:rect b="b" l="l" r="r" t="t"/>
              <a:pathLst>
                <a:path extrusionOk="0" h="4176" w="5555">
                  <a:moveTo>
                    <a:pt x="2779" y="0"/>
                  </a:moveTo>
                  <a:cubicBezTo>
                    <a:pt x="2258" y="0"/>
                    <a:pt x="1737" y="201"/>
                    <a:pt x="1345" y="603"/>
                  </a:cubicBezTo>
                  <a:cubicBezTo>
                    <a:pt x="0" y="1887"/>
                    <a:pt x="883" y="4135"/>
                    <a:pt x="2750" y="4176"/>
                  </a:cubicBezTo>
                  <a:cubicBezTo>
                    <a:pt x="2758" y="4176"/>
                    <a:pt x="2767" y="4176"/>
                    <a:pt x="2775" y="4176"/>
                  </a:cubicBezTo>
                  <a:cubicBezTo>
                    <a:pt x="4605" y="4176"/>
                    <a:pt x="5554" y="1982"/>
                    <a:pt x="4275" y="663"/>
                  </a:cubicBezTo>
                  <a:cubicBezTo>
                    <a:pt x="3875" y="221"/>
                    <a:pt x="3327" y="0"/>
                    <a:pt x="27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34"/>
            <p:cNvSpPr/>
            <p:nvPr/>
          </p:nvSpPr>
          <p:spPr>
            <a:xfrm>
              <a:off x="1539425" y="2795725"/>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62"/>
                    <a:pt x="2828" y="2"/>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34"/>
            <p:cNvSpPr/>
            <p:nvPr/>
          </p:nvSpPr>
          <p:spPr>
            <a:xfrm>
              <a:off x="1903675" y="2429950"/>
              <a:ext cx="138725" cy="104425"/>
            </a:xfrm>
            <a:custGeom>
              <a:rect b="b" l="l" r="r" t="t"/>
              <a:pathLst>
                <a:path extrusionOk="0" h="4177" w="5549">
                  <a:moveTo>
                    <a:pt x="2795" y="0"/>
                  </a:moveTo>
                  <a:cubicBezTo>
                    <a:pt x="2273" y="0"/>
                    <a:pt x="1747" y="201"/>
                    <a:pt x="1345" y="603"/>
                  </a:cubicBezTo>
                  <a:cubicBezTo>
                    <a:pt x="0" y="1867"/>
                    <a:pt x="883" y="4116"/>
                    <a:pt x="2730" y="4176"/>
                  </a:cubicBezTo>
                  <a:cubicBezTo>
                    <a:pt x="2746" y="4176"/>
                    <a:pt x="2763" y="4176"/>
                    <a:pt x="2779" y="4176"/>
                  </a:cubicBezTo>
                  <a:cubicBezTo>
                    <a:pt x="4594" y="4176"/>
                    <a:pt x="5548" y="1996"/>
                    <a:pt x="4275" y="663"/>
                  </a:cubicBezTo>
                  <a:cubicBezTo>
                    <a:pt x="3885" y="221"/>
                    <a:pt x="3342" y="0"/>
                    <a:pt x="27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34"/>
            <p:cNvSpPr/>
            <p:nvPr/>
          </p:nvSpPr>
          <p:spPr>
            <a:xfrm>
              <a:off x="1903950" y="2795200"/>
              <a:ext cx="138225" cy="103975"/>
            </a:xfrm>
            <a:custGeom>
              <a:rect b="b" l="l" r="r" t="t"/>
              <a:pathLst>
                <a:path extrusionOk="0" h="4159" w="5529">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34"/>
            <p:cNvSpPr/>
            <p:nvPr/>
          </p:nvSpPr>
          <p:spPr>
            <a:xfrm>
              <a:off x="2999075" y="1700850"/>
              <a:ext cx="138525" cy="104150"/>
            </a:xfrm>
            <a:custGeom>
              <a:rect b="b" l="l" r="r" t="t"/>
              <a:pathLst>
                <a:path extrusionOk="0" h="4166" w="5541">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34"/>
            <p:cNvSpPr/>
            <p:nvPr/>
          </p:nvSpPr>
          <p:spPr>
            <a:xfrm>
              <a:off x="3375425" y="1335525"/>
              <a:ext cx="110625" cy="103700"/>
            </a:xfrm>
            <a:custGeom>
              <a:rect b="b" l="l" r="r" t="t"/>
              <a:pathLst>
                <a:path extrusionOk="0" h="4148" w="4425">
                  <a:moveTo>
                    <a:pt x="2315" y="0"/>
                  </a:moveTo>
                  <a:cubicBezTo>
                    <a:pt x="1822" y="0"/>
                    <a:pt x="1320" y="180"/>
                    <a:pt x="904" y="583"/>
                  </a:cubicBezTo>
                  <a:cubicBezTo>
                    <a:pt x="41" y="1346"/>
                    <a:pt x="1" y="2691"/>
                    <a:pt x="824" y="3494"/>
                  </a:cubicBezTo>
                  <a:cubicBezTo>
                    <a:pt x="1248" y="3945"/>
                    <a:pt x="1784" y="4148"/>
                    <a:pt x="2310" y="4148"/>
                  </a:cubicBezTo>
                  <a:cubicBezTo>
                    <a:pt x="3351" y="4148"/>
                    <a:pt x="4357" y="3355"/>
                    <a:pt x="4397" y="2129"/>
                  </a:cubicBezTo>
                  <a:cubicBezTo>
                    <a:pt x="4424" y="861"/>
                    <a:pt x="3393" y="0"/>
                    <a:pt x="231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34"/>
            <p:cNvSpPr/>
            <p:nvPr/>
          </p:nvSpPr>
          <p:spPr>
            <a:xfrm>
              <a:off x="2268975" y="2795075"/>
              <a:ext cx="138525" cy="104600"/>
            </a:xfrm>
            <a:custGeom>
              <a:rect b="b" l="l" r="r" t="t"/>
              <a:pathLst>
                <a:path extrusionOk="0" h="4184" w="5541">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34"/>
            <p:cNvSpPr/>
            <p:nvPr/>
          </p:nvSpPr>
          <p:spPr>
            <a:xfrm>
              <a:off x="2634275" y="2429950"/>
              <a:ext cx="138250" cy="104425"/>
            </a:xfrm>
            <a:custGeom>
              <a:rect b="b" l="l" r="r" t="t"/>
              <a:pathLst>
                <a:path extrusionOk="0" h="4177" w="5530">
                  <a:moveTo>
                    <a:pt x="2768" y="0"/>
                  </a:moveTo>
                  <a:cubicBezTo>
                    <a:pt x="2248" y="0"/>
                    <a:pt x="1727" y="201"/>
                    <a:pt x="1325" y="603"/>
                  </a:cubicBezTo>
                  <a:cubicBezTo>
                    <a:pt x="1" y="1888"/>
                    <a:pt x="884" y="4136"/>
                    <a:pt x="2730" y="4176"/>
                  </a:cubicBezTo>
                  <a:cubicBezTo>
                    <a:pt x="2747" y="4176"/>
                    <a:pt x="2763" y="4176"/>
                    <a:pt x="2780" y="4176"/>
                  </a:cubicBezTo>
                  <a:cubicBezTo>
                    <a:pt x="4594" y="4176"/>
                    <a:pt x="5529" y="1976"/>
                    <a:pt x="4256" y="663"/>
                  </a:cubicBezTo>
                  <a:cubicBezTo>
                    <a:pt x="3855" y="221"/>
                    <a:pt x="3312" y="0"/>
                    <a:pt x="27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34"/>
            <p:cNvSpPr/>
            <p:nvPr/>
          </p:nvSpPr>
          <p:spPr>
            <a:xfrm>
              <a:off x="3016300" y="2065900"/>
              <a:ext cx="110275" cy="103350"/>
            </a:xfrm>
            <a:custGeom>
              <a:rect b="b" l="l" r="r" t="t"/>
              <a:pathLst>
                <a:path extrusionOk="0" h="4134" w="4411">
                  <a:moveTo>
                    <a:pt x="2102" y="1"/>
                  </a:moveTo>
                  <a:cubicBezTo>
                    <a:pt x="1031" y="1"/>
                    <a:pt x="1" y="840"/>
                    <a:pt x="14" y="2098"/>
                  </a:cubicBezTo>
                  <a:cubicBezTo>
                    <a:pt x="41" y="3324"/>
                    <a:pt x="1053" y="4134"/>
                    <a:pt x="2104" y="4134"/>
                  </a:cubicBezTo>
                  <a:cubicBezTo>
                    <a:pt x="2620" y="4134"/>
                    <a:pt x="3145" y="3939"/>
                    <a:pt x="3567" y="3503"/>
                  </a:cubicBezTo>
                  <a:cubicBezTo>
                    <a:pt x="4410" y="2700"/>
                    <a:pt x="4390" y="1356"/>
                    <a:pt x="3527" y="593"/>
                  </a:cubicBezTo>
                  <a:cubicBezTo>
                    <a:pt x="3112" y="184"/>
                    <a:pt x="2602" y="1"/>
                    <a:pt x="21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34"/>
            <p:cNvSpPr/>
            <p:nvPr/>
          </p:nvSpPr>
          <p:spPr>
            <a:xfrm>
              <a:off x="3375925" y="1700625"/>
              <a:ext cx="114950" cy="103350"/>
            </a:xfrm>
            <a:custGeom>
              <a:rect b="b" l="l" r="r" t="t"/>
              <a:pathLst>
                <a:path extrusionOk="0" h="4134" w="4598">
                  <a:moveTo>
                    <a:pt x="2304" y="0"/>
                  </a:moveTo>
                  <a:cubicBezTo>
                    <a:pt x="1803" y="0"/>
                    <a:pt x="1302" y="182"/>
                    <a:pt x="904" y="551"/>
                  </a:cubicBezTo>
                  <a:cubicBezTo>
                    <a:pt x="61" y="1314"/>
                    <a:pt x="1" y="2619"/>
                    <a:pt x="784" y="3462"/>
                  </a:cubicBezTo>
                  <a:cubicBezTo>
                    <a:pt x="1186" y="3907"/>
                    <a:pt x="1745" y="4134"/>
                    <a:pt x="2307" y="4134"/>
                  </a:cubicBezTo>
                  <a:cubicBezTo>
                    <a:pt x="2810" y="4134"/>
                    <a:pt x="3316" y="3952"/>
                    <a:pt x="3714" y="3582"/>
                  </a:cubicBezTo>
                  <a:cubicBezTo>
                    <a:pt x="4537" y="2819"/>
                    <a:pt x="4597" y="1495"/>
                    <a:pt x="3835" y="672"/>
                  </a:cubicBezTo>
                  <a:cubicBezTo>
                    <a:pt x="3421" y="227"/>
                    <a:pt x="2863" y="0"/>
                    <a:pt x="23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34"/>
            <p:cNvSpPr/>
            <p:nvPr/>
          </p:nvSpPr>
          <p:spPr>
            <a:xfrm>
              <a:off x="3729475" y="1335525"/>
              <a:ext cx="138250" cy="104350"/>
            </a:xfrm>
            <a:custGeom>
              <a:rect b="b" l="l" r="r" t="t"/>
              <a:pathLst>
                <a:path extrusionOk="0" h="4174" w="5530">
                  <a:moveTo>
                    <a:pt x="2750" y="1"/>
                  </a:moveTo>
                  <a:cubicBezTo>
                    <a:pt x="936" y="1"/>
                    <a:pt x="1" y="2201"/>
                    <a:pt x="1274" y="3514"/>
                  </a:cubicBezTo>
                  <a:cubicBezTo>
                    <a:pt x="1672" y="3953"/>
                    <a:pt x="2216" y="4174"/>
                    <a:pt x="2760" y="4174"/>
                  </a:cubicBezTo>
                  <a:cubicBezTo>
                    <a:pt x="3285" y="4174"/>
                    <a:pt x="3810" y="3968"/>
                    <a:pt x="4205" y="3554"/>
                  </a:cubicBezTo>
                  <a:cubicBezTo>
                    <a:pt x="5529" y="2269"/>
                    <a:pt x="4646" y="21"/>
                    <a:pt x="2799" y="1"/>
                  </a:cubicBezTo>
                  <a:cubicBezTo>
                    <a:pt x="2783" y="1"/>
                    <a:pt x="2767"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34"/>
            <p:cNvSpPr/>
            <p:nvPr/>
          </p:nvSpPr>
          <p:spPr>
            <a:xfrm>
              <a:off x="2634275" y="2795525"/>
              <a:ext cx="138025" cy="104150"/>
            </a:xfrm>
            <a:custGeom>
              <a:rect b="b" l="l" r="r" t="t"/>
              <a:pathLst>
                <a:path extrusionOk="0" h="4166" w="5521">
                  <a:moveTo>
                    <a:pt x="2761" y="0"/>
                  </a:moveTo>
                  <a:cubicBezTo>
                    <a:pt x="2229" y="0"/>
                    <a:pt x="1697" y="211"/>
                    <a:pt x="1305" y="632"/>
                  </a:cubicBezTo>
                  <a:cubicBezTo>
                    <a:pt x="1" y="1917"/>
                    <a:pt x="904" y="4165"/>
                    <a:pt x="2751" y="4165"/>
                  </a:cubicBezTo>
                  <a:cubicBezTo>
                    <a:pt x="4597" y="4165"/>
                    <a:pt x="5520" y="1917"/>
                    <a:pt x="4216" y="632"/>
                  </a:cubicBezTo>
                  <a:cubicBezTo>
                    <a:pt x="3824" y="211"/>
                    <a:pt x="3292"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34"/>
            <p:cNvSpPr/>
            <p:nvPr/>
          </p:nvSpPr>
          <p:spPr>
            <a:xfrm>
              <a:off x="2999575" y="2430100"/>
              <a:ext cx="137575" cy="104425"/>
            </a:xfrm>
            <a:custGeom>
              <a:rect b="b" l="l" r="r" t="t"/>
              <a:pathLst>
                <a:path extrusionOk="0" h="4177" w="5503">
                  <a:moveTo>
                    <a:pt x="2754" y="0"/>
                  </a:moveTo>
                  <a:cubicBezTo>
                    <a:pt x="2277" y="0"/>
                    <a:pt x="1802" y="178"/>
                    <a:pt x="1406" y="537"/>
                  </a:cubicBezTo>
                  <a:cubicBezTo>
                    <a:pt x="1" y="1741"/>
                    <a:pt x="764" y="4029"/>
                    <a:pt x="2610" y="4170"/>
                  </a:cubicBezTo>
                  <a:cubicBezTo>
                    <a:pt x="2668" y="4174"/>
                    <a:pt x="2724" y="4176"/>
                    <a:pt x="2780" y="4176"/>
                  </a:cubicBezTo>
                  <a:cubicBezTo>
                    <a:pt x="4522" y="4176"/>
                    <a:pt x="5503" y="2099"/>
                    <a:pt x="4316" y="737"/>
                  </a:cubicBezTo>
                  <a:cubicBezTo>
                    <a:pt x="3882" y="248"/>
                    <a:pt x="3317" y="0"/>
                    <a:pt x="27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34"/>
            <p:cNvSpPr/>
            <p:nvPr/>
          </p:nvSpPr>
          <p:spPr>
            <a:xfrm>
              <a:off x="3364400" y="2065050"/>
              <a:ext cx="138100" cy="104525"/>
            </a:xfrm>
            <a:custGeom>
              <a:rect b="b" l="l" r="r" t="t"/>
              <a:pathLst>
                <a:path extrusionOk="0" h="4181" w="5524">
                  <a:moveTo>
                    <a:pt x="2766" y="0"/>
                  </a:moveTo>
                  <a:cubicBezTo>
                    <a:pt x="2260" y="0"/>
                    <a:pt x="1754" y="187"/>
                    <a:pt x="1365" y="567"/>
                  </a:cubicBezTo>
                  <a:cubicBezTo>
                    <a:pt x="0" y="1811"/>
                    <a:pt x="823" y="4099"/>
                    <a:pt x="2670" y="4180"/>
                  </a:cubicBezTo>
                  <a:cubicBezTo>
                    <a:pt x="2695" y="4180"/>
                    <a:pt x="2720" y="4181"/>
                    <a:pt x="2744" y="4181"/>
                  </a:cubicBezTo>
                  <a:cubicBezTo>
                    <a:pt x="4544" y="4181"/>
                    <a:pt x="5523" y="2033"/>
                    <a:pt x="4296" y="687"/>
                  </a:cubicBezTo>
                  <a:cubicBezTo>
                    <a:pt x="3894" y="232"/>
                    <a:pt x="3330" y="0"/>
                    <a:pt x="276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34"/>
            <p:cNvSpPr/>
            <p:nvPr/>
          </p:nvSpPr>
          <p:spPr>
            <a:xfrm>
              <a:off x="3729850" y="1699900"/>
              <a:ext cx="137875" cy="104350"/>
            </a:xfrm>
            <a:custGeom>
              <a:rect b="b" l="l" r="r" t="t"/>
              <a:pathLst>
                <a:path extrusionOk="0" h="4174" w="5515">
                  <a:moveTo>
                    <a:pt x="2747" y="1"/>
                  </a:moveTo>
                  <a:cubicBezTo>
                    <a:pt x="2206" y="1"/>
                    <a:pt x="1667" y="221"/>
                    <a:pt x="1279" y="661"/>
                  </a:cubicBezTo>
                  <a:cubicBezTo>
                    <a:pt x="0" y="1979"/>
                    <a:pt x="929" y="4173"/>
                    <a:pt x="2760" y="4173"/>
                  </a:cubicBezTo>
                  <a:cubicBezTo>
                    <a:pt x="2768" y="4173"/>
                    <a:pt x="2776" y="4173"/>
                    <a:pt x="2784" y="4173"/>
                  </a:cubicBezTo>
                  <a:cubicBezTo>
                    <a:pt x="4631" y="4133"/>
                    <a:pt x="5514" y="1905"/>
                    <a:pt x="4190" y="620"/>
                  </a:cubicBezTo>
                  <a:cubicBezTo>
                    <a:pt x="3795" y="206"/>
                    <a:pt x="3270" y="1"/>
                    <a:pt x="274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34"/>
            <p:cNvSpPr/>
            <p:nvPr/>
          </p:nvSpPr>
          <p:spPr>
            <a:xfrm>
              <a:off x="2999575" y="2795025"/>
              <a:ext cx="138025" cy="104125"/>
            </a:xfrm>
            <a:custGeom>
              <a:rect b="b" l="l" r="r" t="t"/>
              <a:pathLst>
                <a:path extrusionOk="0" h="4165" w="5521">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34"/>
            <p:cNvSpPr/>
            <p:nvPr/>
          </p:nvSpPr>
          <p:spPr>
            <a:xfrm>
              <a:off x="3364675" y="2429950"/>
              <a:ext cx="137725" cy="104425"/>
            </a:xfrm>
            <a:custGeom>
              <a:rect b="b" l="l" r="r" t="t"/>
              <a:pathLst>
                <a:path extrusionOk="0" h="4177" w="5509">
                  <a:moveTo>
                    <a:pt x="2750" y="0"/>
                  </a:moveTo>
                  <a:cubicBezTo>
                    <a:pt x="2202" y="0"/>
                    <a:pt x="1654" y="221"/>
                    <a:pt x="1254" y="663"/>
                  </a:cubicBezTo>
                  <a:cubicBezTo>
                    <a:pt x="0" y="1976"/>
                    <a:pt x="936" y="4176"/>
                    <a:pt x="2750" y="4176"/>
                  </a:cubicBezTo>
                  <a:cubicBezTo>
                    <a:pt x="2766" y="4176"/>
                    <a:pt x="2783" y="4176"/>
                    <a:pt x="2799" y="4176"/>
                  </a:cubicBezTo>
                  <a:cubicBezTo>
                    <a:pt x="4646" y="4136"/>
                    <a:pt x="5509" y="1888"/>
                    <a:pt x="4184" y="603"/>
                  </a:cubicBezTo>
                  <a:cubicBezTo>
                    <a:pt x="3792" y="201"/>
                    <a:pt x="3271"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34"/>
            <p:cNvSpPr/>
            <p:nvPr/>
          </p:nvSpPr>
          <p:spPr>
            <a:xfrm>
              <a:off x="3729200" y="2065150"/>
              <a:ext cx="138375" cy="104400"/>
            </a:xfrm>
            <a:custGeom>
              <a:rect b="b" l="l" r="r" t="t"/>
              <a:pathLst>
                <a:path extrusionOk="0" h="4176" w="5535">
                  <a:moveTo>
                    <a:pt x="2778" y="0"/>
                  </a:moveTo>
                  <a:cubicBezTo>
                    <a:pt x="2258" y="0"/>
                    <a:pt x="1737" y="201"/>
                    <a:pt x="1345" y="603"/>
                  </a:cubicBezTo>
                  <a:cubicBezTo>
                    <a:pt x="0" y="1887"/>
                    <a:pt x="884" y="4135"/>
                    <a:pt x="2730" y="4176"/>
                  </a:cubicBezTo>
                  <a:cubicBezTo>
                    <a:pt x="2739" y="4176"/>
                    <a:pt x="2747" y="4176"/>
                    <a:pt x="2755" y="4176"/>
                  </a:cubicBezTo>
                  <a:cubicBezTo>
                    <a:pt x="4585" y="4176"/>
                    <a:pt x="5534" y="1982"/>
                    <a:pt x="4256" y="663"/>
                  </a:cubicBezTo>
                  <a:cubicBezTo>
                    <a:pt x="3865" y="221"/>
                    <a:pt x="3322" y="0"/>
                    <a:pt x="27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34"/>
            <p:cNvSpPr/>
            <p:nvPr/>
          </p:nvSpPr>
          <p:spPr>
            <a:xfrm>
              <a:off x="3364450" y="2795725"/>
              <a:ext cx="138475" cy="104425"/>
            </a:xfrm>
            <a:custGeom>
              <a:rect b="b" l="l" r="r" t="t"/>
              <a:pathLst>
                <a:path extrusionOk="0" h="4177" w="5539">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34"/>
            <p:cNvSpPr/>
            <p:nvPr/>
          </p:nvSpPr>
          <p:spPr>
            <a:xfrm>
              <a:off x="3729200" y="2429950"/>
              <a:ext cx="138225" cy="104425"/>
            </a:xfrm>
            <a:custGeom>
              <a:rect b="b" l="l" r="r" t="t"/>
              <a:pathLst>
                <a:path extrusionOk="0" h="4177" w="5529">
                  <a:moveTo>
                    <a:pt x="2788" y="0"/>
                  </a:moveTo>
                  <a:cubicBezTo>
                    <a:pt x="2268" y="0"/>
                    <a:pt x="1747" y="201"/>
                    <a:pt x="1345" y="603"/>
                  </a:cubicBezTo>
                  <a:cubicBezTo>
                    <a:pt x="0" y="1867"/>
                    <a:pt x="864" y="4116"/>
                    <a:pt x="2730" y="4176"/>
                  </a:cubicBezTo>
                  <a:cubicBezTo>
                    <a:pt x="2747" y="4176"/>
                    <a:pt x="2763" y="4176"/>
                    <a:pt x="2780" y="4176"/>
                  </a:cubicBezTo>
                  <a:cubicBezTo>
                    <a:pt x="4594" y="4176"/>
                    <a:pt x="5529" y="1996"/>
                    <a:pt x="4276" y="663"/>
                  </a:cubicBezTo>
                  <a:cubicBezTo>
                    <a:pt x="3875" y="221"/>
                    <a:pt x="3332" y="0"/>
                    <a:pt x="278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34"/>
            <p:cNvSpPr/>
            <p:nvPr/>
          </p:nvSpPr>
          <p:spPr>
            <a:xfrm>
              <a:off x="3729975" y="2795200"/>
              <a:ext cx="137750" cy="103975"/>
            </a:xfrm>
            <a:custGeom>
              <a:rect b="b" l="l" r="r" t="t"/>
              <a:pathLst>
                <a:path extrusionOk="0" h="4159" w="5510">
                  <a:moveTo>
                    <a:pt x="2743" y="0"/>
                  </a:moveTo>
                  <a:cubicBezTo>
                    <a:pt x="2201" y="0"/>
                    <a:pt x="1662" y="216"/>
                    <a:pt x="1274" y="645"/>
                  </a:cubicBezTo>
                  <a:cubicBezTo>
                    <a:pt x="1" y="1958"/>
                    <a:pt x="916" y="4159"/>
                    <a:pt x="2730" y="4159"/>
                  </a:cubicBezTo>
                  <a:cubicBezTo>
                    <a:pt x="2747" y="4159"/>
                    <a:pt x="2763" y="4158"/>
                    <a:pt x="2779" y="4158"/>
                  </a:cubicBezTo>
                  <a:cubicBezTo>
                    <a:pt x="4626" y="4138"/>
                    <a:pt x="5509" y="1890"/>
                    <a:pt x="4185" y="605"/>
                  </a:cubicBezTo>
                  <a:cubicBezTo>
                    <a:pt x="3790" y="201"/>
                    <a:pt x="3266" y="0"/>
                    <a:pt x="274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34"/>
            <p:cNvSpPr/>
            <p:nvPr/>
          </p:nvSpPr>
          <p:spPr>
            <a:xfrm>
              <a:off x="2279000" y="1334900"/>
              <a:ext cx="118450" cy="105375"/>
            </a:xfrm>
            <a:custGeom>
              <a:rect b="b" l="l" r="r" t="t"/>
              <a:pathLst>
                <a:path extrusionOk="0" h="4215" w="4738">
                  <a:moveTo>
                    <a:pt x="2354" y="0"/>
                  </a:moveTo>
                  <a:cubicBezTo>
                    <a:pt x="1884" y="0"/>
                    <a:pt x="1415" y="174"/>
                    <a:pt x="1024" y="528"/>
                  </a:cubicBezTo>
                  <a:cubicBezTo>
                    <a:pt x="12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34"/>
            <p:cNvSpPr/>
            <p:nvPr/>
          </p:nvSpPr>
          <p:spPr>
            <a:xfrm>
              <a:off x="2280525" y="1700525"/>
              <a:ext cx="110100" cy="103525"/>
            </a:xfrm>
            <a:custGeom>
              <a:rect b="b" l="l" r="r" t="t"/>
              <a:pathLst>
                <a:path extrusionOk="0" h="4141" w="4404">
                  <a:moveTo>
                    <a:pt x="2295" y="1"/>
                  </a:moveTo>
                  <a:cubicBezTo>
                    <a:pt x="1802" y="1"/>
                    <a:pt x="1299" y="178"/>
                    <a:pt x="883" y="575"/>
                  </a:cubicBezTo>
                  <a:cubicBezTo>
                    <a:pt x="20" y="1358"/>
                    <a:pt x="0" y="2703"/>
                    <a:pt x="823" y="3506"/>
                  </a:cubicBezTo>
                  <a:cubicBezTo>
                    <a:pt x="1248" y="3944"/>
                    <a:pt x="1778" y="4141"/>
                    <a:pt x="2299" y="4141"/>
                  </a:cubicBezTo>
                  <a:cubicBezTo>
                    <a:pt x="3351" y="4141"/>
                    <a:pt x="4362" y="3337"/>
                    <a:pt x="4376" y="2101"/>
                  </a:cubicBezTo>
                  <a:cubicBezTo>
                    <a:pt x="4403" y="848"/>
                    <a:pt x="3373" y="1"/>
                    <a:pt x="22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34"/>
            <p:cNvSpPr/>
            <p:nvPr/>
          </p:nvSpPr>
          <p:spPr>
            <a:xfrm>
              <a:off x="2651500" y="1335700"/>
              <a:ext cx="109750" cy="103600"/>
            </a:xfrm>
            <a:custGeom>
              <a:rect b="b" l="l" r="r" t="t"/>
              <a:pathLst>
                <a:path extrusionOk="0" h="4144" w="4390">
                  <a:moveTo>
                    <a:pt x="2100" y="1"/>
                  </a:moveTo>
                  <a:cubicBezTo>
                    <a:pt x="1045" y="1"/>
                    <a:pt x="28" y="817"/>
                    <a:pt x="14" y="2062"/>
                  </a:cubicBezTo>
                  <a:cubicBezTo>
                    <a:pt x="1" y="3316"/>
                    <a:pt x="1024" y="4144"/>
                    <a:pt x="2091" y="4144"/>
                  </a:cubicBezTo>
                  <a:cubicBezTo>
                    <a:pt x="2594" y="4144"/>
                    <a:pt x="3108" y="3959"/>
                    <a:pt x="3527" y="3547"/>
                  </a:cubicBezTo>
                  <a:cubicBezTo>
                    <a:pt x="4390" y="2764"/>
                    <a:pt x="4390" y="1419"/>
                    <a:pt x="3547" y="616"/>
                  </a:cubicBezTo>
                  <a:cubicBezTo>
                    <a:pt x="3128" y="191"/>
                    <a:pt x="2609" y="1"/>
                    <a:pt x="210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34"/>
            <p:cNvSpPr/>
            <p:nvPr/>
          </p:nvSpPr>
          <p:spPr>
            <a:xfrm>
              <a:off x="2280525" y="2065500"/>
              <a:ext cx="109750" cy="103725"/>
            </a:xfrm>
            <a:custGeom>
              <a:rect b="b" l="l" r="r" t="t"/>
              <a:pathLst>
                <a:path extrusionOk="0" h="4149" w="4390">
                  <a:moveTo>
                    <a:pt x="2288" y="1"/>
                  </a:moveTo>
                  <a:cubicBezTo>
                    <a:pt x="1790" y="1"/>
                    <a:pt x="1283" y="182"/>
                    <a:pt x="863" y="589"/>
                  </a:cubicBezTo>
                  <a:cubicBezTo>
                    <a:pt x="20" y="1372"/>
                    <a:pt x="0" y="2716"/>
                    <a:pt x="843" y="3519"/>
                  </a:cubicBezTo>
                  <a:cubicBezTo>
                    <a:pt x="1265" y="3954"/>
                    <a:pt x="1788" y="4149"/>
                    <a:pt x="2302" y="4149"/>
                  </a:cubicBezTo>
                  <a:cubicBezTo>
                    <a:pt x="3353" y="4149"/>
                    <a:pt x="4362" y="3334"/>
                    <a:pt x="4376" y="2094"/>
                  </a:cubicBezTo>
                  <a:cubicBezTo>
                    <a:pt x="4389" y="846"/>
                    <a:pt x="3363" y="1"/>
                    <a:pt x="228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34"/>
            <p:cNvSpPr/>
            <p:nvPr/>
          </p:nvSpPr>
          <p:spPr>
            <a:xfrm>
              <a:off x="2634825" y="1700800"/>
              <a:ext cx="137975" cy="104225"/>
            </a:xfrm>
            <a:custGeom>
              <a:rect b="b" l="l" r="r" t="t"/>
              <a:pathLst>
                <a:path extrusionOk="0" h="4169" w="5519">
                  <a:moveTo>
                    <a:pt x="2730" y="0"/>
                  </a:moveTo>
                  <a:cubicBezTo>
                    <a:pt x="947" y="0"/>
                    <a:pt x="1" y="2134"/>
                    <a:pt x="1223" y="3475"/>
                  </a:cubicBezTo>
                  <a:cubicBezTo>
                    <a:pt x="1623" y="3937"/>
                    <a:pt x="2182" y="4169"/>
                    <a:pt x="2742" y="4169"/>
                  </a:cubicBezTo>
                  <a:cubicBezTo>
                    <a:pt x="3252" y="4169"/>
                    <a:pt x="3762" y="3978"/>
                    <a:pt x="4154" y="3595"/>
                  </a:cubicBezTo>
                  <a:cubicBezTo>
                    <a:pt x="5519" y="2331"/>
                    <a:pt x="4675" y="63"/>
                    <a:pt x="2829" y="2"/>
                  </a:cubicBezTo>
                  <a:cubicBezTo>
                    <a:pt x="2796" y="1"/>
                    <a:pt x="2763"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34"/>
            <p:cNvSpPr/>
            <p:nvPr/>
          </p:nvSpPr>
          <p:spPr>
            <a:xfrm>
              <a:off x="2999075" y="1335550"/>
              <a:ext cx="138525" cy="104525"/>
            </a:xfrm>
            <a:custGeom>
              <a:rect b="b" l="l" r="r" t="t"/>
              <a:pathLst>
                <a:path extrusionOk="0" h="4181" w="5541">
                  <a:moveTo>
                    <a:pt x="2771" y="0"/>
                  </a:moveTo>
                  <a:cubicBezTo>
                    <a:pt x="924" y="0"/>
                    <a:pt x="1" y="2228"/>
                    <a:pt x="1306" y="3533"/>
                  </a:cubicBezTo>
                  <a:cubicBezTo>
                    <a:pt x="1707" y="3964"/>
                    <a:pt x="2244" y="4180"/>
                    <a:pt x="2778" y="4180"/>
                  </a:cubicBezTo>
                  <a:cubicBezTo>
                    <a:pt x="3313" y="4180"/>
                    <a:pt x="3845" y="3964"/>
                    <a:pt x="4236" y="353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34"/>
            <p:cNvSpPr/>
            <p:nvPr/>
          </p:nvSpPr>
          <p:spPr>
            <a:xfrm>
              <a:off x="2268975" y="2429975"/>
              <a:ext cx="138450" cy="104425"/>
            </a:xfrm>
            <a:custGeom>
              <a:rect b="b" l="l" r="r" t="t"/>
              <a:pathLst>
                <a:path extrusionOk="0" h="4177" w="5538">
                  <a:moveTo>
                    <a:pt x="2776" y="1"/>
                  </a:moveTo>
                  <a:cubicBezTo>
                    <a:pt x="2272" y="1"/>
                    <a:pt x="1764" y="192"/>
                    <a:pt x="1365" y="582"/>
                  </a:cubicBezTo>
                  <a:cubicBezTo>
                    <a:pt x="0" y="1826"/>
                    <a:pt x="843" y="4094"/>
                    <a:pt x="2690" y="4175"/>
                  </a:cubicBezTo>
                  <a:cubicBezTo>
                    <a:pt x="2723" y="4176"/>
                    <a:pt x="2755" y="4177"/>
                    <a:pt x="2788" y="4177"/>
                  </a:cubicBezTo>
                  <a:cubicBezTo>
                    <a:pt x="4572" y="4177"/>
                    <a:pt x="5538" y="2023"/>
                    <a:pt x="4296" y="702"/>
                  </a:cubicBezTo>
                  <a:cubicBezTo>
                    <a:pt x="3894" y="237"/>
                    <a:pt x="3337" y="1"/>
                    <a:pt x="27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34"/>
            <p:cNvSpPr/>
            <p:nvPr/>
          </p:nvSpPr>
          <p:spPr>
            <a:xfrm>
              <a:off x="2651500" y="2065850"/>
              <a:ext cx="110250" cy="103450"/>
            </a:xfrm>
            <a:custGeom>
              <a:rect b="b" l="l" r="r" t="t"/>
              <a:pathLst>
                <a:path extrusionOk="0" h="4138" w="4410">
                  <a:moveTo>
                    <a:pt x="2091" y="0"/>
                  </a:moveTo>
                  <a:cubicBezTo>
                    <a:pt x="1039" y="0"/>
                    <a:pt x="28" y="804"/>
                    <a:pt x="14" y="2040"/>
                  </a:cubicBezTo>
                  <a:cubicBezTo>
                    <a:pt x="1" y="3299"/>
                    <a:pt x="1022" y="4138"/>
                    <a:pt x="2093" y="4138"/>
                  </a:cubicBezTo>
                  <a:cubicBezTo>
                    <a:pt x="2594" y="4138"/>
                    <a:pt x="3105" y="3954"/>
                    <a:pt x="3527" y="3545"/>
                  </a:cubicBezTo>
                  <a:cubicBezTo>
                    <a:pt x="4390" y="2763"/>
                    <a:pt x="4410" y="1418"/>
                    <a:pt x="3567" y="635"/>
                  </a:cubicBezTo>
                  <a:cubicBezTo>
                    <a:pt x="3142" y="197"/>
                    <a:pt x="2611" y="0"/>
                    <a:pt x="20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34"/>
            <p:cNvSpPr/>
            <p:nvPr/>
          </p:nvSpPr>
          <p:spPr>
            <a:xfrm>
              <a:off x="4097025" y="968425"/>
              <a:ext cx="138875" cy="104200"/>
            </a:xfrm>
            <a:custGeom>
              <a:rect b="b" l="l" r="r" t="t"/>
              <a:pathLst>
                <a:path extrusionOk="0" h="4168" w="5555">
                  <a:moveTo>
                    <a:pt x="2780" y="0"/>
                  </a:moveTo>
                  <a:cubicBezTo>
                    <a:pt x="2252" y="0"/>
                    <a:pt x="1724" y="206"/>
                    <a:pt x="1325" y="615"/>
                  </a:cubicBezTo>
                  <a:cubicBezTo>
                    <a:pt x="0" y="1919"/>
                    <a:pt x="923" y="4167"/>
                    <a:pt x="2770" y="4167"/>
                  </a:cubicBezTo>
                  <a:cubicBezTo>
                    <a:pt x="2778" y="4168"/>
                    <a:pt x="2786" y="4168"/>
                    <a:pt x="2795" y="4168"/>
                  </a:cubicBezTo>
                  <a:cubicBezTo>
                    <a:pt x="4625" y="4168"/>
                    <a:pt x="5554" y="1934"/>
                    <a:pt x="4255" y="635"/>
                  </a:cubicBezTo>
                  <a:cubicBezTo>
                    <a:pt x="3851" y="211"/>
                    <a:pt x="3316" y="0"/>
                    <a:pt x="27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34"/>
            <p:cNvSpPr/>
            <p:nvPr/>
          </p:nvSpPr>
          <p:spPr>
            <a:xfrm>
              <a:off x="4462600" y="603900"/>
              <a:ext cx="138250" cy="104375"/>
            </a:xfrm>
            <a:custGeom>
              <a:rect b="b" l="l" r="r" t="t"/>
              <a:pathLst>
                <a:path extrusionOk="0" h="4175" w="5530">
                  <a:moveTo>
                    <a:pt x="2750" y="1"/>
                  </a:moveTo>
                  <a:cubicBezTo>
                    <a:pt x="936" y="1"/>
                    <a:pt x="1" y="2201"/>
                    <a:pt x="1274" y="3514"/>
                  </a:cubicBezTo>
                  <a:cubicBezTo>
                    <a:pt x="1672" y="3953"/>
                    <a:pt x="2211" y="4174"/>
                    <a:pt x="2752" y="4174"/>
                  </a:cubicBezTo>
                  <a:cubicBezTo>
                    <a:pt x="3275" y="4174"/>
                    <a:pt x="3800" y="3968"/>
                    <a:pt x="4204" y="3554"/>
                  </a:cubicBezTo>
                  <a:cubicBezTo>
                    <a:pt x="5529" y="2290"/>
                    <a:pt x="4646" y="21"/>
                    <a:pt x="2799" y="1"/>
                  </a:cubicBezTo>
                  <a:cubicBezTo>
                    <a:pt x="2783" y="1"/>
                    <a:pt x="2767"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34"/>
            <p:cNvSpPr/>
            <p:nvPr/>
          </p:nvSpPr>
          <p:spPr>
            <a:xfrm>
              <a:off x="4845200" y="300325"/>
              <a:ext cx="79300" cy="42625"/>
            </a:xfrm>
            <a:custGeom>
              <a:rect b="b" l="l" r="r" t="t"/>
              <a:pathLst>
                <a:path extrusionOk="0" h="1705" w="3172">
                  <a:moveTo>
                    <a:pt x="0" y="1"/>
                  </a:moveTo>
                  <a:lnTo>
                    <a:pt x="0" y="1"/>
                  </a:lnTo>
                  <a:cubicBezTo>
                    <a:pt x="80" y="422"/>
                    <a:pt x="301" y="804"/>
                    <a:pt x="602" y="1085"/>
                  </a:cubicBezTo>
                  <a:cubicBezTo>
                    <a:pt x="998" y="1492"/>
                    <a:pt x="1529" y="1704"/>
                    <a:pt x="2062" y="1704"/>
                  </a:cubicBezTo>
                  <a:cubicBezTo>
                    <a:pt x="2448" y="1704"/>
                    <a:pt x="2835" y="1593"/>
                    <a:pt x="3172" y="1366"/>
                  </a:cubicBezTo>
                  <a:cubicBezTo>
                    <a:pt x="2128" y="884"/>
                    <a:pt x="1064" y="442"/>
                    <a:pt x="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34"/>
            <p:cNvSpPr/>
            <p:nvPr/>
          </p:nvSpPr>
          <p:spPr>
            <a:xfrm>
              <a:off x="4462325" y="968475"/>
              <a:ext cx="138025" cy="104150"/>
            </a:xfrm>
            <a:custGeom>
              <a:rect b="b" l="l" r="r" t="t"/>
              <a:pathLst>
                <a:path extrusionOk="0" h="4166" w="5521">
                  <a:moveTo>
                    <a:pt x="2760" y="1"/>
                  </a:moveTo>
                  <a:cubicBezTo>
                    <a:pt x="2228" y="1"/>
                    <a:pt x="1696" y="211"/>
                    <a:pt x="1305" y="633"/>
                  </a:cubicBezTo>
                  <a:cubicBezTo>
                    <a:pt x="0" y="1937"/>
                    <a:pt x="924" y="4165"/>
                    <a:pt x="2770" y="4165"/>
                  </a:cubicBezTo>
                  <a:cubicBezTo>
                    <a:pt x="4617" y="4165"/>
                    <a:pt x="5520" y="1937"/>
                    <a:pt x="4215" y="633"/>
                  </a:cubicBezTo>
                  <a:cubicBezTo>
                    <a:pt x="3824" y="211"/>
                    <a:pt x="3292"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34"/>
            <p:cNvSpPr/>
            <p:nvPr/>
          </p:nvSpPr>
          <p:spPr>
            <a:xfrm>
              <a:off x="4840175" y="602850"/>
              <a:ext cx="115450" cy="103525"/>
            </a:xfrm>
            <a:custGeom>
              <a:rect b="b" l="l" r="r" t="t"/>
              <a:pathLst>
                <a:path extrusionOk="0" h="4141" w="4618">
                  <a:moveTo>
                    <a:pt x="2244" y="1"/>
                  </a:moveTo>
                  <a:cubicBezTo>
                    <a:pt x="1770" y="1"/>
                    <a:pt x="1297" y="179"/>
                    <a:pt x="904" y="545"/>
                  </a:cubicBezTo>
                  <a:cubicBezTo>
                    <a:pt x="81" y="1308"/>
                    <a:pt x="0" y="2572"/>
                    <a:pt x="743" y="3415"/>
                  </a:cubicBezTo>
                  <a:cubicBezTo>
                    <a:pt x="1157" y="3897"/>
                    <a:pt x="1734" y="4141"/>
                    <a:pt x="2312" y="4141"/>
                  </a:cubicBezTo>
                  <a:cubicBezTo>
                    <a:pt x="2771" y="4141"/>
                    <a:pt x="3232" y="3987"/>
                    <a:pt x="3613" y="3676"/>
                  </a:cubicBezTo>
                  <a:cubicBezTo>
                    <a:pt x="4517" y="2954"/>
                    <a:pt x="4617" y="1609"/>
                    <a:pt x="3814" y="746"/>
                  </a:cubicBezTo>
                  <a:cubicBezTo>
                    <a:pt x="3377" y="255"/>
                    <a:pt x="2810" y="1"/>
                    <a:pt x="224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34"/>
            <p:cNvSpPr/>
            <p:nvPr/>
          </p:nvSpPr>
          <p:spPr>
            <a:xfrm>
              <a:off x="4827125" y="968475"/>
              <a:ext cx="139025" cy="104150"/>
            </a:xfrm>
            <a:custGeom>
              <a:rect b="b" l="l" r="r" t="t"/>
              <a:pathLst>
                <a:path extrusionOk="0" h="4166" w="5561">
                  <a:moveTo>
                    <a:pt x="2781" y="1"/>
                  </a:moveTo>
                  <a:cubicBezTo>
                    <a:pt x="2249" y="1"/>
                    <a:pt x="1717" y="211"/>
                    <a:pt x="1325" y="633"/>
                  </a:cubicBezTo>
                  <a:cubicBezTo>
                    <a:pt x="1" y="1917"/>
                    <a:pt x="924" y="4165"/>
                    <a:pt x="2791" y="4165"/>
                  </a:cubicBezTo>
                  <a:cubicBezTo>
                    <a:pt x="4637" y="4165"/>
                    <a:pt x="5561" y="1917"/>
                    <a:pt x="4236" y="633"/>
                  </a:cubicBezTo>
                  <a:cubicBezTo>
                    <a:pt x="3844" y="211"/>
                    <a:pt x="3312" y="1"/>
                    <a:pt x="27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34"/>
            <p:cNvSpPr/>
            <p:nvPr/>
          </p:nvSpPr>
          <p:spPr>
            <a:xfrm>
              <a:off x="5192725" y="603400"/>
              <a:ext cx="137725" cy="103925"/>
            </a:xfrm>
            <a:custGeom>
              <a:rect b="b" l="l" r="r" t="t"/>
              <a:pathLst>
                <a:path extrusionOk="0" h="4157" w="5509">
                  <a:moveTo>
                    <a:pt x="2752" y="1"/>
                  </a:moveTo>
                  <a:cubicBezTo>
                    <a:pt x="2207" y="1"/>
                    <a:pt x="1664" y="222"/>
                    <a:pt x="1274" y="664"/>
                  </a:cubicBezTo>
                  <a:cubicBezTo>
                    <a:pt x="0" y="1977"/>
                    <a:pt x="935" y="4157"/>
                    <a:pt x="2749" y="4157"/>
                  </a:cubicBezTo>
                  <a:cubicBezTo>
                    <a:pt x="2766" y="4157"/>
                    <a:pt x="2782" y="4157"/>
                    <a:pt x="2799" y="4156"/>
                  </a:cubicBezTo>
                  <a:cubicBezTo>
                    <a:pt x="4646" y="4136"/>
                    <a:pt x="5509" y="1888"/>
                    <a:pt x="4184" y="603"/>
                  </a:cubicBezTo>
                  <a:cubicBezTo>
                    <a:pt x="3792" y="202"/>
                    <a:pt x="3271" y="1"/>
                    <a:pt x="275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34"/>
            <p:cNvSpPr/>
            <p:nvPr/>
          </p:nvSpPr>
          <p:spPr>
            <a:xfrm>
              <a:off x="5193000" y="968675"/>
              <a:ext cx="137950" cy="104425"/>
            </a:xfrm>
            <a:custGeom>
              <a:rect b="b" l="l" r="r" t="t"/>
              <a:pathLst>
                <a:path extrusionOk="0" h="4177" w="5518">
                  <a:moveTo>
                    <a:pt x="2730" y="0"/>
                  </a:moveTo>
                  <a:cubicBezTo>
                    <a:pt x="946" y="0"/>
                    <a:pt x="0" y="2135"/>
                    <a:pt x="1222" y="3475"/>
                  </a:cubicBezTo>
                  <a:cubicBezTo>
                    <a:pt x="1624" y="3940"/>
                    <a:pt x="2187" y="4177"/>
                    <a:pt x="2750" y="4177"/>
                  </a:cubicBezTo>
                  <a:cubicBezTo>
                    <a:pt x="3256" y="4177"/>
                    <a:pt x="3763" y="3985"/>
                    <a:pt x="4153" y="3595"/>
                  </a:cubicBezTo>
                  <a:cubicBezTo>
                    <a:pt x="5518" y="2351"/>
                    <a:pt x="4675" y="83"/>
                    <a:pt x="2828" y="3"/>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34"/>
            <p:cNvSpPr/>
            <p:nvPr/>
          </p:nvSpPr>
          <p:spPr>
            <a:xfrm>
              <a:off x="5557375" y="968225"/>
              <a:ext cx="138375" cy="104400"/>
            </a:xfrm>
            <a:custGeom>
              <a:rect b="b" l="l" r="r" t="t"/>
              <a:pathLst>
                <a:path extrusionOk="0" h="4176" w="5535">
                  <a:moveTo>
                    <a:pt x="2776" y="0"/>
                  </a:moveTo>
                  <a:cubicBezTo>
                    <a:pt x="2228" y="0"/>
                    <a:pt x="1680" y="221"/>
                    <a:pt x="1280" y="663"/>
                  </a:cubicBezTo>
                  <a:cubicBezTo>
                    <a:pt x="1" y="1982"/>
                    <a:pt x="950" y="4176"/>
                    <a:pt x="2780" y="4176"/>
                  </a:cubicBezTo>
                  <a:cubicBezTo>
                    <a:pt x="2789" y="4176"/>
                    <a:pt x="2797" y="4176"/>
                    <a:pt x="2805" y="4175"/>
                  </a:cubicBezTo>
                  <a:cubicBezTo>
                    <a:pt x="4652" y="4135"/>
                    <a:pt x="5535" y="1887"/>
                    <a:pt x="4210" y="603"/>
                  </a:cubicBezTo>
                  <a:cubicBezTo>
                    <a:pt x="3818" y="201"/>
                    <a:pt x="3297" y="0"/>
                    <a:pt x="2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34"/>
            <p:cNvSpPr/>
            <p:nvPr/>
          </p:nvSpPr>
          <p:spPr>
            <a:xfrm>
              <a:off x="4097150" y="238600"/>
              <a:ext cx="138875" cy="104425"/>
            </a:xfrm>
            <a:custGeom>
              <a:rect b="b" l="l" r="r" t="t"/>
              <a:pathLst>
                <a:path extrusionOk="0" h="4177" w="5555">
                  <a:moveTo>
                    <a:pt x="2780" y="1"/>
                  </a:moveTo>
                  <a:cubicBezTo>
                    <a:pt x="950" y="1"/>
                    <a:pt x="1" y="2215"/>
                    <a:pt x="1300" y="3534"/>
                  </a:cubicBezTo>
                  <a:cubicBezTo>
                    <a:pt x="1696" y="3960"/>
                    <a:pt x="2236" y="4176"/>
                    <a:pt x="2777" y="4176"/>
                  </a:cubicBezTo>
                  <a:cubicBezTo>
                    <a:pt x="3305" y="4176"/>
                    <a:pt x="3834" y="3970"/>
                    <a:pt x="4230" y="3554"/>
                  </a:cubicBezTo>
                  <a:cubicBezTo>
                    <a:pt x="5555" y="2269"/>
                    <a:pt x="4652" y="21"/>
                    <a:pt x="2805" y="1"/>
                  </a:cubicBezTo>
                  <a:cubicBezTo>
                    <a:pt x="2797" y="1"/>
                    <a:pt x="2789"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34"/>
            <p:cNvSpPr/>
            <p:nvPr/>
          </p:nvSpPr>
          <p:spPr>
            <a:xfrm>
              <a:off x="4097525" y="603300"/>
              <a:ext cx="137950" cy="104575"/>
            </a:xfrm>
            <a:custGeom>
              <a:rect b="b" l="l" r="r" t="t"/>
              <a:pathLst>
                <a:path extrusionOk="0" h="4183" w="5518">
                  <a:moveTo>
                    <a:pt x="2766" y="1"/>
                  </a:moveTo>
                  <a:cubicBezTo>
                    <a:pt x="2260" y="1"/>
                    <a:pt x="1754" y="188"/>
                    <a:pt x="1365" y="567"/>
                  </a:cubicBezTo>
                  <a:cubicBezTo>
                    <a:pt x="0" y="1812"/>
                    <a:pt x="823" y="4100"/>
                    <a:pt x="2690" y="4180"/>
                  </a:cubicBezTo>
                  <a:cubicBezTo>
                    <a:pt x="2723" y="4182"/>
                    <a:pt x="2755" y="4182"/>
                    <a:pt x="2787" y="4182"/>
                  </a:cubicBezTo>
                  <a:cubicBezTo>
                    <a:pt x="4571" y="4182"/>
                    <a:pt x="5518" y="2028"/>
                    <a:pt x="4296" y="688"/>
                  </a:cubicBezTo>
                  <a:cubicBezTo>
                    <a:pt x="3894" y="233"/>
                    <a:pt x="3330"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34"/>
            <p:cNvSpPr/>
            <p:nvPr/>
          </p:nvSpPr>
          <p:spPr>
            <a:xfrm>
              <a:off x="4462422" y="786093"/>
              <a:ext cx="138375" cy="104425"/>
            </a:xfrm>
            <a:custGeom>
              <a:rect b="b" l="l" r="r" t="t"/>
              <a:pathLst>
                <a:path extrusionOk="0" h="4177" w="5535">
                  <a:moveTo>
                    <a:pt x="2779" y="1"/>
                  </a:moveTo>
                  <a:cubicBezTo>
                    <a:pt x="949" y="1"/>
                    <a:pt x="0" y="2195"/>
                    <a:pt x="1279" y="3514"/>
                  </a:cubicBezTo>
                  <a:cubicBezTo>
                    <a:pt x="1680" y="3955"/>
                    <a:pt x="2228" y="4176"/>
                    <a:pt x="2775" y="4176"/>
                  </a:cubicBezTo>
                  <a:cubicBezTo>
                    <a:pt x="3297" y="4176"/>
                    <a:pt x="3818" y="3976"/>
                    <a:pt x="4209" y="3574"/>
                  </a:cubicBezTo>
                  <a:cubicBezTo>
                    <a:pt x="5534" y="2289"/>
                    <a:pt x="4651" y="41"/>
                    <a:pt x="2804" y="1"/>
                  </a:cubicBezTo>
                  <a:cubicBezTo>
                    <a:pt x="2796" y="1"/>
                    <a:pt x="2788" y="1"/>
                    <a:pt x="277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34"/>
            <p:cNvSpPr/>
            <p:nvPr/>
          </p:nvSpPr>
          <p:spPr>
            <a:xfrm>
              <a:off x="4827625" y="1700850"/>
              <a:ext cx="138025" cy="104150"/>
            </a:xfrm>
            <a:custGeom>
              <a:rect b="b" l="l" r="r" t="t"/>
              <a:pathLst>
                <a:path extrusionOk="0" h="4166" w="5521">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34"/>
            <p:cNvSpPr/>
            <p:nvPr/>
          </p:nvSpPr>
          <p:spPr>
            <a:xfrm>
              <a:off x="5203475" y="1335525"/>
              <a:ext cx="110600" cy="103700"/>
            </a:xfrm>
            <a:custGeom>
              <a:rect b="b" l="l" r="r" t="t"/>
              <a:pathLst>
                <a:path extrusionOk="0" h="4148" w="4424">
                  <a:moveTo>
                    <a:pt x="2314" y="0"/>
                  </a:moveTo>
                  <a:cubicBezTo>
                    <a:pt x="1822" y="0"/>
                    <a:pt x="1319" y="180"/>
                    <a:pt x="904" y="583"/>
                  </a:cubicBezTo>
                  <a:cubicBezTo>
                    <a:pt x="41" y="1346"/>
                    <a:pt x="1" y="2691"/>
                    <a:pt x="823" y="3494"/>
                  </a:cubicBezTo>
                  <a:cubicBezTo>
                    <a:pt x="1255" y="3945"/>
                    <a:pt x="1795" y="4148"/>
                    <a:pt x="2323" y="4148"/>
                  </a:cubicBezTo>
                  <a:cubicBezTo>
                    <a:pt x="3369" y="4148"/>
                    <a:pt x="4370" y="3355"/>
                    <a:pt x="4396" y="2129"/>
                  </a:cubicBezTo>
                  <a:cubicBezTo>
                    <a:pt x="4424" y="861"/>
                    <a:pt x="3392" y="0"/>
                    <a:pt x="231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34"/>
            <p:cNvSpPr/>
            <p:nvPr/>
          </p:nvSpPr>
          <p:spPr>
            <a:xfrm>
              <a:off x="4097025" y="2795075"/>
              <a:ext cx="139000" cy="104600"/>
            </a:xfrm>
            <a:custGeom>
              <a:rect b="b" l="l" r="r" t="t"/>
              <a:pathLst>
                <a:path extrusionOk="0" h="4184" w="5560">
                  <a:moveTo>
                    <a:pt x="2781" y="1"/>
                  </a:moveTo>
                  <a:cubicBezTo>
                    <a:pt x="2252" y="1"/>
                    <a:pt x="1724" y="211"/>
                    <a:pt x="1325" y="630"/>
                  </a:cubicBezTo>
                  <a:cubicBezTo>
                    <a:pt x="0" y="1935"/>
                    <a:pt x="923" y="4163"/>
                    <a:pt x="2770" y="4183"/>
                  </a:cubicBezTo>
                  <a:cubicBezTo>
                    <a:pt x="4617" y="4183"/>
                    <a:pt x="5560" y="1955"/>
                    <a:pt x="4255" y="650"/>
                  </a:cubicBezTo>
                  <a:cubicBezTo>
                    <a:pt x="3852" y="216"/>
                    <a:pt x="3316" y="1"/>
                    <a:pt x="27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34"/>
            <p:cNvSpPr/>
            <p:nvPr/>
          </p:nvSpPr>
          <p:spPr>
            <a:xfrm>
              <a:off x="4462325" y="2429950"/>
              <a:ext cx="138225" cy="104425"/>
            </a:xfrm>
            <a:custGeom>
              <a:rect b="b" l="l" r="r" t="t"/>
              <a:pathLst>
                <a:path extrusionOk="0" h="4177" w="5529">
                  <a:moveTo>
                    <a:pt x="2760" y="0"/>
                  </a:moveTo>
                  <a:cubicBezTo>
                    <a:pt x="2238" y="0"/>
                    <a:pt x="1717" y="201"/>
                    <a:pt x="1325" y="603"/>
                  </a:cubicBezTo>
                  <a:cubicBezTo>
                    <a:pt x="0" y="1888"/>
                    <a:pt x="884" y="4136"/>
                    <a:pt x="2730" y="4176"/>
                  </a:cubicBezTo>
                  <a:cubicBezTo>
                    <a:pt x="2747" y="4176"/>
                    <a:pt x="2763" y="4176"/>
                    <a:pt x="2779" y="4176"/>
                  </a:cubicBezTo>
                  <a:cubicBezTo>
                    <a:pt x="4594" y="4176"/>
                    <a:pt x="5529" y="1976"/>
                    <a:pt x="4256" y="663"/>
                  </a:cubicBezTo>
                  <a:cubicBezTo>
                    <a:pt x="3855" y="221"/>
                    <a:pt x="3307"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34"/>
            <p:cNvSpPr/>
            <p:nvPr/>
          </p:nvSpPr>
          <p:spPr>
            <a:xfrm>
              <a:off x="4844500" y="2065900"/>
              <a:ext cx="110100" cy="103350"/>
            </a:xfrm>
            <a:custGeom>
              <a:rect b="b" l="l" r="r" t="t"/>
              <a:pathLst>
                <a:path extrusionOk="0" h="4134" w="4404">
                  <a:moveTo>
                    <a:pt x="2103" y="1"/>
                  </a:moveTo>
                  <a:cubicBezTo>
                    <a:pt x="1027" y="1"/>
                    <a:pt x="1" y="840"/>
                    <a:pt x="28" y="2098"/>
                  </a:cubicBezTo>
                  <a:cubicBezTo>
                    <a:pt x="42" y="3324"/>
                    <a:pt x="1049" y="4134"/>
                    <a:pt x="2099" y="4134"/>
                  </a:cubicBezTo>
                  <a:cubicBezTo>
                    <a:pt x="2614" y="4134"/>
                    <a:pt x="3138" y="3939"/>
                    <a:pt x="3561" y="3503"/>
                  </a:cubicBezTo>
                  <a:cubicBezTo>
                    <a:pt x="4404" y="2700"/>
                    <a:pt x="4384" y="1356"/>
                    <a:pt x="3541" y="593"/>
                  </a:cubicBezTo>
                  <a:cubicBezTo>
                    <a:pt x="3119" y="184"/>
                    <a:pt x="2606" y="1"/>
                    <a:pt x="21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34"/>
            <p:cNvSpPr/>
            <p:nvPr/>
          </p:nvSpPr>
          <p:spPr>
            <a:xfrm>
              <a:off x="5203975" y="1700625"/>
              <a:ext cx="114950" cy="103350"/>
            </a:xfrm>
            <a:custGeom>
              <a:rect b="b" l="l" r="r" t="t"/>
              <a:pathLst>
                <a:path extrusionOk="0" h="4134" w="4598">
                  <a:moveTo>
                    <a:pt x="2303" y="0"/>
                  </a:moveTo>
                  <a:cubicBezTo>
                    <a:pt x="1803" y="0"/>
                    <a:pt x="1302" y="182"/>
                    <a:pt x="904" y="551"/>
                  </a:cubicBezTo>
                  <a:cubicBezTo>
                    <a:pt x="61" y="1314"/>
                    <a:pt x="1" y="2619"/>
                    <a:pt x="783" y="3462"/>
                  </a:cubicBezTo>
                  <a:cubicBezTo>
                    <a:pt x="1197" y="3907"/>
                    <a:pt x="1755" y="4134"/>
                    <a:pt x="2314" y="4134"/>
                  </a:cubicBezTo>
                  <a:cubicBezTo>
                    <a:pt x="2815" y="4134"/>
                    <a:pt x="3316" y="3952"/>
                    <a:pt x="3714" y="3582"/>
                  </a:cubicBezTo>
                  <a:cubicBezTo>
                    <a:pt x="4557" y="2819"/>
                    <a:pt x="4597" y="1495"/>
                    <a:pt x="3834" y="672"/>
                  </a:cubicBezTo>
                  <a:cubicBezTo>
                    <a:pt x="3421" y="227"/>
                    <a:pt x="2863" y="0"/>
                    <a:pt x="23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34"/>
            <p:cNvSpPr/>
            <p:nvPr/>
          </p:nvSpPr>
          <p:spPr>
            <a:xfrm>
              <a:off x="5557525" y="1335525"/>
              <a:ext cx="138225" cy="104350"/>
            </a:xfrm>
            <a:custGeom>
              <a:rect b="b" l="l" r="r" t="t"/>
              <a:pathLst>
                <a:path extrusionOk="0" h="4174" w="5529">
                  <a:moveTo>
                    <a:pt x="2750" y="1"/>
                  </a:moveTo>
                  <a:cubicBezTo>
                    <a:pt x="936" y="1"/>
                    <a:pt x="1" y="2201"/>
                    <a:pt x="1274" y="3514"/>
                  </a:cubicBezTo>
                  <a:cubicBezTo>
                    <a:pt x="1672" y="3953"/>
                    <a:pt x="2216" y="4174"/>
                    <a:pt x="2760" y="4174"/>
                  </a:cubicBezTo>
                  <a:cubicBezTo>
                    <a:pt x="3285" y="4174"/>
                    <a:pt x="3810" y="3968"/>
                    <a:pt x="4204" y="3554"/>
                  </a:cubicBezTo>
                  <a:cubicBezTo>
                    <a:pt x="5529" y="2269"/>
                    <a:pt x="4646" y="2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34"/>
            <p:cNvSpPr/>
            <p:nvPr/>
          </p:nvSpPr>
          <p:spPr>
            <a:xfrm>
              <a:off x="4462325" y="2795525"/>
              <a:ext cx="138025" cy="104150"/>
            </a:xfrm>
            <a:custGeom>
              <a:rect b="b" l="l" r="r" t="t"/>
              <a:pathLst>
                <a:path extrusionOk="0" h="4166" w="5521">
                  <a:moveTo>
                    <a:pt x="2760" y="0"/>
                  </a:moveTo>
                  <a:cubicBezTo>
                    <a:pt x="2228" y="0"/>
                    <a:pt x="1696" y="211"/>
                    <a:pt x="1305" y="632"/>
                  </a:cubicBezTo>
                  <a:cubicBezTo>
                    <a:pt x="0" y="1917"/>
                    <a:pt x="924" y="4165"/>
                    <a:pt x="2770" y="4165"/>
                  </a:cubicBezTo>
                  <a:cubicBezTo>
                    <a:pt x="4617" y="4165"/>
                    <a:pt x="5520" y="1917"/>
                    <a:pt x="4215" y="632"/>
                  </a:cubicBezTo>
                  <a:cubicBezTo>
                    <a:pt x="3824" y="211"/>
                    <a:pt x="3292"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34"/>
            <p:cNvSpPr/>
            <p:nvPr/>
          </p:nvSpPr>
          <p:spPr>
            <a:xfrm>
              <a:off x="4827625" y="2430100"/>
              <a:ext cx="137575" cy="104425"/>
            </a:xfrm>
            <a:custGeom>
              <a:rect b="b" l="l" r="r" t="t"/>
              <a:pathLst>
                <a:path extrusionOk="0" h="4177" w="5503">
                  <a:moveTo>
                    <a:pt x="2754" y="0"/>
                  </a:moveTo>
                  <a:cubicBezTo>
                    <a:pt x="2277" y="0"/>
                    <a:pt x="1801" y="178"/>
                    <a:pt x="1406" y="537"/>
                  </a:cubicBezTo>
                  <a:cubicBezTo>
                    <a:pt x="1" y="1741"/>
                    <a:pt x="763" y="4029"/>
                    <a:pt x="2610" y="4170"/>
                  </a:cubicBezTo>
                  <a:cubicBezTo>
                    <a:pt x="2667" y="4174"/>
                    <a:pt x="2724" y="4176"/>
                    <a:pt x="2780" y="4176"/>
                  </a:cubicBezTo>
                  <a:cubicBezTo>
                    <a:pt x="4522" y="4176"/>
                    <a:pt x="5502" y="2099"/>
                    <a:pt x="4316" y="737"/>
                  </a:cubicBezTo>
                  <a:cubicBezTo>
                    <a:pt x="3881" y="248"/>
                    <a:pt x="3317" y="0"/>
                    <a:pt x="27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34"/>
            <p:cNvSpPr/>
            <p:nvPr/>
          </p:nvSpPr>
          <p:spPr>
            <a:xfrm>
              <a:off x="5192425" y="2065050"/>
              <a:ext cx="138100" cy="104525"/>
            </a:xfrm>
            <a:custGeom>
              <a:rect b="b" l="l" r="r" t="t"/>
              <a:pathLst>
                <a:path extrusionOk="0" h="4181" w="5524">
                  <a:moveTo>
                    <a:pt x="2767" y="0"/>
                  </a:moveTo>
                  <a:cubicBezTo>
                    <a:pt x="2261" y="0"/>
                    <a:pt x="1755" y="187"/>
                    <a:pt x="1366" y="567"/>
                  </a:cubicBezTo>
                  <a:cubicBezTo>
                    <a:pt x="1" y="1811"/>
                    <a:pt x="824" y="4099"/>
                    <a:pt x="2670" y="4180"/>
                  </a:cubicBezTo>
                  <a:cubicBezTo>
                    <a:pt x="2695" y="4180"/>
                    <a:pt x="2720" y="4181"/>
                    <a:pt x="2745" y="4181"/>
                  </a:cubicBezTo>
                  <a:cubicBezTo>
                    <a:pt x="4544" y="4181"/>
                    <a:pt x="5524" y="2033"/>
                    <a:pt x="4296" y="687"/>
                  </a:cubicBezTo>
                  <a:cubicBezTo>
                    <a:pt x="3894" y="232"/>
                    <a:pt x="3331" y="0"/>
                    <a:pt x="27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34"/>
            <p:cNvSpPr/>
            <p:nvPr/>
          </p:nvSpPr>
          <p:spPr>
            <a:xfrm>
              <a:off x="5557375" y="1699900"/>
              <a:ext cx="138375" cy="104350"/>
            </a:xfrm>
            <a:custGeom>
              <a:rect b="b" l="l" r="r" t="t"/>
              <a:pathLst>
                <a:path extrusionOk="0" h="4174" w="5535">
                  <a:moveTo>
                    <a:pt x="2766" y="1"/>
                  </a:moveTo>
                  <a:cubicBezTo>
                    <a:pt x="2222" y="1"/>
                    <a:pt x="1678" y="221"/>
                    <a:pt x="1280" y="661"/>
                  </a:cubicBezTo>
                  <a:cubicBezTo>
                    <a:pt x="1" y="1979"/>
                    <a:pt x="950" y="4173"/>
                    <a:pt x="2780" y="4173"/>
                  </a:cubicBezTo>
                  <a:cubicBezTo>
                    <a:pt x="2789" y="4173"/>
                    <a:pt x="2797" y="4173"/>
                    <a:pt x="2805" y="4173"/>
                  </a:cubicBezTo>
                  <a:cubicBezTo>
                    <a:pt x="4652" y="4133"/>
                    <a:pt x="5535" y="1905"/>
                    <a:pt x="4210" y="620"/>
                  </a:cubicBezTo>
                  <a:cubicBezTo>
                    <a:pt x="3816" y="206"/>
                    <a:pt x="3291"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34"/>
            <p:cNvSpPr/>
            <p:nvPr/>
          </p:nvSpPr>
          <p:spPr>
            <a:xfrm>
              <a:off x="4827125" y="2795025"/>
              <a:ext cx="139025" cy="104125"/>
            </a:xfrm>
            <a:custGeom>
              <a:rect b="b" l="l" r="r" t="t"/>
              <a:pathLst>
                <a:path extrusionOk="0" h="4165" w="5561">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34"/>
            <p:cNvSpPr/>
            <p:nvPr/>
          </p:nvSpPr>
          <p:spPr>
            <a:xfrm>
              <a:off x="5192725" y="2429950"/>
              <a:ext cx="137725" cy="104425"/>
            </a:xfrm>
            <a:custGeom>
              <a:rect b="b" l="l" r="r" t="t"/>
              <a:pathLst>
                <a:path extrusionOk="0" h="4177" w="5509">
                  <a:moveTo>
                    <a:pt x="2752" y="0"/>
                  </a:moveTo>
                  <a:cubicBezTo>
                    <a:pt x="2207" y="0"/>
                    <a:pt x="1664" y="221"/>
                    <a:pt x="1274" y="663"/>
                  </a:cubicBezTo>
                  <a:cubicBezTo>
                    <a:pt x="0" y="1976"/>
                    <a:pt x="935" y="4176"/>
                    <a:pt x="2750" y="4176"/>
                  </a:cubicBezTo>
                  <a:cubicBezTo>
                    <a:pt x="2766" y="4176"/>
                    <a:pt x="2783" y="4176"/>
                    <a:pt x="2799" y="4176"/>
                  </a:cubicBezTo>
                  <a:cubicBezTo>
                    <a:pt x="4646" y="4136"/>
                    <a:pt x="5509" y="1888"/>
                    <a:pt x="4184" y="603"/>
                  </a:cubicBezTo>
                  <a:cubicBezTo>
                    <a:pt x="3792" y="201"/>
                    <a:pt x="3271" y="0"/>
                    <a:pt x="275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34"/>
            <p:cNvSpPr/>
            <p:nvPr/>
          </p:nvSpPr>
          <p:spPr>
            <a:xfrm>
              <a:off x="5557250" y="2065150"/>
              <a:ext cx="138375" cy="104400"/>
            </a:xfrm>
            <a:custGeom>
              <a:rect b="b" l="l" r="r" t="t"/>
              <a:pathLst>
                <a:path extrusionOk="0" h="4176" w="5535">
                  <a:moveTo>
                    <a:pt x="2777" y="0"/>
                  </a:moveTo>
                  <a:cubicBezTo>
                    <a:pt x="2258" y="0"/>
                    <a:pt x="1737" y="201"/>
                    <a:pt x="1345" y="603"/>
                  </a:cubicBezTo>
                  <a:cubicBezTo>
                    <a:pt x="0" y="1887"/>
                    <a:pt x="883" y="4135"/>
                    <a:pt x="2730" y="4176"/>
                  </a:cubicBezTo>
                  <a:cubicBezTo>
                    <a:pt x="2738" y="4176"/>
                    <a:pt x="2747" y="4176"/>
                    <a:pt x="2755" y="4176"/>
                  </a:cubicBezTo>
                  <a:cubicBezTo>
                    <a:pt x="4585" y="4176"/>
                    <a:pt x="5534" y="1982"/>
                    <a:pt x="4255" y="663"/>
                  </a:cubicBezTo>
                  <a:cubicBezTo>
                    <a:pt x="3865" y="221"/>
                    <a:pt x="3322"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34"/>
            <p:cNvSpPr/>
            <p:nvPr/>
          </p:nvSpPr>
          <p:spPr>
            <a:xfrm>
              <a:off x="5193000" y="2795725"/>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82"/>
                    <a:pt x="2828" y="2"/>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34"/>
            <p:cNvSpPr/>
            <p:nvPr/>
          </p:nvSpPr>
          <p:spPr>
            <a:xfrm>
              <a:off x="5557250" y="2429950"/>
              <a:ext cx="138725" cy="104425"/>
            </a:xfrm>
            <a:custGeom>
              <a:rect b="b" l="l" r="r" t="t"/>
              <a:pathLst>
                <a:path extrusionOk="0" h="4177" w="5549">
                  <a:moveTo>
                    <a:pt x="2795" y="0"/>
                  </a:moveTo>
                  <a:cubicBezTo>
                    <a:pt x="2273" y="0"/>
                    <a:pt x="1747" y="201"/>
                    <a:pt x="1345" y="603"/>
                  </a:cubicBezTo>
                  <a:cubicBezTo>
                    <a:pt x="0" y="1867"/>
                    <a:pt x="883" y="4116"/>
                    <a:pt x="2730" y="4176"/>
                  </a:cubicBezTo>
                  <a:cubicBezTo>
                    <a:pt x="2747" y="4176"/>
                    <a:pt x="2763" y="4176"/>
                    <a:pt x="2779" y="4176"/>
                  </a:cubicBezTo>
                  <a:cubicBezTo>
                    <a:pt x="4594" y="4176"/>
                    <a:pt x="5549" y="1996"/>
                    <a:pt x="4275" y="663"/>
                  </a:cubicBezTo>
                  <a:cubicBezTo>
                    <a:pt x="3885" y="221"/>
                    <a:pt x="3342" y="0"/>
                    <a:pt x="27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34"/>
            <p:cNvSpPr/>
            <p:nvPr/>
          </p:nvSpPr>
          <p:spPr>
            <a:xfrm>
              <a:off x="5557525" y="2795200"/>
              <a:ext cx="138225" cy="103975"/>
            </a:xfrm>
            <a:custGeom>
              <a:rect b="b" l="l" r="r" t="t"/>
              <a:pathLst>
                <a:path extrusionOk="0" h="4159" w="5529">
                  <a:moveTo>
                    <a:pt x="2760" y="0"/>
                  </a:moveTo>
                  <a:cubicBezTo>
                    <a:pt x="2216" y="0"/>
                    <a:pt x="1672" y="216"/>
                    <a:pt x="1274" y="645"/>
                  </a:cubicBezTo>
                  <a:cubicBezTo>
                    <a:pt x="1" y="1958"/>
                    <a:pt x="936" y="4159"/>
                    <a:pt x="2750" y="4159"/>
                  </a:cubicBezTo>
                  <a:cubicBezTo>
                    <a:pt x="2766" y="4159"/>
                    <a:pt x="2783" y="4158"/>
                    <a:pt x="2799" y="4158"/>
                  </a:cubicBezTo>
                  <a:cubicBezTo>
                    <a:pt x="4646" y="4138"/>
                    <a:pt x="5529" y="1890"/>
                    <a:pt x="4204" y="605"/>
                  </a:cubicBezTo>
                  <a:cubicBezTo>
                    <a:pt x="3810" y="201"/>
                    <a:pt x="3285"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34"/>
            <p:cNvSpPr/>
            <p:nvPr/>
          </p:nvSpPr>
          <p:spPr>
            <a:xfrm>
              <a:off x="4107050" y="1334900"/>
              <a:ext cx="118450" cy="105375"/>
            </a:xfrm>
            <a:custGeom>
              <a:rect b="b" l="l" r="r" t="t"/>
              <a:pathLst>
                <a:path extrusionOk="0" h="4215" w="4738">
                  <a:moveTo>
                    <a:pt x="2364" y="0"/>
                  </a:moveTo>
                  <a:cubicBezTo>
                    <a:pt x="1893" y="0"/>
                    <a:pt x="1424" y="174"/>
                    <a:pt x="1024" y="528"/>
                  </a:cubicBezTo>
                  <a:cubicBezTo>
                    <a:pt x="121" y="1271"/>
                    <a:pt x="1" y="2615"/>
                    <a:pt x="763" y="3499"/>
                  </a:cubicBezTo>
                  <a:cubicBezTo>
                    <a:pt x="1183" y="3972"/>
                    <a:pt x="1763" y="4214"/>
                    <a:pt x="2345" y="4214"/>
                  </a:cubicBezTo>
                  <a:cubicBezTo>
                    <a:pt x="2849" y="4214"/>
                    <a:pt x="3353" y="4032"/>
                    <a:pt x="3754" y="3659"/>
                  </a:cubicBezTo>
                  <a:cubicBezTo>
                    <a:pt x="4637" y="2937"/>
                    <a:pt x="4737" y="1592"/>
                    <a:pt x="3955" y="749"/>
                  </a:cubicBezTo>
                  <a:cubicBezTo>
                    <a:pt x="3504" y="254"/>
                    <a:pt x="2933" y="0"/>
                    <a:pt x="236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34"/>
            <p:cNvSpPr/>
            <p:nvPr/>
          </p:nvSpPr>
          <p:spPr>
            <a:xfrm>
              <a:off x="4108550" y="1700525"/>
              <a:ext cx="110100" cy="103525"/>
            </a:xfrm>
            <a:custGeom>
              <a:rect b="b" l="l" r="r" t="t"/>
              <a:pathLst>
                <a:path extrusionOk="0" h="4141" w="4404">
                  <a:moveTo>
                    <a:pt x="2296" y="1"/>
                  </a:moveTo>
                  <a:cubicBezTo>
                    <a:pt x="1803" y="1"/>
                    <a:pt x="1300" y="178"/>
                    <a:pt x="884" y="575"/>
                  </a:cubicBezTo>
                  <a:cubicBezTo>
                    <a:pt x="21" y="1358"/>
                    <a:pt x="1" y="2703"/>
                    <a:pt x="844" y="3506"/>
                  </a:cubicBezTo>
                  <a:cubicBezTo>
                    <a:pt x="1262" y="3944"/>
                    <a:pt x="1788" y="4141"/>
                    <a:pt x="2306" y="4141"/>
                  </a:cubicBezTo>
                  <a:cubicBezTo>
                    <a:pt x="3352" y="4141"/>
                    <a:pt x="4363" y="3337"/>
                    <a:pt x="4376" y="2101"/>
                  </a:cubicBezTo>
                  <a:cubicBezTo>
                    <a:pt x="4404" y="848"/>
                    <a:pt x="3374" y="1"/>
                    <a:pt x="229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34"/>
            <p:cNvSpPr/>
            <p:nvPr/>
          </p:nvSpPr>
          <p:spPr>
            <a:xfrm>
              <a:off x="4479875" y="1335700"/>
              <a:ext cx="109925" cy="103600"/>
            </a:xfrm>
            <a:custGeom>
              <a:rect b="b" l="l" r="r" t="t"/>
              <a:pathLst>
                <a:path extrusionOk="0" h="4144" w="4397">
                  <a:moveTo>
                    <a:pt x="2092" y="1"/>
                  </a:moveTo>
                  <a:cubicBezTo>
                    <a:pt x="1031" y="1"/>
                    <a:pt x="14" y="817"/>
                    <a:pt x="1" y="2062"/>
                  </a:cubicBezTo>
                  <a:cubicBezTo>
                    <a:pt x="1" y="3316"/>
                    <a:pt x="1019" y="4144"/>
                    <a:pt x="2081" y="4144"/>
                  </a:cubicBezTo>
                  <a:cubicBezTo>
                    <a:pt x="2583" y="4144"/>
                    <a:pt x="3095" y="3959"/>
                    <a:pt x="3513" y="3547"/>
                  </a:cubicBezTo>
                  <a:cubicBezTo>
                    <a:pt x="4377" y="2764"/>
                    <a:pt x="4397" y="1419"/>
                    <a:pt x="3554" y="616"/>
                  </a:cubicBezTo>
                  <a:cubicBezTo>
                    <a:pt x="3128" y="191"/>
                    <a:pt x="2605" y="1"/>
                    <a:pt x="209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34"/>
            <p:cNvSpPr/>
            <p:nvPr/>
          </p:nvSpPr>
          <p:spPr>
            <a:xfrm>
              <a:off x="4108550" y="2065500"/>
              <a:ext cx="109775" cy="103725"/>
            </a:xfrm>
            <a:custGeom>
              <a:rect b="b" l="l" r="r" t="t"/>
              <a:pathLst>
                <a:path extrusionOk="0" h="4149" w="4391">
                  <a:moveTo>
                    <a:pt x="2289" y="1"/>
                  </a:moveTo>
                  <a:cubicBezTo>
                    <a:pt x="1791" y="1"/>
                    <a:pt x="1283" y="182"/>
                    <a:pt x="864" y="589"/>
                  </a:cubicBezTo>
                  <a:cubicBezTo>
                    <a:pt x="21" y="1372"/>
                    <a:pt x="1" y="2716"/>
                    <a:pt x="844" y="3519"/>
                  </a:cubicBezTo>
                  <a:cubicBezTo>
                    <a:pt x="1266" y="3954"/>
                    <a:pt x="1789" y="4149"/>
                    <a:pt x="2303" y="4149"/>
                  </a:cubicBezTo>
                  <a:cubicBezTo>
                    <a:pt x="3354" y="4149"/>
                    <a:pt x="4363" y="3334"/>
                    <a:pt x="4376" y="2094"/>
                  </a:cubicBezTo>
                  <a:cubicBezTo>
                    <a:pt x="4390" y="846"/>
                    <a:pt x="3363" y="1"/>
                    <a:pt x="228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34"/>
            <p:cNvSpPr/>
            <p:nvPr/>
          </p:nvSpPr>
          <p:spPr>
            <a:xfrm>
              <a:off x="4462750" y="1700325"/>
              <a:ext cx="138100" cy="104700"/>
            </a:xfrm>
            <a:custGeom>
              <a:rect b="b" l="l" r="r" t="t"/>
              <a:pathLst>
                <a:path extrusionOk="0" h="4188" w="5524">
                  <a:moveTo>
                    <a:pt x="2759" y="0"/>
                  </a:moveTo>
                  <a:cubicBezTo>
                    <a:pt x="960" y="0"/>
                    <a:pt x="0" y="2147"/>
                    <a:pt x="1228" y="3494"/>
                  </a:cubicBezTo>
                  <a:cubicBezTo>
                    <a:pt x="1627" y="3956"/>
                    <a:pt x="2187" y="4188"/>
                    <a:pt x="2747" y="4188"/>
                  </a:cubicBezTo>
                  <a:cubicBezTo>
                    <a:pt x="3256" y="4188"/>
                    <a:pt x="3766" y="3997"/>
                    <a:pt x="4158" y="3614"/>
                  </a:cubicBezTo>
                  <a:cubicBezTo>
                    <a:pt x="5523" y="2350"/>
                    <a:pt x="4680" y="82"/>
                    <a:pt x="2834" y="1"/>
                  </a:cubicBezTo>
                  <a:cubicBezTo>
                    <a:pt x="2809" y="1"/>
                    <a:pt x="2784" y="0"/>
                    <a:pt x="275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34"/>
            <p:cNvSpPr/>
            <p:nvPr/>
          </p:nvSpPr>
          <p:spPr>
            <a:xfrm>
              <a:off x="4827125" y="1335550"/>
              <a:ext cx="138525" cy="104525"/>
            </a:xfrm>
            <a:custGeom>
              <a:rect b="b" l="l" r="r" t="t"/>
              <a:pathLst>
                <a:path extrusionOk="0" h="4181" w="5541">
                  <a:moveTo>
                    <a:pt x="2771" y="0"/>
                  </a:moveTo>
                  <a:cubicBezTo>
                    <a:pt x="924" y="0"/>
                    <a:pt x="1" y="2228"/>
                    <a:pt x="1305" y="3533"/>
                  </a:cubicBezTo>
                  <a:cubicBezTo>
                    <a:pt x="1707" y="3964"/>
                    <a:pt x="2244" y="4180"/>
                    <a:pt x="2778" y="4180"/>
                  </a:cubicBezTo>
                  <a:cubicBezTo>
                    <a:pt x="3312" y="4180"/>
                    <a:pt x="3844" y="3964"/>
                    <a:pt x="4236" y="3533"/>
                  </a:cubicBezTo>
                  <a:cubicBezTo>
                    <a:pt x="5540"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34"/>
            <p:cNvSpPr/>
            <p:nvPr/>
          </p:nvSpPr>
          <p:spPr>
            <a:xfrm>
              <a:off x="4097525" y="2429975"/>
              <a:ext cx="137950" cy="104425"/>
            </a:xfrm>
            <a:custGeom>
              <a:rect b="b" l="l" r="r" t="t"/>
              <a:pathLst>
                <a:path extrusionOk="0" h="4177" w="5518">
                  <a:moveTo>
                    <a:pt x="2768" y="1"/>
                  </a:moveTo>
                  <a:cubicBezTo>
                    <a:pt x="2262" y="1"/>
                    <a:pt x="1755" y="192"/>
                    <a:pt x="1365" y="582"/>
                  </a:cubicBezTo>
                  <a:cubicBezTo>
                    <a:pt x="0" y="1826"/>
                    <a:pt x="823" y="4094"/>
                    <a:pt x="2690" y="4175"/>
                  </a:cubicBezTo>
                  <a:cubicBezTo>
                    <a:pt x="2723" y="4176"/>
                    <a:pt x="2755" y="4177"/>
                    <a:pt x="2787" y="4177"/>
                  </a:cubicBezTo>
                  <a:cubicBezTo>
                    <a:pt x="4571" y="4177"/>
                    <a:pt x="5518" y="2023"/>
                    <a:pt x="4296" y="702"/>
                  </a:cubicBezTo>
                  <a:cubicBezTo>
                    <a:pt x="3894" y="237"/>
                    <a:pt x="3331"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34"/>
            <p:cNvSpPr/>
            <p:nvPr/>
          </p:nvSpPr>
          <p:spPr>
            <a:xfrm>
              <a:off x="4479550" y="2065850"/>
              <a:ext cx="110250" cy="103450"/>
            </a:xfrm>
            <a:custGeom>
              <a:rect b="b" l="l" r="r" t="t"/>
              <a:pathLst>
                <a:path extrusionOk="0" h="4138" w="4410">
                  <a:moveTo>
                    <a:pt x="2091" y="0"/>
                  </a:moveTo>
                  <a:cubicBezTo>
                    <a:pt x="1038" y="0"/>
                    <a:pt x="27" y="804"/>
                    <a:pt x="14" y="2040"/>
                  </a:cubicBezTo>
                  <a:cubicBezTo>
                    <a:pt x="0" y="3299"/>
                    <a:pt x="1022" y="4138"/>
                    <a:pt x="2093" y="4138"/>
                  </a:cubicBezTo>
                  <a:cubicBezTo>
                    <a:pt x="2593" y="4138"/>
                    <a:pt x="3105" y="3954"/>
                    <a:pt x="3526" y="3545"/>
                  </a:cubicBezTo>
                  <a:cubicBezTo>
                    <a:pt x="4390" y="2763"/>
                    <a:pt x="4410" y="1418"/>
                    <a:pt x="3567" y="635"/>
                  </a:cubicBezTo>
                  <a:cubicBezTo>
                    <a:pt x="3142" y="197"/>
                    <a:pt x="2611" y="0"/>
                    <a:pt x="20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34"/>
            <p:cNvSpPr/>
            <p:nvPr/>
          </p:nvSpPr>
          <p:spPr>
            <a:xfrm>
              <a:off x="5922550" y="2795075"/>
              <a:ext cx="138525" cy="104600"/>
            </a:xfrm>
            <a:custGeom>
              <a:rect b="b" l="l" r="r" t="t"/>
              <a:pathLst>
                <a:path extrusionOk="0" h="4184" w="5541">
                  <a:moveTo>
                    <a:pt x="2771" y="1"/>
                  </a:moveTo>
                  <a:cubicBezTo>
                    <a:pt x="2242" y="1"/>
                    <a:pt x="1714" y="211"/>
                    <a:pt x="1325" y="630"/>
                  </a:cubicBezTo>
                  <a:cubicBezTo>
                    <a:pt x="0" y="1935"/>
                    <a:pt x="924" y="4163"/>
                    <a:pt x="2770" y="4183"/>
                  </a:cubicBezTo>
                  <a:cubicBezTo>
                    <a:pt x="4617" y="4183"/>
                    <a:pt x="5540" y="1955"/>
                    <a:pt x="4236" y="650"/>
                  </a:cubicBezTo>
                  <a:cubicBezTo>
                    <a:pt x="3842" y="216"/>
                    <a:pt x="3306" y="1"/>
                    <a:pt x="277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34"/>
            <p:cNvSpPr/>
            <p:nvPr/>
          </p:nvSpPr>
          <p:spPr>
            <a:xfrm>
              <a:off x="6288000" y="2430450"/>
              <a:ext cx="138375" cy="104425"/>
            </a:xfrm>
            <a:custGeom>
              <a:rect b="b" l="l" r="r" t="t"/>
              <a:pathLst>
                <a:path extrusionOk="0" h="4177" w="5535">
                  <a:moveTo>
                    <a:pt x="2780" y="1"/>
                  </a:moveTo>
                  <a:cubicBezTo>
                    <a:pt x="950" y="1"/>
                    <a:pt x="1" y="2195"/>
                    <a:pt x="1279" y="3513"/>
                  </a:cubicBezTo>
                  <a:cubicBezTo>
                    <a:pt x="1670" y="3955"/>
                    <a:pt x="2213" y="4176"/>
                    <a:pt x="2760" y="4176"/>
                  </a:cubicBezTo>
                  <a:cubicBezTo>
                    <a:pt x="3282" y="4176"/>
                    <a:pt x="3808" y="3975"/>
                    <a:pt x="4210" y="3574"/>
                  </a:cubicBezTo>
                  <a:cubicBezTo>
                    <a:pt x="5535" y="2289"/>
                    <a:pt x="4651" y="41"/>
                    <a:pt x="2805" y="1"/>
                  </a:cubicBezTo>
                  <a:cubicBezTo>
                    <a:pt x="2796" y="1"/>
                    <a:pt x="2788"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34"/>
            <p:cNvSpPr/>
            <p:nvPr/>
          </p:nvSpPr>
          <p:spPr>
            <a:xfrm>
              <a:off x="6287850" y="2795525"/>
              <a:ext cx="138025" cy="104150"/>
            </a:xfrm>
            <a:custGeom>
              <a:rect b="b" l="l" r="r" t="t"/>
              <a:pathLst>
                <a:path extrusionOk="0" h="4166" w="5521">
                  <a:moveTo>
                    <a:pt x="2761" y="0"/>
                  </a:moveTo>
                  <a:cubicBezTo>
                    <a:pt x="2229" y="0"/>
                    <a:pt x="1697" y="211"/>
                    <a:pt x="1305" y="632"/>
                  </a:cubicBezTo>
                  <a:cubicBezTo>
                    <a:pt x="1" y="1917"/>
                    <a:pt x="904" y="4165"/>
                    <a:pt x="2751" y="4165"/>
                  </a:cubicBezTo>
                  <a:cubicBezTo>
                    <a:pt x="4597" y="4165"/>
                    <a:pt x="5521" y="1917"/>
                    <a:pt x="4216" y="632"/>
                  </a:cubicBezTo>
                  <a:cubicBezTo>
                    <a:pt x="3824" y="211"/>
                    <a:pt x="3293"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34"/>
            <p:cNvSpPr/>
            <p:nvPr/>
          </p:nvSpPr>
          <p:spPr>
            <a:xfrm>
              <a:off x="5932575" y="1334900"/>
              <a:ext cx="118450" cy="105375"/>
            </a:xfrm>
            <a:custGeom>
              <a:rect b="b" l="l" r="r" t="t"/>
              <a:pathLst>
                <a:path extrusionOk="0" h="4215" w="4738">
                  <a:moveTo>
                    <a:pt x="2354" y="0"/>
                  </a:moveTo>
                  <a:cubicBezTo>
                    <a:pt x="1884" y="0"/>
                    <a:pt x="1415" y="174"/>
                    <a:pt x="1025" y="528"/>
                  </a:cubicBezTo>
                  <a:cubicBezTo>
                    <a:pt x="101" y="1271"/>
                    <a:pt x="1" y="2615"/>
                    <a:pt x="764" y="3499"/>
                  </a:cubicBezTo>
                  <a:cubicBezTo>
                    <a:pt x="1172" y="3972"/>
                    <a:pt x="1748" y="4214"/>
                    <a:pt x="2327" y="4214"/>
                  </a:cubicBezTo>
                  <a:cubicBezTo>
                    <a:pt x="2829" y="4214"/>
                    <a:pt x="3333" y="4032"/>
                    <a:pt x="3734" y="3659"/>
                  </a:cubicBezTo>
                  <a:cubicBezTo>
                    <a:pt x="4637" y="2937"/>
                    <a:pt x="4738" y="1592"/>
                    <a:pt x="3935" y="749"/>
                  </a:cubicBezTo>
                  <a:cubicBezTo>
                    <a:pt x="3495" y="254"/>
                    <a:pt x="2923" y="0"/>
                    <a:pt x="235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34"/>
            <p:cNvSpPr/>
            <p:nvPr/>
          </p:nvSpPr>
          <p:spPr>
            <a:xfrm>
              <a:off x="5922825" y="1700325"/>
              <a:ext cx="138250" cy="104425"/>
            </a:xfrm>
            <a:custGeom>
              <a:rect b="b" l="l" r="r" t="t"/>
              <a:pathLst>
                <a:path extrusionOk="0" h="4177" w="5530">
                  <a:moveTo>
                    <a:pt x="2770" y="1"/>
                  </a:moveTo>
                  <a:cubicBezTo>
                    <a:pt x="956" y="1"/>
                    <a:pt x="1" y="2201"/>
                    <a:pt x="1274" y="3514"/>
                  </a:cubicBezTo>
                  <a:cubicBezTo>
                    <a:pt x="1675" y="3956"/>
                    <a:pt x="2223" y="4177"/>
                    <a:pt x="2770" y="4177"/>
                  </a:cubicBezTo>
                  <a:cubicBezTo>
                    <a:pt x="3292" y="4177"/>
                    <a:pt x="3813" y="3976"/>
                    <a:pt x="4205" y="3574"/>
                  </a:cubicBezTo>
                  <a:cubicBezTo>
                    <a:pt x="5529" y="2290"/>
                    <a:pt x="4666" y="41"/>
                    <a:pt x="2820" y="1"/>
                  </a:cubicBezTo>
                  <a:cubicBezTo>
                    <a:pt x="2803" y="1"/>
                    <a:pt x="2787" y="1"/>
                    <a:pt x="27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34"/>
            <p:cNvSpPr/>
            <p:nvPr/>
          </p:nvSpPr>
          <p:spPr>
            <a:xfrm>
              <a:off x="5922700" y="2065650"/>
              <a:ext cx="138375" cy="104350"/>
            </a:xfrm>
            <a:custGeom>
              <a:rect b="b" l="l" r="r" t="t"/>
              <a:pathLst>
                <a:path extrusionOk="0" h="4174" w="5535">
                  <a:moveTo>
                    <a:pt x="2760" y="1"/>
                  </a:moveTo>
                  <a:cubicBezTo>
                    <a:pt x="929" y="1"/>
                    <a:pt x="0" y="2214"/>
                    <a:pt x="1299" y="3513"/>
                  </a:cubicBezTo>
                  <a:cubicBezTo>
                    <a:pt x="1697" y="3952"/>
                    <a:pt x="2241" y="4173"/>
                    <a:pt x="2785" y="4173"/>
                  </a:cubicBezTo>
                  <a:cubicBezTo>
                    <a:pt x="3310" y="4173"/>
                    <a:pt x="3835" y="3967"/>
                    <a:pt x="4230" y="3553"/>
                  </a:cubicBezTo>
                  <a:cubicBezTo>
                    <a:pt x="5534" y="2269"/>
                    <a:pt x="4631" y="21"/>
                    <a:pt x="2784" y="1"/>
                  </a:cubicBezTo>
                  <a:cubicBezTo>
                    <a:pt x="2776" y="1"/>
                    <a:pt x="2768"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34"/>
            <p:cNvSpPr/>
            <p:nvPr/>
          </p:nvSpPr>
          <p:spPr>
            <a:xfrm>
              <a:off x="6299900" y="1724425"/>
              <a:ext cx="47700" cy="79325"/>
            </a:xfrm>
            <a:custGeom>
              <a:rect b="b" l="l" r="r" t="t"/>
              <a:pathLst>
                <a:path extrusionOk="0" h="3173" w="1908">
                  <a:moveTo>
                    <a:pt x="542" y="1"/>
                  </a:moveTo>
                  <a:lnTo>
                    <a:pt x="542" y="1"/>
                  </a:lnTo>
                  <a:cubicBezTo>
                    <a:pt x="0" y="784"/>
                    <a:pt x="101" y="1847"/>
                    <a:pt x="763" y="2530"/>
                  </a:cubicBezTo>
                  <a:cubicBezTo>
                    <a:pt x="1064" y="2851"/>
                    <a:pt x="1466" y="3072"/>
                    <a:pt x="1907" y="3172"/>
                  </a:cubicBezTo>
                  <a:cubicBezTo>
                    <a:pt x="1466" y="2108"/>
                    <a:pt x="1004" y="1045"/>
                    <a:pt x="54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34"/>
            <p:cNvSpPr/>
            <p:nvPr/>
          </p:nvSpPr>
          <p:spPr>
            <a:xfrm>
              <a:off x="5923050" y="2429975"/>
              <a:ext cx="137950" cy="104425"/>
            </a:xfrm>
            <a:custGeom>
              <a:rect b="b" l="l" r="r" t="t"/>
              <a:pathLst>
                <a:path extrusionOk="0" h="4177" w="5518">
                  <a:moveTo>
                    <a:pt x="2766" y="1"/>
                  </a:moveTo>
                  <a:cubicBezTo>
                    <a:pt x="2262" y="1"/>
                    <a:pt x="1755" y="192"/>
                    <a:pt x="1365" y="582"/>
                  </a:cubicBezTo>
                  <a:cubicBezTo>
                    <a:pt x="1" y="1826"/>
                    <a:pt x="823" y="4094"/>
                    <a:pt x="2670" y="4175"/>
                  </a:cubicBezTo>
                  <a:cubicBezTo>
                    <a:pt x="2703" y="4176"/>
                    <a:pt x="2735" y="4177"/>
                    <a:pt x="2768" y="4177"/>
                  </a:cubicBezTo>
                  <a:cubicBezTo>
                    <a:pt x="4552" y="4177"/>
                    <a:pt x="5518" y="2023"/>
                    <a:pt x="4276" y="702"/>
                  </a:cubicBezTo>
                  <a:cubicBezTo>
                    <a:pt x="3885" y="237"/>
                    <a:pt x="3327"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34"/>
            <p:cNvSpPr/>
            <p:nvPr/>
          </p:nvSpPr>
          <p:spPr>
            <a:xfrm>
              <a:off x="6287350" y="2065075"/>
              <a:ext cx="138375" cy="104475"/>
            </a:xfrm>
            <a:custGeom>
              <a:rect b="b" l="l" r="r" t="t"/>
              <a:pathLst>
                <a:path extrusionOk="0" h="4179" w="5535">
                  <a:moveTo>
                    <a:pt x="2780" y="1"/>
                  </a:moveTo>
                  <a:cubicBezTo>
                    <a:pt x="2260" y="1"/>
                    <a:pt x="1740" y="202"/>
                    <a:pt x="1345" y="606"/>
                  </a:cubicBezTo>
                  <a:cubicBezTo>
                    <a:pt x="1" y="1890"/>
                    <a:pt x="884" y="4138"/>
                    <a:pt x="2751" y="4179"/>
                  </a:cubicBezTo>
                  <a:cubicBezTo>
                    <a:pt x="2759" y="4179"/>
                    <a:pt x="2767" y="4179"/>
                    <a:pt x="2775" y="4179"/>
                  </a:cubicBezTo>
                  <a:cubicBezTo>
                    <a:pt x="4606" y="4179"/>
                    <a:pt x="5535" y="1965"/>
                    <a:pt x="4256" y="646"/>
                  </a:cubicBezTo>
                  <a:cubicBezTo>
                    <a:pt x="3857" y="217"/>
                    <a:pt x="3319" y="1"/>
                    <a:pt x="278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34"/>
            <p:cNvSpPr/>
            <p:nvPr/>
          </p:nvSpPr>
          <p:spPr>
            <a:xfrm>
              <a:off x="1174050" y="3523125"/>
              <a:ext cx="138525" cy="104150"/>
            </a:xfrm>
            <a:custGeom>
              <a:rect b="b" l="l" r="r" t="t"/>
              <a:pathLst>
                <a:path extrusionOk="0" h="4166" w="5541">
                  <a:moveTo>
                    <a:pt x="2763" y="0"/>
                  </a:moveTo>
                  <a:cubicBezTo>
                    <a:pt x="2229" y="0"/>
                    <a:pt x="1697" y="211"/>
                    <a:pt x="1305" y="633"/>
                  </a:cubicBezTo>
                  <a:cubicBezTo>
                    <a:pt x="1" y="1937"/>
                    <a:pt x="924" y="4165"/>
                    <a:pt x="2771" y="4165"/>
                  </a:cubicBezTo>
                  <a:cubicBezTo>
                    <a:pt x="4617" y="4165"/>
                    <a:pt x="5540" y="1937"/>
                    <a:pt x="4236" y="633"/>
                  </a:cubicBezTo>
                  <a:cubicBezTo>
                    <a:pt x="3834" y="211"/>
                    <a:pt x="3297" y="0"/>
                    <a:pt x="276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34"/>
            <p:cNvSpPr/>
            <p:nvPr/>
          </p:nvSpPr>
          <p:spPr>
            <a:xfrm>
              <a:off x="1539275" y="3159025"/>
              <a:ext cx="138100" cy="104200"/>
            </a:xfrm>
            <a:custGeom>
              <a:rect b="b" l="l" r="r" t="t"/>
              <a:pathLst>
                <a:path extrusionOk="0" h="4168" w="5524">
                  <a:moveTo>
                    <a:pt x="2740" y="1"/>
                  </a:moveTo>
                  <a:cubicBezTo>
                    <a:pt x="941" y="1"/>
                    <a:pt x="1" y="2168"/>
                    <a:pt x="1248" y="3495"/>
                  </a:cubicBezTo>
                  <a:cubicBezTo>
                    <a:pt x="1654" y="3942"/>
                    <a:pt x="2210" y="4168"/>
                    <a:pt x="2763" y="4168"/>
                  </a:cubicBezTo>
                  <a:cubicBezTo>
                    <a:pt x="3279" y="4168"/>
                    <a:pt x="3792" y="3972"/>
                    <a:pt x="4179" y="3575"/>
                  </a:cubicBezTo>
                  <a:cubicBezTo>
                    <a:pt x="5524" y="2290"/>
                    <a:pt x="4641" y="42"/>
                    <a:pt x="2814" y="2"/>
                  </a:cubicBezTo>
                  <a:cubicBezTo>
                    <a:pt x="2789" y="1"/>
                    <a:pt x="2765" y="1"/>
                    <a:pt x="274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34"/>
            <p:cNvSpPr/>
            <p:nvPr/>
          </p:nvSpPr>
          <p:spPr>
            <a:xfrm>
              <a:off x="1252825" y="3889175"/>
              <a:ext cx="48200" cy="79825"/>
            </a:xfrm>
            <a:custGeom>
              <a:rect b="b" l="l" r="r" t="t"/>
              <a:pathLst>
                <a:path extrusionOk="0" h="3193" w="1928">
                  <a:moveTo>
                    <a:pt x="1" y="1"/>
                  </a:moveTo>
                  <a:lnTo>
                    <a:pt x="1" y="1"/>
                  </a:lnTo>
                  <a:cubicBezTo>
                    <a:pt x="442" y="1065"/>
                    <a:pt x="884" y="2128"/>
                    <a:pt x="1366" y="3192"/>
                  </a:cubicBezTo>
                  <a:cubicBezTo>
                    <a:pt x="1928" y="2369"/>
                    <a:pt x="1787" y="1245"/>
                    <a:pt x="1065" y="583"/>
                  </a:cubicBezTo>
                  <a:cubicBezTo>
                    <a:pt x="764" y="282"/>
                    <a:pt x="402" y="8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34"/>
            <p:cNvSpPr/>
            <p:nvPr/>
          </p:nvSpPr>
          <p:spPr>
            <a:xfrm>
              <a:off x="1550400" y="3523825"/>
              <a:ext cx="114925" cy="103675"/>
            </a:xfrm>
            <a:custGeom>
              <a:rect b="b" l="l" r="r" t="t"/>
              <a:pathLst>
                <a:path extrusionOk="0" h="4147" w="4597">
                  <a:moveTo>
                    <a:pt x="2312" y="1"/>
                  </a:moveTo>
                  <a:cubicBezTo>
                    <a:pt x="1809" y="1"/>
                    <a:pt x="1304" y="182"/>
                    <a:pt x="904" y="544"/>
                  </a:cubicBezTo>
                  <a:cubicBezTo>
                    <a:pt x="61" y="1327"/>
                    <a:pt x="1" y="2632"/>
                    <a:pt x="783" y="3475"/>
                  </a:cubicBezTo>
                  <a:cubicBezTo>
                    <a:pt x="1196" y="3920"/>
                    <a:pt x="1755" y="4147"/>
                    <a:pt x="2314" y="4147"/>
                  </a:cubicBezTo>
                  <a:cubicBezTo>
                    <a:pt x="2815" y="4147"/>
                    <a:pt x="3316" y="3965"/>
                    <a:pt x="3714" y="3595"/>
                  </a:cubicBezTo>
                  <a:cubicBezTo>
                    <a:pt x="4557" y="2833"/>
                    <a:pt x="4597" y="1508"/>
                    <a:pt x="3834" y="665"/>
                  </a:cubicBezTo>
                  <a:cubicBezTo>
                    <a:pt x="3423" y="222"/>
                    <a:pt x="2868" y="1"/>
                    <a:pt x="23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34"/>
            <p:cNvSpPr/>
            <p:nvPr/>
          </p:nvSpPr>
          <p:spPr>
            <a:xfrm>
              <a:off x="1903950" y="3158550"/>
              <a:ext cx="138725" cy="104425"/>
            </a:xfrm>
            <a:custGeom>
              <a:rect b="b" l="l" r="r" t="t"/>
              <a:pathLst>
                <a:path extrusionOk="0" h="4177" w="5549">
                  <a:moveTo>
                    <a:pt x="2750" y="1"/>
                  </a:moveTo>
                  <a:cubicBezTo>
                    <a:pt x="936" y="1"/>
                    <a:pt x="1" y="2201"/>
                    <a:pt x="1274" y="3514"/>
                  </a:cubicBezTo>
                  <a:cubicBezTo>
                    <a:pt x="1674" y="3955"/>
                    <a:pt x="2222" y="4176"/>
                    <a:pt x="2770" y="4176"/>
                  </a:cubicBezTo>
                  <a:cubicBezTo>
                    <a:pt x="3291" y="4176"/>
                    <a:pt x="3812" y="3976"/>
                    <a:pt x="4204" y="3574"/>
                  </a:cubicBezTo>
                  <a:cubicBezTo>
                    <a:pt x="5549" y="2289"/>
                    <a:pt x="4646" y="4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34"/>
            <p:cNvSpPr/>
            <p:nvPr/>
          </p:nvSpPr>
          <p:spPr>
            <a:xfrm>
              <a:off x="1538850" y="3888200"/>
              <a:ext cx="137975" cy="104425"/>
            </a:xfrm>
            <a:custGeom>
              <a:rect b="b" l="l" r="r" t="t"/>
              <a:pathLst>
                <a:path extrusionOk="0" h="4177" w="5519">
                  <a:moveTo>
                    <a:pt x="2769" y="0"/>
                  </a:moveTo>
                  <a:cubicBezTo>
                    <a:pt x="2262" y="0"/>
                    <a:pt x="1755" y="192"/>
                    <a:pt x="1366" y="582"/>
                  </a:cubicBezTo>
                  <a:cubicBezTo>
                    <a:pt x="1" y="1826"/>
                    <a:pt x="844" y="4094"/>
                    <a:pt x="2690" y="4175"/>
                  </a:cubicBezTo>
                  <a:cubicBezTo>
                    <a:pt x="2724" y="4176"/>
                    <a:pt x="2756" y="4177"/>
                    <a:pt x="2789" y="4177"/>
                  </a:cubicBezTo>
                  <a:cubicBezTo>
                    <a:pt x="4572" y="4177"/>
                    <a:pt x="5518" y="2043"/>
                    <a:pt x="4296" y="702"/>
                  </a:cubicBezTo>
                  <a:cubicBezTo>
                    <a:pt x="3895" y="237"/>
                    <a:pt x="3332"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34"/>
            <p:cNvSpPr/>
            <p:nvPr/>
          </p:nvSpPr>
          <p:spPr>
            <a:xfrm>
              <a:off x="1903950" y="3523300"/>
              <a:ext cx="138225" cy="103975"/>
            </a:xfrm>
            <a:custGeom>
              <a:rect b="b" l="l" r="r" t="t"/>
              <a:pathLst>
                <a:path extrusionOk="0" h="4159" w="5529">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34"/>
            <p:cNvSpPr/>
            <p:nvPr/>
          </p:nvSpPr>
          <p:spPr>
            <a:xfrm>
              <a:off x="1539000" y="4253475"/>
              <a:ext cx="138375" cy="104400"/>
            </a:xfrm>
            <a:custGeom>
              <a:rect b="b" l="l" r="r" t="t"/>
              <a:pathLst>
                <a:path extrusionOk="0" h="4176" w="5535">
                  <a:moveTo>
                    <a:pt x="2758" y="1"/>
                  </a:moveTo>
                  <a:cubicBezTo>
                    <a:pt x="2213" y="1"/>
                    <a:pt x="1670" y="221"/>
                    <a:pt x="1279" y="663"/>
                  </a:cubicBezTo>
                  <a:cubicBezTo>
                    <a:pt x="1" y="1982"/>
                    <a:pt x="950" y="4176"/>
                    <a:pt x="2780" y="4176"/>
                  </a:cubicBezTo>
                  <a:cubicBezTo>
                    <a:pt x="2788" y="4176"/>
                    <a:pt x="2797" y="4176"/>
                    <a:pt x="2805" y="4176"/>
                  </a:cubicBezTo>
                  <a:cubicBezTo>
                    <a:pt x="4652" y="4136"/>
                    <a:pt x="5535" y="1888"/>
                    <a:pt x="4190" y="603"/>
                  </a:cubicBezTo>
                  <a:cubicBezTo>
                    <a:pt x="3798" y="201"/>
                    <a:pt x="3277" y="1"/>
                    <a:pt x="275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34"/>
            <p:cNvSpPr/>
            <p:nvPr/>
          </p:nvSpPr>
          <p:spPr>
            <a:xfrm>
              <a:off x="1903675" y="3888175"/>
              <a:ext cx="138725" cy="104425"/>
            </a:xfrm>
            <a:custGeom>
              <a:rect b="b" l="l" r="r" t="t"/>
              <a:pathLst>
                <a:path extrusionOk="0" h="4177" w="5549">
                  <a:moveTo>
                    <a:pt x="2779" y="0"/>
                  </a:moveTo>
                  <a:cubicBezTo>
                    <a:pt x="2258" y="0"/>
                    <a:pt x="1737" y="201"/>
                    <a:pt x="1345" y="603"/>
                  </a:cubicBezTo>
                  <a:cubicBezTo>
                    <a:pt x="0" y="1887"/>
                    <a:pt x="883" y="4135"/>
                    <a:pt x="2750" y="4176"/>
                  </a:cubicBezTo>
                  <a:cubicBezTo>
                    <a:pt x="2766" y="4176"/>
                    <a:pt x="2783" y="4176"/>
                    <a:pt x="2799" y="4176"/>
                  </a:cubicBezTo>
                  <a:cubicBezTo>
                    <a:pt x="4614" y="4176"/>
                    <a:pt x="5549" y="1976"/>
                    <a:pt x="4275" y="663"/>
                  </a:cubicBezTo>
                  <a:cubicBezTo>
                    <a:pt x="3875" y="221"/>
                    <a:pt x="3327" y="0"/>
                    <a:pt x="27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34"/>
            <p:cNvSpPr/>
            <p:nvPr/>
          </p:nvSpPr>
          <p:spPr>
            <a:xfrm>
              <a:off x="1903675" y="4253225"/>
              <a:ext cx="138725" cy="104675"/>
            </a:xfrm>
            <a:custGeom>
              <a:rect b="b" l="l" r="r" t="t"/>
              <a:pathLst>
                <a:path extrusionOk="0" h="4187" w="5549">
                  <a:moveTo>
                    <a:pt x="2775" y="0"/>
                  </a:moveTo>
                  <a:cubicBezTo>
                    <a:pt x="2260" y="0"/>
                    <a:pt x="1742" y="196"/>
                    <a:pt x="1345" y="593"/>
                  </a:cubicBezTo>
                  <a:cubicBezTo>
                    <a:pt x="0" y="1878"/>
                    <a:pt x="883" y="4126"/>
                    <a:pt x="2730" y="4186"/>
                  </a:cubicBezTo>
                  <a:cubicBezTo>
                    <a:pt x="2746" y="4186"/>
                    <a:pt x="2763" y="4186"/>
                    <a:pt x="2779" y="4186"/>
                  </a:cubicBezTo>
                  <a:cubicBezTo>
                    <a:pt x="4594" y="4186"/>
                    <a:pt x="5548" y="2006"/>
                    <a:pt x="4275" y="673"/>
                  </a:cubicBezTo>
                  <a:cubicBezTo>
                    <a:pt x="3880" y="226"/>
                    <a:pt x="3329" y="0"/>
                    <a:pt x="27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34"/>
            <p:cNvSpPr/>
            <p:nvPr/>
          </p:nvSpPr>
          <p:spPr>
            <a:xfrm>
              <a:off x="1903800" y="4618275"/>
              <a:ext cx="138375" cy="104425"/>
            </a:xfrm>
            <a:custGeom>
              <a:rect b="b" l="l" r="r" t="t"/>
              <a:pathLst>
                <a:path extrusionOk="0" h="4177" w="5535">
                  <a:moveTo>
                    <a:pt x="2776" y="1"/>
                  </a:moveTo>
                  <a:cubicBezTo>
                    <a:pt x="2228" y="1"/>
                    <a:pt x="1680" y="222"/>
                    <a:pt x="1280" y="663"/>
                  </a:cubicBezTo>
                  <a:cubicBezTo>
                    <a:pt x="1" y="1982"/>
                    <a:pt x="950" y="4176"/>
                    <a:pt x="2780" y="4176"/>
                  </a:cubicBezTo>
                  <a:cubicBezTo>
                    <a:pt x="2788"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34"/>
            <p:cNvSpPr/>
            <p:nvPr/>
          </p:nvSpPr>
          <p:spPr>
            <a:xfrm>
              <a:off x="1173550" y="3158325"/>
              <a:ext cx="138875" cy="104150"/>
            </a:xfrm>
            <a:custGeom>
              <a:rect b="b" l="l" r="r" t="t"/>
              <a:pathLst>
                <a:path extrusionOk="0" h="4166" w="5555">
                  <a:moveTo>
                    <a:pt x="2791" y="0"/>
                  </a:moveTo>
                  <a:cubicBezTo>
                    <a:pt x="2259" y="0"/>
                    <a:pt x="1727" y="211"/>
                    <a:pt x="1325" y="632"/>
                  </a:cubicBezTo>
                  <a:cubicBezTo>
                    <a:pt x="1" y="1917"/>
                    <a:pt x="924" y="4165"/>
                    <a:pt x="2770" y="4165"/>
                  </a:cubicBezTo>
                  <a:cubicBezTo>
                    <a:pt x="2779" y="4165"/>
                    <a:pt x="2787" y="4165"/>
                    <a:pt x="2795" y="4165"/>
                  </a:cubicBezTo>
                  <a:cubicBezTo>
                    <a:pt x="4625" y="4165"/>
                    <a:pt x="5555" y="1931"/>
                    <a:pt x="4256" y="632"/>
                  </a:cubicBezTo>
                  <a:cubicBezTo>
                    <a:pt x="3854" y="211"/>
                    <a:pt x="3322" y="0"/>
                    <a:pt x="279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34"/>
            <p:cNvSpPr/>
            <p:nvPr/>
          </p:nvSpPr>
          <p:spPr>
            <a:xfrm>
              <a:off x="2999075" y="3523875"/>
              <a:ext cx="138525" cy="104150"/>
            </a:xfrm>
            <a:custGeom>
              <a:rect b="b" l="l" r="r" t="t"/>
              <a:pathLst>
                <a:path extrusionOk="0" h="4166" w="5541">
                  <a:moveTo>
                    <a:pt x="2771" y="0"/>
                  </a:moveTo>
                  <a:cubicBezTo>
                    <a:pt x="924" y="0"/>
                    <a:pt x="1" y="2228"/>
                    <a:pt x="1306" y="3533"/>
                  </a:cubicBezTo>
                  <a:cubicBezTo>
                    <a:pt x="1707" y="3955"/>
                    <a:pt x="2244" y="4165"/>
                    <a:pt x="2778" y="4165"/>
                  </a:cubicBezTo>
                  <a:cubicBezTo>
                    <a:pt x="3313" y="4165"/>
                    <a:pt x="3845" y="3955"/>
                    <a:pt x="4236" y="353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34"/>
            <p:cNvSpPr/>
            <p:nvPr/>
          </p:nvSpPr>
          <p:spPr>
            <a:xfrm>
              <a:off x="3364825" y="3159025"/>
              <a:ext cx="138100" cy="104200"/>
            </a:xfrm>
            <a:custGeom>
              <a:rect b="b" l="l" r="r" t="t"/>
              <a:pathLst>
                <a:path extrusionOk="0" h="4168" w="5524">
                  <a:moveTo>
                    <a:pt x="2720" y="1"/>
                  </a:moveTo>
                  <a:cubicBezTo>
                    <a:pt x="921" y="1"/>
                    <a:pt x="0" y="2168"/>
                    <a:pt x="1248" y="3495"/>
                  </a:cubicBezTo>
                  <a:cubicBezTo>
                    <a:pt x="1653" y="3942"/>
                    <a:pt x="2209" y="4168"/>
                    <a:pt x="2763" y="4168"/>
                  </a:cubicBezTo>
                  <a:cubicBezTo>
                    <a:pt x="3278" y="4168"/>
                    <a:pt x="3791" y="3972"/>
                    <a:pt x="4178" y="3575"/>
                  </a:cubicBezTo>
                  <a:cubicBezTo>
                    <a:pt x="5523" y="2290"/>
                    <a:pt x="4640" y="42"/>
                    <a:pt x="2793" y="2"/>
                  </a:cubicBezTo>
                  <a:cubicBezTo>
                    <a:pt x="2769" y="1"/>
                    <a:pt x="2744" y="1"/>
                    <a:pt x="272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34"/>
            <p:cNvSpPr/>
            <p:nvPr/>
          </p:nvSpPr>
          <p:spPr>
            <a:xfrm>
              <a:off x="2268975" y="4618300"/>
              <a:ext cx="138525" cy="104400"/>
            </a:xfrm>
            <a:custGeom>
              <a:rect b="b" l="l" r="r" t="t"/>
              <a:pathLst>
                <a:path extrusionOk="0" h="4176" w="5541">
                  <a:moveTo>
                    <a:pt x="2761" y="0"/>
                  </a:moveTo>
                  <a:cubicBezTo>
                    <a:pt x="2236" y="0"/>
                    <a:pt x="1712" y="206"/>
                    <a:pt x="1325" y="622"/>
                  </a:cubicBezTo>
                  <a:cubicBezTo>
                    <a:pt x="0" y="1927"/>
                    <a:pt x="924" y="4155"/>
                    <a:pt x="2770" y="4175"/>
                  </a:cubicBezTo>
                  <a:cubicBezTo>
                    <a:pt x="4617" y="4175"/>
                    <a:pt x="5540" y="1947"/>
                    <a:pt x="4236" y="642"/>
                  </a:cubicBezTo>
                  <a:cubicBezTo>
                    <a:pt x="3839" y="216"/>
                    <a:pt x="3300"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34"/>
            <p:cNvSpPr/>
            <p:nvPr/>
          </p:nvSpPr>
          <p:spPr>
            <a:xfrm>
              <a:off x="2634275" y="4253475"/>
              <a:ext cx="138375" cy="104400"/>
            </a:xfrm>
            <a:custGeom>
              <a:rect b="b" l="l" r="r" t="t"/>
              <a:pathLst>
                <a:path extrusionOk="0" h="4176" w="5535">
                  <a:moveTo>
                    <a:pt x="2768" y="1"/>
                  </a:moveTo>
                  <a:cubicBezTo>
                    <a:pt x="2248" y="1"/>
                    <a:pt x="1727" y="201"/>
                    <a:pt x="1325" y="603"/>
                  </a:cubicBezTo>
                  <a:cubicBezTo>
                    <a:pt x="1" y="1888"/>
                    <a:pt x="884" y="4136"/>
                    <a:pt x="2730" y="4176"/>
                  </a:cubicBezTo>
                  <a:cubicBezTo>
                    <a:pt x="2739" y="4176"/>
                    <a:pt x="2747" y="4176"/>
                    <a:pt x="2755" y="4176"/>
                  </a:cubicBezTo>
                  <a:cubicBezTo>
                    <a:pt x="4586" y="4176"/>
                    <a:pt x="5535" y="1982"/>
                    <a:pt x="4256" y="663"/>
                  </a:cubicBezTo>
                  <a:cubicBezTo>
                    <a:pt x="3855" y="221"/>
                    <a:pt x="3312"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34"/>
            <p:cNvSpPr/>
            <p:nvPr/>
          </p:nvSpPr>
          <p:spPr>
            <a:xfrm>
              <a:off x="3016300" y="3888925"/>
              <a:ext cx="110275" cy="103625"/>
            </a:xfrm>
            <a:custGeom>
              <a:rect b="b" l="l" r="r" t="t"/>
              <a:pathLst>
                <a:path extrusionOk="0" h="4145" w="4411">
                  <a:moveTo>
                    <a:pt x="2102" y="1"/>
                  </a:moveTo>
                  <a:cubicBezTo>
                    <a:pt x="1031" y="1"/>
                    <a:pt x="1" y="840"/>
                    <a:pt x="14" y="2098"/>
                  </a:cubicBezTo>
                  <a:cubicBezTo>
                    <a:pt x="41" y="3338"/>
                    <a:pt x="1055" y="4144"/>
                    <a:pt x="2108" y="4144"/>
                  </a:cubicBezTo>
                  <a:cubicBezTo>
                    <a:pt x="2622" y="4144"/>
                    <a:pt x="3145" y="3952"/>
                    <a:pt x="3567" y="3523"/>
                  </a:cubicBezTo>
                  <a:cubicBezTo>
                    <a:pt x="4410" y="2720"/>
                    <a:pt x="4390" y="1376"/>
                    <a:pt x="3527" y="593"/>
                  </a:cubicBezTo>
                  <a:cubicBezTo>
                    <a:pt x="3112" y="184"/>
                    <a:pt x="2602" y="1"/>
                    <a:pt x="21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34"/>
            <p:cNvSpPr/>
            <p:nvPr/>
          </p:nvSpPr>
          <p:spPr>
            <a:xfrm>
              <a:off x="3375925" y="3523825"/>
              <a:ext cx="114950" cy="103675"/>
            </a:xfrm>
            <a:custGeom>
              <a:rect b="b" l="l" r="r" t="t"/>
              <a:pathLst>
                <a:path extrusionOk="0" h="4147" w="4598">
                  <a:moveTo>
                    <a:pt x="2312" y="1"/>
                  </a:moveTo>
                  <a:cubicBezTo>
                    <a:pt x="1809" y="1"/>
                    <a:pt x="1305" y="182"/>
                    <a:pt x="904" y="544"/>
                  </a:cubicBezTo>
                  <a:cubicBezTo>
                    <a:pt x="61" y="1327"/>
                    <a:pt x="1" y="2632"/>
                    <a:pt x="784" y="3475"/>
                  </a:cubicBezTo>
                  <a:cubicBezTo>
                    <a:pt x="1186" y="3920"/>
                    <a:pt x="1745" y="4147"/>
                    <a:pt x="2307" y="4147"/>
                  </a:cubicBezTo>
                  <a:cubicBezTo>
                    <a:pt x="2810" y="4147"/>
                    <a:pt x="3316" y="3965"/>
                    <a:pt x="3714" y="3595"/>
                  </a:cubicBezTo>
                  <a:cubicBezTo>
                    <a:pt x="4537" y="2833"/>
                    <a:pt x="4597" y="1508"/>
                    <a:pt x="3835" y="665"/>
                  </a:cubicBezTo>
                  <a:cubicBezTo>
                    <a:pt x="3424" y="222"/>
                    <a:pt x="2869" y="1"/>
                    <a:pt x="23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34"/>
            <p:cNvSpPr/>
            <p:nvPr/>
          </p:nvSpPr>
          <p:spPr>
            <a:xfrm>
              <a:off x="3729475" y="3158550"/>
              <a:ext cx="138250" cy="104425"/>
            </a:xfrm>
            <a:custGeom>
              <a:rect b="b" l="l" r="r" t="t"/>
              <a:pathLst>
                <a:path extrusionOk="0" h="4177" w="5530">
                  <a:moveTo>
                    <a:pt x="2750" y="1"/>
                  </a:moveTo>
                  <a:cubicBezTo>
                    <a:pt x="936" y="1"/>
                    <a:pt x="1" y="2201"/>
                    <a:pt x="1274" y="3514"/>
                  </a:cubicBezTo>
                  <a:cubicBezTo>
                    <a:pt x="1675" y="3955"/>
                    <a:pt x="2223" y="4176"/>
                    <a:pt x="2770" y="4176"/>
                  </a:cubicBezTo>
                  <a:cubicBezTo>
                    <a:pt x="3292" y="4176"/>
                    <a:pt x="3813" y="3976"/>
                    <a:pt x="4205" y="3574"/>
                  </a:cubicBezTo>
                  <a:cubicBezTo>
                    <a:pt x="5529" y="2289"/>
                    <a:pt x="4646" y="41"/>
                    <a:pt x="2799" y="1"/>
                  </a:cubicBezTo>
                  <a:cubicBezTo>
                    <a:pt x="2783" y="1"/>
                    <a:pt x="2767"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34"/>
            <p:cNvSpPr/>
            <p:nvPr/>
          </p:nvSpPr>
          <p:spPr>
            <a:xfrm>
              <a:off x="2634275" y="4618550"/>
              <a:ext cx="138025" cy="104150"/>
            </a:xfrm>
            <a:custGeom>
              <a:rect b="b" l="l" r="r" t="t"/>
              <a:pathLst>
                <a:path extrusionOk="0" h="4166" w="5521">
                  <a:moveTo>
                    <a:pt x="2761" y="0"/>
                  </a:moveTo>
                  <a:cubicBezTo>
                    <a:pt x="2229" y="0"/>
                    <a:pt x="1697" y="211"/>
                    <a:pt x="1305" y="632"/>
                  </a:cubicBezTo>
                  <a:cubicBezTo>
                    <a:pt x="1" y="1937"/>
                    <a:pt x="904" y="4165"/>
                    <a:pt x="2751" y="4165"/>
                  </a:cubicBezTo>
                  <a:cubicBezTo>
                    <a:pt x="4597" y="4165"/>
                    <a:pt x="5520" y="1937"/>
                    <a:pt x="4216" y="632"/>
                  </a:cubicBezTo>
                  <a:cubicBezTo>
                    <a:pt x="3824" y="211"/>
                    <a:pt x="3292"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34"/>
            <p:cNvSpPr/>
            <p:nvPr/>
          </p:nvSpPr>
          <p:spPr>
            <a:xfrm>
              <a:off x="2999575" y="4253175"/>
              <a:ext cx="137575" cy="104375"/>
            </a:xfrm>
            <a:custGeom>
              <a:rect b="b" l="l" r="r" t="t"/>
              <a:pathLst>
                <a:path extrusionOk="0" h="4175" w="5503">
                  <a:moveTo>
                    <a:pt x="2746" y="0"/>
                  </a:moveTo>
                  <a:cubicBezTo>
                    <a:pt x="2272" y="0"/>
                    <a:pt x="1799" y="178"/>
                    <a:pt x="1406" y="535"/>
                  </a:cubicBezTo>
                  <a:cubicBezTo>
                    <a:pt x="1" y="1739"/>
                    <a:pt x="764" y="4047"/>
                    <a:pt x="2610" y="4168"/>
                  </a:cubicBezTo>
                  <a:cubicBezTo>
                    <a:pt x="2668" y="4172"/>
                    <a:pt x="2724" y="4174"/>
                    <a:pt x="2780" y="4174"/>
                  </a:cubicBezTo>
                  <a:cubicBezTo>
                    <a:pt x="4522" y="4174"/>
                    <a:pt x="5503" y="2097"/>
                    <a:pt x="4316" y="756"/>
                  </a:cubicBezTo>
                  <a:cubicBezTo>
                    <a:pt x="3880" y="253"/>
                    <a:pt x="3312" y="0"/>
                    <a:pt x="27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34"/>
            <p:cNvSpPr/>
            <p:nvPr/>
          </p:nvSpPr>
          <p:spPr>
            <a:xfrm>
              <a:off x="3364400" y="3888200"/>
              <a:ext cx="137950" cy="104425"/>
            </a:xfrm>
            <a:custGeom>
              <a:rect b="b" l="l" r="r" t="t"/>
              <a:pathLst>
                <a:path extrusionOk="0" h="4177" w="5518">
                  <a:moveTo>
                    <a:pt x="2768" y="0"/>
                  </a:moveTo>
                  <a:cubicBezTo>
                    <a:pt x="2262" y="0"/>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0"/>
                    <a:pt x="27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34"/>
            <p:cNvSpPr/>
            <p:nvPr/>
          </p:nvSpPr>
          <p:spPr>
            <a:xfrm>
              <a:off x="3729975" y="3523300"/>
              <a:ext cx="137750" cy="103975"/>
            </a:xfrm>
            <a:custGeom>
              <a:rect b="b" l="l" r="r" t="t"/>
              <a:pathLst>
                <a:path extrusionOk="0" h="4159" w="5510">
                  <a:moveTo>
                    <a:pt x="2743" y="1"/>
                  </a:moveTo>
                  <a:cubicBezTo>
                    <a:pt x="2201" y="1"/>
                    <a:pt x="1662" y="217"/>
                    <a:pt x="1274" y="646"/>
                  </a:cubicBezTo>
                  <a:cubicBezTo>
                    <a:pt x="1" y="1959"/>
                    <a:pt x="916" y="4159"/>
                    <a:pt x="2730" y="4159"/>
                  </a:cubicBezTo>
                  <a:cubicBezTo>
                    <a:pt x="2747" y="4159"/>
                    <a:pt x="2763" y="4159"/>
                    <a:pt x="2779" y="4158"/>
                  </a:cubicBezTo>
                  <a:cubicBezTo>
                    <a:pt x="4626" y="4138"/>
                    <a:pt x="5509" y="1890"/>
                    <a:pt x="4185" y="605"/>
                  </a:cubicBezTo>
                  <a:cubicBezTo>
                    <a:pt x="3790" y="201"/>
                    <a:pt x="3266" y="1"/>
                    <a:pt x="274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34"/>
            <p:cNvSpPr/>
            <p:nvPr/>
          </p:nvSpPr>
          <p:spPr>
            <a:xfrm>
              <a:off x="2999575" y="4618050"/>
              <a:ext cx="138025" cy="104125"/>
            </a:xfrm>
            <a:custGeom>
              <a:rect b="b" l="l" r="r" t="t"/>
              <a:pathLst>
                <a:path extrusionOk="0" h="4165" w="5521">
                  <a:moveTo>
                    <a:pt x="2761" y="0"/>
                  </a:moveTo>
                  <a:cubicBezTo>
                    <a:pt x="2229" y="0"/>
                    <a:pt x="1697" y="211"/>
                    <a:pt x="1306" y="632"/>
                  </a:cubicBezTo>
                  <a:cubicBezTo>
                    <a:pt x="1" y="1937"/>
                    <a:pt x="904" y="4165"/>
                    <a:pt x="2751" y="4165"/>
                  </a:cubicBezTo>
                  <a:cubicBezTo>
                    <a:pt x="4597" y="4165"/>
                    <a:pt x="5521" y="1937"/>
                    <a:pt x="4216" y="632"/>
                  </a:cubicBezTo>
                  <a:cubicBezTo>
                    <a:pt x="3825" y="211"/>
                    <a:pt x="3293" y="0"/>
                    <a:pt x="27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34"/>
            <p:cNvSpPr/>
            <p:nvPr/>
          </p:nvSpPr>
          <p:spPr>
            <a:xfrm>
              <a:off x="3364525" y="4253475"/>
              <a:ext cx="137875" cy="104400"/>
            </a:xfrm>
            <a:custGeom>
              <a:rect b="b" l="l" r="r" t="t"/>
              <a:pathLst>
                <a:path extrusionOk="0" h="4176" w="5515">
                  <a:moveTo>
                    <a:pt x="2756" y="1"/>
                  </a:moveTo>
                  <a:cubicBezTo>
                    <a:pt x="2208" y="1"/>
                    <a:pt x="1660" y="221"/>
                    <a:pt x="1260" y="663"/>
                  </a:cubicBezTo>
                  <a:cubicBezTo>
                    <a:pt x="1" y="1982"/>
                    <a:pt x="950" y="4176"/>
                    <a:pt x="2780" y="4176"/>
                  </a:cubicBezTo>
                  <a:cubicBezTo>
                    <a:pt x="2789" y="4176"/>
                    <a:pt x="2797" y="4176"/>
                    <a:pt x="2805" y="4176"/>
                  </a:cubicBezTo>
                  <a:cubicBezTo>
                    <a:pt x="4652" y="4136"/>
                    <a:pt x="5515" y="1888"/>
                    <a:pt x="4190" y="603"/>
                  </a:cubicBezTo>
                  <a:cubicBezTo>
                    <a:pt x="3798" y="201"/>
                    <a:pt x="3277" y="1"/>
                    <a:pt x="275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34"/>
            <p:cNvSpPr/>
            <p:nvPr/>
          </p:nvSpPr>
          <p:spPr>
            <a:xfrm>
              <a:off x="3729200" y="3888175"/>
              <a:ext cx="138225" cy="104425"/>
            </a:xfrm>
            <a:custGeom>
              <a:rect b="b" l="l" r="r" t="t"/>
              <a:pathLst>
                <a:path extrusionOk="0" h="4177" w="5529">
                  <a:moveTo>
                    <a:pt x="2778" y="0"/>
                  </a:moveTo>
                  <a:cubicBezTo>
                    <a:pt x="2258" y="0"/>
                    <a:pt x="1737" y="201"/>
                    <a:pt x="1345" y="603"/>
                  </a:cubicBezTo>
                  <a:cubicBezTo>
                    <a:pt x="0" y="1887"/>
                    <a:pt x="884" y="4135"/>
                    <a:pt x="2730" y="4176"/>
                  </a:cubicBezTo>
                  <a:cubicBezTo>
                    <a:pt x="2747" y="4176"/>
                    <a:pt x="2763" y="4176"/>
                    <a:pt x="2779" y="4176"/>
                  </a:cubicBezTo>
                  <a:cubicBezTo>
                    <a:pt x="4594" y="4176"/>
                    <a:pt x="5529" y="1976"/>
                    <a:pt x="4256" y="663"/>
                  </a:cubicBezTo>
                  <a:cubicBezTo>
                    <a:pt x="3865" y="221"/>
                    <a:pt x="3322" y="0"/>
                    <a:pt x="277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34"/>
            <p:cNvSpPr/>
            <p:nvPr/>
          </p:nvSpPr>
          <p:spPr>
            <a:xfrm>
              <a:off x="3364450" y="4619250"/>
              <a:ext cx="138475" cy="104425"/>
            </a:xfrm>
            <a:custGeom>
              <a:rect b="b" l="l" r="r" t="t"/>
              <a:pathLst>
                <a:path extrusionOk="0" h="4177" w="5539">
                  <a:moveTo>
                    <a:pt x="2750" y="0"/>
                  </a:moveTo>
                  <a:cubicBezTo>
                    <a:pt x="966" y="0"/>
                    <a:pt x="1" y="2134"/>
                    <a:pt x="1243" y="3475"/>
                  </a:cubicBezTo>
                  <a:cubicBezTo>
                    <a:pt x="1644" y="3940"/>
                    <a:pt x="2207" y="4176"/>
                    <a:pt x="2770" y="4176"/>
                  </a:cubicBezTo>
                  <a:cubicBezTo>
                    <a:pt x="3277" y="4176"/>
                    <a:pt x="3783" y="3985"/>
                    <a:pt x="4173" y="3595"/>
                  </a:cubicBezTo>
                  <a:cubicBezTo>
                    <a:pt x="5538" y="2351"/>
                    <a:pt x="4695" y="62"/>
                    <a:pt x="2848" y="2"/>
                  </a:cubicBezTo>
                  <a:cubicBezTo>
                    <a:pt x="2815" y="1"/>
                    <a:pt x="2783"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34"/>
            <p:cNvSpPr/>
            <p:nvPr/>
          </p:nvSpPr>
          <p:spPr>
            <a:xfrm>
              <a:off x="3729200" y="4253225"/>
              <a:ext cx="138225" cy="104675"/>
            </a:xfrm>
            <a:custGeom>
              <a:rect b="b" l="l" r="r" t="t"/>
              <a:pathLst>
                <a:path extrusionOk="0" h="4187" w="5529">
                  <a:moveTo>
                    <a:pt x="2769" y="0"/>
                  </a:moveTo>
                  <a:cubicBezTo>
                    <a:pt x="2255" y="0"/>
                    <a:pt x="1742" y="196"/>
                    <a:pt x="1345" y="593"/>
                  </a:cubicBezTo>
                  <a:cubicBezTo>
                    <a:pt x="0" y="1878"/>
                    <a:pt x="864" y="4126"/>
                    <a:pt x="2730" y="4186"/>
                  </a:cubicBezTo>
                  <a:cubicBezTo>
                    <a:pt x="2747" y="4186"/>
                    <a:pt x="2763" y="4186"/>
                    <a:pt x="2780" y="4186"/>
                  </a:cubicBezTo>
                  <a:cubicBezTo>
                    <a:pt x="4594" y="4186"/>
                    <a:pt x="5529" y="2006"/>
                    <a:pt x="4276" y="673"/>
                  </a:cubicBezTo>
                  <a:cubicBezTo>
                    <a:pt x="3870" y="226"/>
                    <a:pt x="3320"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34"/>
            <p:cNvSpPr/>
            <p:nvPr/>
          </p:nvSpPr>
          <p:spPr>
            <a:xfrm>
              <a:off x="3729850" y="4618275"/>
              <a:ext cx="137875" cy="104425"/>
            </a:xfrm>
            <a:custGeom>
              <a:rect b="b" l="l" r="r" t="t"/>
              <a:pathLst>
                <a:path extrusionOk="0" h="4177" w="5515">
                  <a:moveTo>
                    <a:pt x="2757" y="1"/>
                  </a:moveTo>
                  <a:cubicBezTo>
                    <a:pt x="2213" y="1"/>
                    <a:pt x="1670" y="222"/>
                    <a:pt x="1279" y="663"/>
                  </a:cubicBezTo>
                  <a:cubicBezTo>
                    <a:pt x="0" y="1982"/>
                    <a:pt x="929" y="4176"/>
                    <a:pt x="2760" y="4176"/>
                  </a:cubicBezTo>
                  <a:cubicBezTo>
                    <a:pt x="2768" y="4176"/>
                    <a:pt x="2776" y="4176"/>
                    <a:pt x="2784" y="4176"/>
                  </a:cubicBezTo>
                  <a:cubicBezTo>
                    <a:pt x="4631" y="4136"/>
                    <a:pt x="5514" y="1888"/>
                    <a:pt x="4190" y="603"/>
                  </a:cubicBezTo>
                  <a:cubicBezTo>
                    <a:pt x="3798" y="202"/>
                    <a:pt x="3277" y="1"/>
                    <a:pt x="275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34"/>
            <p:cNvSpPr/>
            <p:nvPr/>
          </p:nvSpPr>
          <p:spPr>
            <a:xfrm>
              <a:off x="2279000" y="3158000"/>
              <a:ext cx="118450" cy="105600"/>
            </a:xfrm>
            <a:custGeom>
              <a:rect b="b" l="l" r="r" t="t"/>
              <a:pathLst>
                <a:path extrusionOk="0" h="4224" w="4738">
                  <a:moveTo>
                    <a:pt x="2365" y="1"/>
                  </a:moveTo>
                  <a:cubicBezTo>
                    <a:pt x="1891" y="1"/>
                    <a:pt x="1418" y="179"/>
                    <a:pt x="1024" y="545"/>
                  </a:cubicBezTo>
                  <a:cubicBezTo>
                    <a:pt x="12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34"/>
            <p:cNvSpPr/>
            <p:nvPr/>
          </p:nvSpPr>
          <p:spPr>
            <a:xfrm>
              <a:off x="2280525" y="3523750"/>
              <a:ext cx="110100" cy="103350"/>
            </a:xfrm>
            <a:custGeom>
              <a:rect b="b" l="l" r="r" t="t"/>
              <a:pathLst>
                <a:path extrusionOk="0" h="4134" w="4404">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34"/>
            <p:cNvSpPr/>
            <p:nvPr/>
          </p:nvSpPr>
          <p:spPr>
            <a:xfrm>
              <a:off x="2651500" y="3158975"/>
              <a:ext cx="109750" cy="103575"/>
            </a:xfrm>
            <a:custGeom>
              <a:rect b="b" l="l" r="r" t="t"/>
              <a:pathLst>
                <a:path extrusionOk="0" h="4143" w="4390">
                  <a:moveTo>
                    <a:pt x="2096" y="1"/>
                  </a:moveTo>
                  <a:cubicBezTo>
                    <a:pt x="1043" y="1"/>
                    <a:pt x="28" y="821"/>
                    <a:pt x="14" y="2052"/>
                  </a:cubicBezTo>
                  <a:cubicBezTo>
                    <a:pt x="1" y="3305"/>
                    <a:pt x="1023" y="4143"/>
                    <a:pt x="2090" y="4143"/>
                  </a:cubicBezTo>
                  <a:cubicBezTo>
                    <a:pt x="2594" y="4143"/>
                    <a:pt x="3108" y="3956"/>
                    <a:pt x="3527" y="3537"/>
                  </a:cubicBezTo>
                  <a:cubicBezTo>
                    <a:pt x="4390" y="2754"/>
                    <a:pt x="4390" y="1409"/>
                    <a:pt x="3547" y="626"/>
                  </a:cubicBezTo>
                  <a:cubicBezTo>
                    <a:pt x="3127" y="194"/>
                    <a:pt x="2607" y="1"/>
                    <a:pt x="209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34"/>
            <p:cNvSpPr/>
            <p:nvPr/>
          </p:nvSpPr>
          <p:spPr>
            <a:xfrm>
              <a:off x="2280525" y="3888925"/>
              <a:ext cx="109750" cy="103625"/>
            </a:xfrm>
            <a:custGeom>
              <a:rect b="b" l="l" r="r" t="t"/>
              <a:pathLst>
                <a:path extrusionOk="0" h="4145" w="4390">
                  <a:moveTo>
                    <a:pt x="2297" y="1"/>
                  </a:moveTo>
                  <a:cubicBezTo>
                    <a:pt x="1796" y="1"/>
                    <a:pt x="1285" y="184"/>
                    <a:pt x="863" y="593"/>
                  </a:cubicBezTo>
                  <a:cubicBezTo>
                    <a:pt x="20" y="1376"/>
                    <a:pt x="0" y="2720"/>
                    <a:pt x="843" y="3523"/>
                  </a:cubicBezTo>
                  <a:cubicBezTo>
                    <a:pt x="1265" y="3952"/>
                    <a:pt x="1788" y="4144"/>
                    <a:pt x="2302" y="4144"/>
                  </a:cubicBezTo>
                  <a:cubicBezTo>
                    <a:pt x="3353" y="4144"/>
                    <a:pt x="4362" y="3338"/>
                    <a:pt x="4376" y="2098"/>
                  </a:cubicBezTo>
                  <a:cubicBezTo>
                    <a:pt x="4389" y="840"/>
                    <a:pt x="3368" y="1"/>
                    <a:pt x="229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34"/>
            <p:cNvSpPr/>
            <p:nvPr/>
          </p:nvSpPr>
          <p:spPr>
            <a:xfrm>
              <a:off x="2634825" y="3523825"/>
              <a:ext cx="137975" cy="104425"/>
            </a:xfrm>
            <a:custGeom>
              <a:rect b="b" l="l" r="r" t="t"/>
              <a:pathLst>
                <a:path extrusionOk="0" h="4177" w="5519">
                  <a:moveTo>
                    <a:pt x="2730" y="0"/>
                  </a:moveTo>
                  <a:cubicBezTo>
                    <a:pt x="947" y="0"/>
                    <a:pt x="1" y="2134"/>
                    <a:pt x="1223" y="3475"/>
                  </a:cubicBezTo>
                  <a:cubicBezTo>
                    <a:pt x="1625" y="3940"/>
                    <a:pt x="2188" y="4177"/>
                    <a:pt x="2751" y="4177"/>
                  </a:cubicBezTo>
                  <a:cubicBezTo>
                    <a:pt x="3257" y="4177"/>
                    <a:pt x="3764" y="3985"/>
                    <a:pt x="4154" y="3595"/>
                  </a:cubicBezTo>
                  <a:cubicBezTo>
                    <a:pt x="5519" y="2351"/>
                    <a:pt x="4675" y="83"/>
                    <a:pt x="2829" y="2"/>
                  </a:cubicBezTo>
                  <a:cubicBezTo>
                    <a:pt x="2796" y="1"/>
                    <a:pt x="2763"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34"/>
            <p:cNvSpPr/>
            <p:nvPr/>
          </p:nvSpPr>
          <p:spPr>
            <a:xfrm>
              <a:off x="2999075" y="3159075"/>
              <a:ext cx="138525" cy="104650"/>
            </a:xfrm>
            <a:custGeom>
              <a:rect b="b" l="l" r="r" t="t"/>
              <a:pathLst>
                <a:path extrusionOk="0" h="4186" w="5541">
                  <a:moveTo>
                    <a:pt x="2771" y="0"/>
                  </a:moveTo>
                  <a:cubicBezTo>
                    <a:pt x="924" y="0"/>
                    <a:pt x="1" y="2228"/>
                    <a:pt x="1306" y="3553"/>
                  </a:cubicBezTo>
                  <a:cubicBezTo>
                    <a:pt x="1707" y="3974"/>
                    <a:pt x="2244" y="4185"/>
                    <a:pt x="2778" y="4185"/>
                  </a:cubicBezTo>
                  <a:cubicBezTo>
                    <a:pt x="3313" y="4185"/>
                    <a:pt x="3845" y="3974"/>
                    <a:pt x="4236" y="3553"/>
                  </a:cubicBezTo>
                  <a:cubicBezTo>
                    <a:pt x="5541" y="222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34"/>
            <p:cNvSpPr/>
            <p:nvPr/>
          </p:nvSpPr>
          <p:spPr>
            <a:xfrm>
              <a:off x="2269475" y="4253375"/>
              <a:ext cx="137950" cy="104050"/>
            </a:xfrm>
            <a:custGeom>
              <a:rect b="b" l="l" r="r" t="t"/>
              <a:pathLst>
                <a:path extrusionOk="0" h="4162" w="5518">
                  <a:moveTo>
                    <a:pt x="2754" y="1"/>
                  </a:moveTo>
                  <a:cubicBezTo>
                    <a:pt x="2250" y="1"/>
                    <a:pt x="1744" y="187"/>
                    <a:pt x="1345" y="567"/>
                  </a:cubicBezTo>
                  <a:cubicBezTo>
                    <a:pt x="0" y="1811"/>
                    <a:pt x="823" y="4100"/>
                    <a:pt x="2670" y="4160"/>
                  </a:cubicBezTo>
                  <a:cubicBezTo>
                    <a:pt x="2703" y="4161"/>
                    <a:pt x="2736" y="4162"/>
                    <a:pt x="2768" y="4162"/>
                  </a:cubicBezTo>
                  <a:cubicBezTo>
                    <a:pt x="4553" y="4162"/>
                    <a:pt x="5518" y="2028"/>
                    <a:pt x="4276" y="687"/>
                  </a:cubicBezTo>
                  <a:cubicBezTo>
                    <a:pt x="3874" y="232"/>
                    <a:pt x="3316" y="1"/>
                    <a:pt x="275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34"/>
            <p:cNvSpPr/>
            <p:nvPr/>
          </p:nvSpPr>
          <p:spPr>
            <a:xfrm>
              <a:off x="2651500" y="3889000"/>
              <a:ext cx="110250" cy="103725"/>
            </a:xfrm>
            <a:custGeom>
              <a:rect b="b" l="l" r="r" t="t"/>
              <a:pathLst>
                <a:path extrusionOk="0" h="4149" w="4410">
                  <a:moveTo>
                    <a:pt x="2103" y="0"/>
                  </a:moveTo>
                  <a:cubicBezTo>
                    <a:pt x="1046" y="0"/>
                    <a:pt x="28" y="815"/>
                    <a:pt x="14" y="2055"/>
                  </a:cubicBezTo>
                  <a:cubicBezTo>
                    <a:pt x="0" y="3303"/>
                    <a:pt x="1027" y="4148"/>
                    <a:pt x="2102" y="4148"/>
                  </a:cubicBezTo>
                  <a:cubicBezTo>
                    <a:pt x="2599" y="4148"/>
                    <a:pt x="3107" y="3967"/>
                    <a:pt x="3527" y="3560"/>
                  </a:cubicBezTo>
                  <a:cubicBezTo>
                    <a:pt x="4390" y="2778"/>
                    <a:pt x="4410" y="1433"/>
                    <a:pt x="3567" y="630"/>
                  </a:cubicBezTo>
                  <a:cubicBezTo>
                    <a:pt x="3145" y="195"/>
                    <a:pt x="2619" y="0"/>
                    <a:pt x="21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34"/>
            <p:cNvSpPr/>
            <p:nvPr/>
          </p:nvSpPr>
          <p:spPr>
            <a:xfrm>
              <a:off x="2999575" y="5350025"/>
              <a:ext cx="138025" cy="104275"/>
            </a:xfrm>
            <a:custGeom>
              <a:rect b="b" l="l" r="r" t="t"/>
              <a:pathLst>
                <a:path extrusionOk="0" h="4171" w="5521">
                  <a:moveTo>
                    <a:pt x="2761" y="1"/>
                  </a:moveTo>
                  <a:cubicBezTo>
                    <a:pt x="2229" y="1"/>
                    <a:pt x="1697" y="207"/>
                    <a:pt x="1306" y="618"/>
                  </a:cubicBezTo>
                  <a:cubicBezTo>
                    <a:pt x="1" y="1923"/>
                    <a:pt x="904" y="4171"/>
                    <a:pt x="2751" y="4171"/>
                  </a:cubicBezTo>
                  <a:cubicBezTo>
                    <a:pt x="4597" y="4171"/>
                    <a:pt x="5521" y="1923"/>
                    <a:pt x="4216" y="618"/>
                  </a:cubicBezTo>
                  <a:cubicBezTo>
                    <a:pt x="3825" y="207"/>
                    <a:pt x="3293" y="1"/>
                    <a:pt x="27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34"/>
            <p:cNvSpPr/>
            <p:nvPr/>
          </p:nvSpPr>
          <p:spPr>
            <a:xfrm>
              <a:off x="3364400" y="4985100"/>
              <a:ext cx="138225" cy="104425"/>
            </a:xfrm>
            <a:custGeom>
              <a:rect b="b" l="l" r="r" t="t"/>
              <a:pathLst>
                <a:path extrusionOk="0" h="4177" w="5529">
                  <a:moveTo>
                    <a:pt x="2777" y="0"/>
                  </a:moveTo>
                  <a:cubicBezTo>
                    <a:pt x="2258" y="0"/>
                    <a:pt x="1737" y="201"/>
                    <a:pt x="1345" y="603"/>
                  </a:cubicBezTo>
                  <a:cubicBezTo>
                    <a:pt x="0" y="1867"/>
                    <a:pt x="863" y="4115"/>
                    <a:pt x="2710" y="4176"/>
                  </a:cubicBezTo>
                  <a:cubicBezTo>
                    <a:pt x="2727" y="4176"/>
                    <a:pt x="2743" y="4176"/>
                    <a:pt x="2759" y="4176"/>
                  </a:cubicBezTo>
                  <a:cubicBezTo>
                    <a:pt x="4574" y="4176"/>
                    <a:pt x="5529" y="1996"/>
                    <a:pt x="4255" y="663"/>
                  </a:cubicBezTo>
                  <a:cubicBezTo>
                    <a:pt x="3865" y="221"/>
                    <a:pt x="3322"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34"/>
            <p:cNvSpPr/>
            <p:nvPr/>
          </p:nvSpPr>
          <p:spPr>
            <a:xfrm>
              <a:off x="3364400" y="5349925"/>
              <a:ext cx="137950" cy="104425"/>
            </a:xfrm>
            <a:custGeom>
              <a:rect b="b" l="l" r="r" t="t"/>
              <a:pathLst>
                <a:path extrusionOk="0" h="4177" w="5518">
                  <a:moveTo>
                    <a:pt x="2768" y="1"/>
                  </a:moveTo>
                  <a:cubicBezTo>
                    <a:pt x="2262" y="1"/>
                    <a:pt x="1755" y="192"/>
                    <a:pt x="1365" y="582"/>
                  </a:cubicBezTo>
                  <a:cubicBezTo>
                    <a:pt x="0" y="1826"/>
                    <a:pt x="823" y="4094"/>
                    <a:pt x="2670" y="4175"/>
                  </a:cubicBezTo>
                  <a:cubicBezTo>
                    <a:pt x="2703" y="4176"/>
                    <a:pt x="2736" y="4177"/>
                    <a:pt x="2768" y="4177"/>
                  </a:cubicBezTo>
                  <a:cubicBezTo>
                    <a:pt x="4552" y="4177"/>
                    <a:pt x="5518" y="2043"/>
                    <a:pt x="4296" y="702"/>
                  </a:cubicBezTo>
                  <a:cubicBezTo>
                    <a:pt x="3894" y="237"/>
                    <a:pt x="3331"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34"/>
            <p:cNvSpPr/>
            <p:nvPr/>
          </p:nvSpPr>
          <p:spPr>
            <a:xfrm>
              <a:off x="3729475" y="4985600"/>
              <a:ext cx="138250" cy="104350"/>
            </a:xfrm>
            <a:custGeom>
              <a:rect b="b" l="l" r="r" t="t"/>
              <a:pathLst>
                <a:path extrusionOk="0" h="4174" w="5530">
                  <a:moveTo>
                    <a:pt x="2750" y="0"/>
                  </a:moveTo>
                  <a:cubicBezTo>
                    <a:pt x="936" y="0"/>
                    <a:pt x="1" y="2200"/>
                    <a:pt x="1274" y="3513"/>
                  </a:cubicBezTo>
                  <a:cubicBezTo>
                    <a:pt x="1672" y="3952"/>
                    <a:pt x="2216" y="4173"/>
                    <a:pt x="2760" y="4173"/>
                  </a:cubicBezTo>
                  <a:cubicBezTo>
                    <a:pt x="3285" y="4173"/>
                    <a:pt x="3810" y="3967"/>
                    <a:pt x="4205" y="3553"/>
                  </a:cubicBezTo>
                  <a:cubicBezTo>
                    <a:pt x="5529" y="2269"/>
                    <a:pt x="4646" y="21"/>
                    <a:pt x="2799" y="1"/>
                  </a:cubicBezTo>
                  <a:cubicBezTo>
                    <a:pt x="2783" y="0"/>
                    <a:pt x="2767" y="0"/>
                    <a:pt x="27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34"/>
            <p:cNvSpPr/>
            <p:nvPr/>
          </p:nvSpPr>
          <p:spPr>
            <a:xfrm>
              <a:off x="3729850" y="5349975"/>
              <a:ext cx="137875" cy="104325"/>
            </a:xfrm>
            <a:custGeom>
              <a:rect b="b" l="l" r="r" t="t"/>
              <a:pathLst>
                <a:path extrusionOk="0" h="4173" w="5515">
                  <a:moveTo>
                    <a:pt x="2747" y="0"/>
                  </a:moveTo>
                  <a:cubicBezTo>
                    <a:pt x="2206" y="0"/>
                    <a:pt x="1667" y="221"/>
                    <a:pt x="1279" y="660"/>
                  </a:cubicBezTo>
                  <a:cubicBezTo>
                    <a:pt x="0" y="1979"/>
                    <a:pt x="929" y="4173"/>
                    <a:pt x="2760" y="4173"/>
                  </a:cubicBezTo>
                  <a:cubicBezTo>
                    <a:pt x="2768" y="4173"/>
                    <a:pt x="2776" y="4173"/>
                    <a:pt x="2784" y="4173"/>
                  </a:cubicBezTo>
                  <a:cubicBezTo>
                    <a:pt x="4631" y="4133"/>
                    <a:pt x="5514" y="1905"/>
                    <a:pt x="4190" y="620"/>
                  </a:cubicBezTo>
                  <a:cubicBezTo>
                    <a:pt x="3795" y="206"/>
                    <a:pt x="3270" y="0"/>
                    <a:pt x="274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34"/>
            <p:cNvSpPr/>
            <p:nvPr/>
          </p:nvSpPr>
          <p:spPr>
            <a:xfrm>
              <a:off x="2269475" y="4985175"/>
              <a:ext cx="137700" cy="104450"/>
            </a:xfrm>
            <a:custGeom>
              <a:rect b="b" l="l" r="r" t="t"/>
              <a:pathLst>
                <a:path extrusionOk="0" h="4178" w="5508">
                  <a:moveTo>
                    <a:pt x="2742" y="0"/>
                  </a:moveTo>
                  <a:cubicBezTo>
                    <a:pt x="2270" y="0"/>
                    <a:pt x="1798" y="173"/>
                    <a:pt x="1405" y="519"/>
                  </a:cubicBezTo>
                  <a:cubicBezTo>
                    <a:pt x="0" y="1724"/>
                    <a:pt x="763" y="4032"/>
                    <a:pt x="2610" y="4173"/>
                  </a:cubicBezTo>
                  <a:cubicBezTo>
                    <a:pt x="2659" y="4176"/>
                    <a:pt x="2708" y="4177"/>
                    <a:pt x="2757" y="4177"/>
                  </a:cubicBezTo>
                  <a:cubicBezTo>
                    <a:pt x="4513" y="4177"/>
                    <a:pt x="5507" y="2088"/>
                    <a:pt x="4316" y="740"/>
                  </a:cubicBezTo>
                  <a:cubicBezTo>
                    <a:pt x="3878" y="248"/>
                    <a:pt x="3309" y="0"/>
                    <a:pt x="274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34"/>
            <p:cNvSpPr/>
            <p:nvPr/>
          </p:nvSpPr>
          <p:spPr>
            <a:xfrm>
              <a:off x="2634275" y="4985100"/>
              <a:ext cx="138375" cy="104400"/>
            </a:xfrm>
            <a:custGeom>
              <a:rect b="b" l="l" r="r" t="t"/>
              <a:pathLst>
                <a:path extrusionOk="0" h="4176" w="5535">
                  <a:moveTo>
                    <a:pt x="2769" y="1"/>
                  </a:moveTo>
                  <a:cubicBezTo>
                    <a:pt x="2246" y="1"/>
                    <a:pt x="1722" y="206"/>
                    <a:pt x="1325" y="623"/>
                  </a:cubicBezTo>
                  <a:cubicBezTo>
                    <a:pt x="1" y="1907"/>
                    <a:pt x="904" y="4155"/>
                    <a:pt x="2751" y="4176"/>
                  </a:cubicBezTo>
                  <a:cubicBezTo>
                    <a:pt x="2759" y="4176"/>
                    <a:pt x="2767" y="4176"/>
                    <a:pt x="2775" y="4176"/>
                  </a:cubicBezTo>
                  <a:cubicBezTo>
                    <a:pt x="4606" y="4176"/>
                    <a:pt x="5535" y="1962"/>
                    <a:pt x="4236" y="643"/>
                  </a:cubicBezTo>
                  <a:cubicBezTo>
                    <a:pt x="3840" y="216"/>
                    <a:pt x="3305"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34"/>
            <p:cNvSpPr/>
            <p:nvPr/>
          </p:nvSpPr>
          <p:spPr>
            <a:xfrm>
              <a:off x="2675425" y="5350150"/>
              <a:ext cx="79300" cy="42425"/>
            </a:xfrm>
            <a:custGeom>
              <a:rect b="b" l="l" r="r" t="t"/>
              <a:pathLst>
                <a:path extrusionOk="0" h="1697" w="3172">
                  <a:moveTo>
                    <a:pt x="1128" y="1"/>
                  </a:moveTo>
                  <a:cubicBezTo>
                    <a:pt x="738" y="1"/>
                    <a:pt x="344" y="115"/>
                    <a:pt x="1" y="352"/>
                  </a:cubicBezTo>
                  <a:cubicBezTo>
                    <a:pt x="1044" y="814"/>
                    <a:pt x="2108" y="1275"/>
                    <a:pt x="3172" y="1697"/>
                  </a:cubicBezTo>
                  <a:cubicBezTo>
                    <a:pt x="3092" y="1316"/>
                    <a:pt x="2911" y="974"/>
                    <a:pt x="2650" y="693"/>
                  </a:cubicBezTo>
                  <a:cubicBezTo>
                    <a:pt x="2258" y="242"/>
                    <a:pt x="1696" y="1"/>
                    <a:pt x="112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34"/>
            <p:cNvSpPr/>
            <p:nvPr/>
          </p:nvSpPr>
          <p:spPr>
            <a:xfrm>
              <a:off x="2999075" y="4985100"/>
              <a:ext cx="138525" cy="104400"/>
            </a:xfrm>
            <a:custGeom>
              <a:rect b="b" l="l" r="r" t="t"/>
              <a:pathLst>
                <a:path extrusionOk="0" h="4176" w="5541">
                  <a:moveTo>
                    <a:pt x="2762" y="1"/>
                  </a:moveTo>
                  <a:cubicBezTo>
                    <a:pt x="2236" y="1"/>
                    <a:pt x="1712" y="206"/>
                    <a:pt x="1326" y="623"/>
                  </a:cubicBezTo>
                  <a:cubicBezTo>
                    <a:pt x="1" y="1928"/>
                    <a:pt x="924" y="4155"/>
                    <a:pt x="2771" y="4176"/>
                  </a:cubicBezTo>
                  <a:cubicBezTo>
                    <a:pt x="4617" y="4176"/>
                    <a:pt x="5541" y="1948"/>
                    <a:pt x="4236" y="643"/>
                  </a:cubicBezTo>
                  <a:cubicBezTo>
                    <a:pt x="3840" y="216"/>
                    <a:pt x="3300" y="1"/>
                    <a:pt x="276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34"/>
            <p:cNvSpPr/>
            <p:nvPr/>
          </p:nvSpPr>
          <p:spPr>
            <a:xfrm>
              <a:off x="4827625" y="3523875"/>
              <a:ext cx="138025" cy="104150"/>
            </a:xfrm>
            <a:custGeom>
              <a:rect b="b" l="l" r="r" t="t"/>
              <a:pathLst>
                <a:path extrusionOk="0" h="4166" w="5521">
                  <a:moveTo>
                    <a:pt x="2751" y="0"/>
                  </a:moveTo>
                  <a:cubicBezTo>
                    <a:pt x="924" y="0"/>
                    <a:pt x="1" y="2228"/>
                    <a:pt x="1285" y="3533"/>
                  </a:cubicBezTo>
                  <a:cubicBezTo>
                    <a:pt x="1687" y="3955"/>
                    <a:pt x="2224" y="4165"/>
                    <a:pt x="2758" y="4165"/>
                  </a:cubicBezTo>
                  <a:cubicBezTo>
                    <a:pt x="3292" y="4165"/>
                    <a:pt x="3824" y="3955"/>
                    <a:pt x="4216" y="3533"/>
                  </a:cubicBezTo>
                  <a:cubicBezTo>
                    <a:pt x="5520" y="2228"/>
                    <a:pt x="4597" y="0"/>
                    <a:pt x="27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34"/>
            <p:cNvSpPr/>
            <p:nvPr/>
          </p:nvSpPr>
          <p:spPr>
            <a:xfrm>
              <a:off x="5192850" y="3159025"/>
              <a:ext cx="138100" cy="104200"/>
            </a:xfrm>
            <a:custGeom>
              <a:rect b="b" l="l" r="r" t="t"/>
              <a:pathLst>
                <a:path extrusionOk="0" h="4168" w="5524">
                  <a:moveTo>
                    <a:pt x="2721" y="1"/>
                  </a:moveTo>
                  <a:cubicBezTo>
                    <a:pt x="941" y="1"/>
                    <a:pt x="1" y="2168"/>
                    <a:pt x="1248" y="3495"/>
                  </a:cubicBezTo>
                  <a:cubicBezTo>
                    <a:pt x="1654" y="3942"/>
                    <a:pt x="2210" y="4168"/>
                    <a:pt x="2763" y="4168"/>
                  </a:cubicBezTo>
                  <a:cubicBezTo>
                    <a:pt x="3279" y="4168"/>
                    <a:pt x="3792" y="3972"/>
                    <a:pt x="4179" y="3575"/>
                  </a:cubicBezTo>
                  <a:cubicBezTo>
                    <a:pt x="5524" y="2290"/>
                    <a:pt x="4641" y="42"/>
                    <a:pt x="2794" y="2"/>
                  </a:cubicBezTo>
                  <a:cubicBezTo>
                    <a:pt x="2770" y="1"/>
                    <a:pt x="2745" y="1"/>
                    <a:pt x="272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34"/>
            <p:cNvSpPr/>
            <p:nvPr/>
          </p:nvSpPr>
          <p:spPr>
            <a:xfrm>
              <a:off x="4097025" y="4618300"/>
              <a:ext cx="139000" cy="104400"/>
            </a:xfrm>
            <a:custGeom>
              <a:rect b="b" l="l" r="r" t="t"/>
              <a:pathLst>
                <a:path extrusionOk="0" h="4176" w="5560">
                  <a:moveTo>
                    <a:pt x="2771" y="0"/>
                  </a:moveTo>
                  <a:cubicBezTo>
                    <a:pt x="2246" y="0"/>
                    <a:pt x="1721" y="206"/>
                    <a:pt x="1325" y="622"/>
                  </a:cubicBezTo>
                  <a:cubicBezTo>
                    <a:pt x="0" y="1927"/>
                    <a:pt x="923" y="4155"/>
                    <a:pt x="2770" y="4175"/>
                  </a:cubicBezTo>
                  <a:cubicBezTo>
                    <a:pt x="4617" y="4175"/>
                    <a:pt x="5560" y="1947"/>
                    <a:pt x="4255" y="642"/>
                  </a:cubicBezTo>
                  <a:cubicBezTo>
                    <a:pt x="3849" y="216"/>
                    <a:pt x="3309"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34"/>
            <p:cNvSpPr/>
            <p:nvPr/>
          </p:nvSpPr>
          <p:spPr>
            <a:xfrm>
              <a:off x="4462325" y="4253475"/>
              <a:ext cx="138375" cy="104400"/>
            </a:xfrm>
            <a:custGeom>
              <a:rect b="b" l="l" r="r" t="t"/>
              <a:pathLst>
                <a:path extrusionOk="0" h="4176" w="5535">
                  <a:moveTo>
                    <a:pt x="2760" y="1"/>
                  </a:moveTo>
                  <a:cubicBezTo>
                    <a:pt x="2238" y="1"/>
                    <a:pt x="1717" y="201"/>
                    <a:pt x="1325" y="603"/>
                  </a:cubicBezTo>
                  <a:cubicBezTo>
                    <a:pt x="0" y="1888"/>
                    <a:pt x="884" y="4136"/>
                    <a:pt x="2730" y="4176"/>
                  </a:cubicBezTo>
                  <a:cubicBezTo>
                    <a:pt x="2739" y="4176"/>
                    <a:pt x="2747" y="4176"/>
                    <a:pt x="2755" y="4176"/>
                  </a:cubicBezTo>
                  <a:cubicBezTo>
                    <a:pt x="4585" y="4176"/>
                    <a:pt x="5534" y="1982"/>
                    <a:pt x="4256" y="663"/>
                  </a:cubicBezTo>
                  <a:cubicBezTo>
                    <a:pt x="3855" y="221"/>
                    <a:pt x="3307"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34"/>
            <p:cNvSpPr/>
            <p:nvPr/>
          </p:nvSpPr>
          <p:spPr>
            <a:xfrm>
              <a:off x="4844500" y="3888925"/>
              <a:ext cx="110100" cy="103625"/>
            </a:xfrm>
            <a:custGeom>
              <a:rect b="b" l="l" r="r" t="t"/>
              <a:pathLst>
                <a:path extrusionOk="0" h="4145" w="4404">
                  <a:moveTo>
                    <a:pt x="2103" y="1"/>
                  </a:moveTo>
                  <a:cubicBezTo>
                    <a:pt x="1027" y="1"/>
                    <a:pt x="1" y="840"/>
                    <a:pt x="28" y="2098"/>
                  </a:cubicBezTo>
                  <a:cubicBezTo>
                    <a:pt x="42" y="3338"/>
                    <a:pt x="1051" y="4144"/>
                    <a:pt x="2102" y="4144"/>
                  </a:cubicBezTo>
                  <a:cubicBezTo>
                    <a:pt x="2616" y="4144"/>
                    <a:pt x="3139" y="3952"/>
                    <a:pt x="3561" y="3523"/>
                  </a:cubicBezTo>
                  <a:cubicBezTo>
                    <a:pt x="4404" y="2720"/>
                    <a:pt x="4384" y="1376"/>
                    <a:pt x="3541" y="593"/>
                  </a:cubicBezTo>
                  <a:cubicBezTo>
                    <a:pt x="3119" y="184"/>
                    <a:pt x="2606" y="1"/>
                    <a:pt x="210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34"/>
            <p:cNvSpPr/>
            <p:nvPr/>
          </p:nvSpPr>
          <p:spPr>
            <a:xfrm>
              <a:off x="5203975" y="3523825"/>
              <a:ext cx="114950" cy="103675"/>
            </a:xfrm>
            <a:custGeom>
              <a:rect b="b" l="l" r="r" t="t"/>
              <a:pathLst>
                <a:path extrusionOk="0" h="4147" w="4598">
                  <a:moveTo>
                    <a:pt x="2312" y="1"/>
                  </a:moveTo>
                  <a:cubicBezTo>
                    <a:pt x="1809" y="1"/>
                    <a:pt x="1304" y="182"/>
                    <a:pt x="904" y="544"/>
                  </a:cubicBezTo>
                  <a:cubicBezTo>
                    <a:pt x="61" y="1327"/>
                    <a:pt x="1" y="2632"/>
                    <a:pt x="783" y="3475"/>
                  </a:cubicBezTo>
                  <a:cubicBezTo>
                    <a:pt x="1197" y="3920"/>
                    <a:pt x="1755" y="4147"/>
                    <a:pt x="2314" y="4147"/>
                  </a:cubicBezTo>
                  <a:cubicBezTo>
                    <a:pt x="2815" y="4147"/>
                    <a:pt x="3316" y="3965"/>
                    <a:pt x="3714" y="3595"/>
                  </a:cubicBezTo>
                  <a:cubicBezTo>
                    <a:pt x="4557" y="2833"/>
                    <a:pt x="4597" y="1508"/>
                    <a:pt x="3834" y="665"/>
                  </a:cubicBezTo>
                  <a:cubicBezTo>
                    <a:pt x="3423" y="222"/>
                    <a:pt x="2869" y="1"/>
                    <a:pt x="231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34"/>
            <p:cNvSpPr/>
            <p:nvPr/>
          </p:nvSpPr>
          <p:spPr>
            <a:xfrm>
              <a:off x="5557525" y="3158550"/>
              <a:ext cx="138225" cy="104425"/>
            </a:xfrm>
            <a:custGeom>
              <a:rect b="b" l="l" r="r" t="t"/>
              <a:pathLst>
                <a:path extrusionOk="0" h="4177" w="5529">
                  <a:moveTo>
                    <a:pt x="2750" y="1"/>
                  </a:moveTo>
                  <a:cubicBezTo>
                    <a:pt x="936" y="1"/>
                    <a:pt x="1" y="2201"/>
                    <a:pt x="1274" y="3514"/>
                  </a:cubicBezTo>
                  <a:cubicBezTo>
                    <a:pt x="1674" y="3955"/>
                    <a:pt x="2222" y="4176"/>
                    <a:pt x="2770" y="4176"/>
                  </a:cubicBezTo>
                  <a:cubicBezTo>
                    <a:pt x="3291" y="4176"/>
                    <a:pt x="3812" y="3976"/>
                    <a:pt x="4204" y="3574"/>
                  </a:cubicBezTo>
                  <a:cubicBezTo>
                    <a:pt x="5529" y="2289"/>
                    <a:pt x="4646" y="41"/>
                    <a:pt x="2799" y="1"/>
                  </a:cubicBezTo>
                  <a:cubicBezTo>
                    <a:pt x="2783" y="1"/>
                    <a:pt x="2766" y="1"/>
                    <a:pt x="27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34"/>
            <p:cNvSpPr/>
            <p:nvPr/>
          </p:nvSpPr>
          <p:spPr>
            <a:xfrm>
              <a:off x="4462325" y="4618550"/>
              <a:ext cx="138025" cy="104150"/>
            </a:xfrm>
            <a:custGeom>
              <a:rect b="b" l="l" r="r" t="t"/>
              <a:pathLst>
                <a:path extrusionOk="0" h="4166" w="5521">
                  <a:moveTo>
                    <a:pt x="2760" y="0"/>
                  </a:moveTo>
                  <a:cubicBezTo>
                    <a:pt x="2228" y="0"/>
                    <a:pt x="1696" y="211"/>
                    <a:pt x="1305" y="632"/>
                  </a:cubicBezTo>
                  <a:cubicBezTo>
                    <a:pt x="0" y="1937"/>
                    <a:pt x="924" y="4165"/>
                    <a:pt x="2770" y="4165"/>
                  </a:cubicBezTo>
                  <a:cubicBezTo>
                    <a:pt x="4617" y="4165"/>
                    <a:pt x="5520" y="1937"/>
                    <a:pt x="4215" y="632"/>
                  </a:cubicBezTo>
                  <a:cubicBezTo>
                    <a:pt x="3824" y="211"/>
                    <a:pt x="3292" y="0"/>
                    <a:pt x="27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34"/>
            <p:cNvSpPr/>
            <p:nvPr/>
          </p:nvSpPr>
          <p:spPr>
            <a:xfrm>
              <a:off x="4827625" y="4253175"/>
              <a:ext cx="137575" cy="104375"/>
            </a:xfrm>
            <a:custGeom>
              <a:rect b="b" l="l" r="r" t="t"/>
              <a:pathLst>
                <a:path extrusionOk="0" h="4175" w="5503">
                  <a:moveTo>
                    <a:pt x="2746" y="0"/>
                  </a:moveTo>
                  <a:cubicBezTo>
                    <a:pt x="2272" y="0"/>
                    <a:pt x="1799" y="178"/>
                    <a:pt x="1406" y="535"/>
                  </a:cubicBezTo>
                  <a:cubicBezTo>
                    <a:pt x="1" y="1739"/>
                    <a:pt x="763" y="4047"/>
                    <a:pt x="2610" y="4168"/>
                  </a:cubicBezTo>
                  <a:cubicBezTo>
                    <a:pt x="2667" y="4172"/>
                    <a:pt x="2724" y="4174"/>
                    <a:pt x="2780" y="4174"/>
                  </a:cubicBezTo>
                  <a:cubicBezTo>
                    <a:pt x="4522" y="4174"/>
                    <a:pt x="5502" y="2097"/>
                    <a:pt x="4316" y="756"/>
                  </a:cubicBezTo>
                  <a:cubicBezTo>
                    <a:pt x="3879" y="253"/>
                    <a:pt x="3312" y="0"/>
                    <a:pt x="274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34"/>
            <p:cNvSpPr/>
            <p:nvPr/>
          </p:nvSpPr>
          <p:spPr>
            <a:xfrm>
              <a:off x="5192425" y="3888200"/>
              <a:ext cx="137975" cy="104425"/>
            </a:xfrm>
            <a:custGeom>
              <a:rect b="b" l="l" r="r" t="t"/>
              <a:pathLst>
                <a:path extrusionOk="0" h="4177" w="5519">
                  <a:moveTo>
                    <a:pt x="2769" y="0"/>
                  </a:moveTo>
                  <a:cubicBezTo>
                    <a:pt x="2262" y="0"/>
                    <a:pt x="1756" y="192"/>
                    <a:pt x="1366" y="582"/>
                  </a:cubicBezTo>
                  <a:cubicBezTo>
                    <a:pt x="1" y="1826"/>
                    <a:pt x="824" y="4094"/>
                    <a:pt x="2670" y="4175"/>
                  </a:cubicBezTo>
                  <a:cubicBezTo>
                    <a:pt x="2704" y="4176"/>
                    <a:pt x="2736" y="4177"/>
                    <a:pt x="2769" y="4177"/>
                  </a:cubicBezTo>
                  <a:cubicBezTo>
                    <a:pt x="4553" y="4177"/>
                    <a:pt x="5518" y="2043"/>
                    <a:pt x="4296" y="702"/>
                  </a:cubicBezTo>
                  <a:cubicBezTo>
                    <a:pt x="3895" y="237"/>
                    <a:pt x="3332" y="0"/>
                    <a:pt x="276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34"/>
            <p:cNvSpPr/>
            <p:nvPr/>
          </p:nvSpPr>
          <p:spPr>
            <a:xfrm>
              <a:off x="5557525" y="3523300"/>
              <a:ext cx="138225" cy="103975"/>
            </a:xfrm>
            <a:custGeom>
              <a:rect b="b" l="l" r="r" t="t"/>
              <a:pathLst>
                <a:path extrusionOk="0" h="4159" w="5529">
                  <a:moveTo>
                    <a:pt x="2760" y="1"/>
                  </a:moveTo>
                  <a:cubicBezTo>
                    <a:pt x="2216" y="1"/>
                    <a:pt x="1672" y="217"/>
                    <a:pt x="1274" y="646"/>
                  </a:cubicBezTo>
                  <a:cubicBezTo>
                    <a:pt x="1" y="1959"/>
                    <a:pt x="936" y="4159"/>
                    <a:pt x="2750" y="4159"/>
                  </a:cubicBezTo>
                  <a:cubicBezTo>
                    <a:pt x="2766" y="4159"/>
                    <a:pt x="2783" y="4159"/>
                    <a:pt x="2799" y="4158"/>
                  </a:cubicBezTo>
                  <a:cubicBezTo>
                    <a:pt x="4646" y="4138"/>
                    <a:pt x="5529" y="1890"/>
                    <a:pt x="4204" y="605"/>
                  </a:cubicBezTo>
                  <a:cubicBezTo>
                    <a:pt x="3810" y="201"/>
                    <a:pt x="3285" y="1"/>
                    <a:pt x="27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34"/>
            <p:cNvSpPr/>
            <p:nvPr/>
          </p:nvSpPr>
          <p:spPr>
            <a:xfrm>
              <a:off x="4827125" y="4618050"/>
              <a:ext cx="139025" cy="104125"/>
            </a:xfrm>
            <a:custGeom>
              <a:rect b="b" l="l" r="r" t="t"/>
              <a:pathLst>
                <a:path extrusionOk="0" h="4165" w="5561">
                  <a:moveTo>
                    <a:pt x="2781" y="0"/>
                  </a:moveTo>
                  <a:cubicBezTo>
                    <a:pt x="2249" y="0"/>
                    <a:pt x="1717" y="211"/>
                    <a:pt x="1325" y="632"/>
                  </a:cubicBezTo>
                  <a:cubicBezTo>
                    <a:pt x="1" y="1937"/>
                    <a:pt x="924" y="4165"/>
                    <a:pt x="2791" y="4165"/>
                  </a:cubicBezTo>
                  <a:cubicBezTo>
                    <a:pt x="4637" y="4165"/>
                    <a:pt x="5561" y="1937"/>
                    <a:pt x="4236" y="632"/>
                  </a:cubicBezTo>
                  <a:cubicBezTo>
                    <a:pt x="3844" y="211"/>
                    <a:pt x="3312" y="0"/>
                    <a:pt x="278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34"/>
            <p:cNvSpPr/>
            <p:nvPr/>
          </p:nvSpPr>
          <p:spPr>
            <a:xfrm>
              <a:off x="5192575" y="4253475"/>
              <a:ext cx="137875" cy="104400"/>
            </a:xfrm>
            <a:custGeom>
              <a:rect b="b" l="l" r="r" t="t"/>
              <a:pathLst>
                <a:path extrusionOk="0" h="4176" w="5515">
                  <a:moveTo>
                    <a:pt x="2758" y="1"/>
                  </a:moveTo>
                  <a:cubicBezTo>
                    <a:pt x="2213" y="1"/>
                    <a:pt x="1670" y="221"/>
                    <a:pt x="1280" y="663"/>
                  </a:cubicBezTo>
                  <a:cubicBezTo>
                    <a:pt x="1" y="1982"/>
                    <a:pt x="950" y="4176"/>
                    <a:pt x="2780" y="4176"/>
                  </a:cubicBezTo>
                  <a:cubicBezTo>
                    <a:pt x="2788" y="4176"/>
                    <a:pt x="2797" y="4176"/>
                    <a:pt x="2805" y="4176"/>
                  </a:cubicBezTo>
                  <a:cubicBezTo>
                    <a:pt x="4652" y="4136"/>
                    <a:pt x="5515" y="1888"/>
                    <a:pt x="4190" y="603"/>
                  </a:cubicBezTo>
                  <a:cubicBezTo>
                    <a:pt x="3798" y="201"/>
                    <a:pt x="3277" y="1"/>
                    <a:pt x="275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34"/>
            <p:cNvSpPr/>
            <p:nvPr/>
          </p:nvSpPr>
          <p:spPr>
            <a:xfrm>
              <a:off x="5557250" y="3888175"/>
              <a:ext cx="138225" cy="104425"/>
            </a:xfrm>
            <a:custGeom>
              <a:rect b="b" l="l" r="r" t="t"/>
              <a:pathLst>
                <a:path extrusionOk="0" h="4177" w="5529">
                  <a:moveTo>
                    <a:pt x="2777" y="0"/>
                  </a:moveTo>
                  <a:cubicBezTo>
                    <a:pt x="2258" y="0"/>
                    <a:pt x="1737" y="201"/>
                    <a:pt x="1345" y="603"/>
                  </a:cubicBezTo>
                  <a:cubicBezTo>
                    <a:pt x="0" y="1887"/>
                    <a:pt x="883" y="4135"/>
                    <a:pt x="2730" y="4176"/>
                  </a:cubicBezTo>
                  <a:cubicBezTo>
                    <a:pt x="2746" y="4176"/>
                    <a:pt x="2763" y="4176"/>
                    <a:pt x="2779" y="4176"/>
                  </a:cubicBezTo>
                  <a:cubicBezTo>
                    <a:pt x="4594" y="4176"/>
                    <a:pt x="5529" y="1976"/>
                    <a:pt x="4255" y="663"/>
                  </a:cubicBezTo>
                  <a:cubicBezTo>
                    <a:pt x="3865" y="221"/>
                    <a:pt x="3322" y="0"/>
                    <a:pt x="27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34"/>
            <p:cNvSpPr/>
            <p:nvPr/>
          </p:nvSpPr>
          <p:spPr>
            <a:xfrm>
              <a:off x="5193000" y="4619250"/>
              <a:ext cx="137950" cy="104425"/>
            </a:xfrm>
            <a:custGeom>
              <a:rect b="b" l="l" r="r" t="t"/>
              <a:pathLst>
                <a:path extrusionOk="0" h="4177" w="5518">
                  <a:moveTo>
                    <a:pt x="2730" y="0"/>
                  </a:moveTo>
                  <a:cubicBezTo>
                    <a:pt x="946" y="0"/>
                    <a:pt x="0" y="2134"/>
                    <a:pt x="1222" y="3475"/>
                  </a:cubicBezTo>
                  <a:cubicBezTo>
                    <a:pt x="1624" y="3940"/>
                    <a:pt x="2187" y="4176"/>
                    <a:pt x="2750" y="4176"/>
                  </a:cubicBezTo>
                  <a:cubicBezTo>
                    <a:pt x="3256" y="4176"/>
                    <a:pt x="3763" y="3985"/>
                    <a:pt x="4153" y="3595"/>
                  </a:cubicBezTo>
                  <a:cubicBezTo>
                    <a:pt x="5518" y="2351"/>
                    <a:pt x="4675" y="83"/>
                    <a:pt x="2828" y="2"/>
                  </a:cubicBezTo>
                  <a:cubicBezTo>
                    <a:pt x="2795" y="1"/>
                    <a:pt x="2762"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34"/>
            <p:cNvSpPr/>
            <p:nvPr/>
          </p:nvSpPr>
          <p:spPr>
            <a:xfrm>
              <a:off x="5557250" y="4253225"/>
              <a:ext cx="138725" cy="104675"/>
            </a:xfrm>
            <a:custGeom>
              <a:rect b="b" l="l" r="r" t="t"/>
              <a:pathLst>
                <a:path extrusionOk="0" h="4187" w="5549">
                  <a:moveTo>
                    <a:pt x="2776" y="0"/>
                  </a:moveTo>
                  <a:cubicBezTo>
                    <a:pt x="2260" y="0"/>
                    <a:pt x="1742" y="196"/>
                    <a:pt x="1345" y="593"/>
                  </a:cubicBezTo>
                  <a:cubicBezTo>
                    <a:pt x="0" y="1878"/>
                    <a:pt x="883" y="4126"/>
                    <a:pt x="2730" y="4186"/>
                  </a:cubicBezTo>
                  <a:cubicBezTo>
                    <a:pt x="2747" y="4186"/>
                    <a:pt x="2763" y="4186"/>
                    <a:pt x="2779" y="4186"/>
                  </a:cubicBezTo>
                  <a:cubicBezTo>
                    <a:pt x="4594" y="4186"/>
                    <a:pt x="5549" y="2006"/>
                    <a:pt x="4275" y="673"/>
                  </a:cubicBezTo>
                  <a:cubicBezTo>
                    <a:pt x="3880" y="226"/>
                    <a:pt x="3329" y="0"/>
                    <a:pt x="27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34"/>
            <p:cNvSpPr/>
            <p:nvPr/>
          </p:nvSpPr>
          <p:spPr>
            <a:xfrm>
              <a:off x="5557375" y="4618275"/>
              <a:ext cx="138375" cy="104425"/>
            </a:xfrm>
            <a:custGeom>
              <a:rect b="b" l="l" r="r" t="t"/>
              <a:pathLst>
                <a:path extrusionOk="0" h="4177" w="5535">
                  <a:moveTo>
                    <a:pt x="2776" y="1"/>
                  </a:moveTo>
                  <a:cubicBezTo>
                    <a:pt x="2228" y="1"/>
                    <a:pt x="1680" y="222"/>
                    <a:pt x="1280" y="663"/>
                  </a:cubicBezTo>
                  <a:cubicBezTo>
                    <a:pt x="1" y="1982"/>
                    <a:pt x="950" y="4176"/>
                    <a:pt x="2780" y="4176"/>
                  </a:cubicBezTo>
                  <a:cubicBezTo>
                    <a:pt x="2789" y="4176"/>
                    <a:pt x="2797" y="4176"/>
                    <a:pt x="2805" y="4176"/>
                  </a:cubicBezTo>
                  <a:cubicBezTo>
                    <a:pt x="4652" y="4136"/>
                    <a:pt x="5535" y="1888"/>
                    <a:pt x="4210" y="603"/>
                  </a:cubicBezTo>
                  <a:cubicBezTo>
                    <a:pt x="3818" y="202"/>
                    <a:pt x="3297" y="1"/>
                    <a:pt x="27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34"/>
            <p:cNvSpPr/>
            <p:nvPr/>
          </p:nvSpPr>
          <p:spPr>
            <a:xfrm>
              <a:off x="4107050" y="3158000"/>
              <a:ext cx="118450" cy="105600"/>
            </a:xfrm>
            <a:custGeom>
              <a:rect b="b" l="l" r="r" t="t"/>
              <a:pathLst>
                <a:path extrusionOk="0" h="4224" w="4738">
                  <a:moveTo>
                    <a:pt x="2375" y="1"/>
                  </a:moveTo>
                  <a:cubicBezTo>
                    <a:pt x="1901" y="1"/>
                    <a:pt x="1427" y="179"/>
                    <a:pt x="1024" y="545"/>
                  </a:cubicBezTo>
                  <a:cubicBezTo>
                    <a:pt x="121" y="1268"/>
                    <a:pt x="1" y="2612"/>
                    <a:pt x="763" y="3516"/>
                  </a:cubicBezTo>
                  <a:cubicBezTo>
                    <a:pt x="1181" y="3986"/>
                    <a:pt x="1758" y="4223"/>
                    <a:pt x="2336" y="4223"/>
                  </a:cubicBezTo>
                  <a:cubicBezTo>
                    <a:pt x="2843" y="4223"/>
                    <a:pt x="3351" y="4042"/>
                    <a:pt x="3754" y="3676"/>
                  </a:cubicBezTo>
                  <a:cubicBezTo>
                    <a:pt x="4637" y="2934"/>
                    <a:pt x="4737" y="1589"/>
                    <a:pt x="3955" y="746"/>
                  </a:cubicBezTo>
                  <a:cubicBezTo>
                    <a:pt x="3507" y="254"/>
                    <a:pt x="2941" y="1"/>
                    <a:pt x="23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34"/>
            <p:cNvSpPr/>
            <p:nvPr/>
          </p:nvSpPr>
          <p:spPr>
            <a:xfrm>
              <a:off x="4108550" y="3523750"/>
              <a:ext cx="110100" cy="103350"/>
            </a:xfrm>
            <a:custGeom>
              <a:rect b="b" l="l" r="r" t="t"/>
              <a:pathLst>
                <a:path extrusionOk="0" h="4134" w="4404">
                  <a:moveTo>
                    <a:pt x="2306" y="0"/>
                  </a:moveTo>
                  <a:cubicBezTo>
                    <a:pt x="1809" y="0"/>
                    <a:pt x="1303" y="182"/>
                    <a:pt x="884" y="587"/>
                  </a:cubicBezTo>
                  <a:cubicBezTo>
                    <a:pt x="21" y="1370"/>
                    <a:pt x="1" y="2695"/>
                    <a:pt x="844" y="3498"/>
                  </a:cubicBezTo>
                  <a:cubicBezTo>
                    <a:pt x="1263" y="3937"/>
                    <a:pt x="1790" y="4134"/>
                    <a:pt x="2308" y="4134"/>
                  </a:cubicBezTo>
                  <a:cubicBezTo>
                    <a:pt x="3354" y="4134"/>
                    <a:pt x="4363" y="3334"/>
                    <a:pt x="4376" y="2113"/>
                  </a:cubicBezTo>
                  <a:cubicBezTo>
                    <a:pt x="4404" y="850"/>
                    <a:pt x="3380" y="0"/>
                    <a:pt x="230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34"/>
            <p:cNvSpPr/>
            <p:nvPr/>
          </p:nvSpPr>
          <p:spPr>
            <a:xfrm>
              <a:off x="4479875" y="3158975"/>
              <a:ext cx="109925" cy="103575"/>
            </a:xfrm>
            <a:custGeom>
              <a:rect b="b" l="l" r="r" t="t"/>
              <a:pathLst>
                <a:path extrusionOk="0" h="4143" w="4397">
                  <a:moveTo>
                    <a:pt x="2089" y="1"/>
                  </a:moveTo>
                  <a:cubicBezTo>
                    <a:pt x="1029" y="1"/>
                    <a:pt x="14" y="821"/>
                    <a:pt x="1" y="2052"/>
                  </a:cubicBezTo>
                  <a:cubicBezTo>
                    <a:pt x="1" y="3305"/>
                    <a:pt x="1019" y="4143"/>
                    <a:pt x="2081" y="4143"/>
                  </a:cubicBezTo>
                  <a:cubicBezTo>
                    <a:pt x="2583" y="4143"/>
                    <a:pt x="3095" y="3956"/>
                    <a:pt x="3513" y="3537"/>
                  </a:cubicBezTo>
                  <a:cubicBezTo>
                    <a:pt x="4377" y="2754"/>
                    <a:pt x="4397" y="1409"/>
                    <a:pt x="3554" y="626"/>
                  </a:cubicBezTo>
                  <a:cubicBezTo>
                    <a:pt x="3128" y="194"/>
                    <a:pt x="2603" y="1"/>
                    <a:pt x="208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34"/>
            <p:cNvSpPr/>
            <p:nvPr/>
          </p:nvSpPr>
          <p:spPr>
            <a:xfrm>
              <a:off x="4108550" y="3888925"/>
              <a:ext cx="109775" cy="103625"/>
            </a:xfrm>
            <a:custGeom>
              <a:rect b="b" l="l" r="r" t="t"/>
              <a:pathLst>
                <a:path extrusionOk="0" h="4145" w="4391">
                  <a:moveTo>
                    <a:pt x="2298" y="1"/>
                  </a:moveTo>
                  <a:cubicBezTo>
                    <a:pt x="1797" y="1"/>
                    <a:pt x="1286" y="184"/>
                    <a:pt x="864" y="593"/>
                  </a:cubicBezTo>
                  <a:cubicBezTo>
                    <a:pt x="21" y="1376"/>
                    <a:pt x="1" y="2720"/>
                    <a:pt x="844" y="3523"/>
                  </a:cubicBezTo>
                  <a:cubicBezTo>
                    <a:pt x="1266" y="3952"/>
                    <a:pt x="1789" y="4144"/>
                    <a:pt x="2303" y="4144"/>
                  </a:cubicBezTo>
                  <a:cubicBezTo>
                    <a:pt x="3353" y="4144"/>
                    <a:pt x="4363" y="3338"/>
                    <a:pt x="4376" y="2098"/>
                  </a:cubicBezTo>
                  <a:cubicBezTo>
                    <a:pt x="4390" y="840"/>
                    <a:pt x="3369" y="1"/>
                    <a:pt x="22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34"/>
            <p:cNvSpPr/>
            <p:nvPr/>
          </p:nvSpPr>
          <p:spPr>
            <a:xfrm>
              <a:off x="4462875" y="3523825"/>
              <a:ext cx="137975" cy="104425"/>
            </a:xfrm>
            <a:custGeom>
              <a:rect b="b" l="l" r="r" t="t"/>
              <a:pathLst>
                <a:path extrusionOk="0" h="4177" w="5519">
                  <a:moveTo>
                    <a:pt x="2730" y="0"/>
                  </a:moveTo>
                  <a:cubicBezTo>
                    <a:pt x="947" y="0"/>
                    <a:pt x="1" y="2134"/>
                    <a:pt x="1223" y="3475"/>
                  </a:cubicBezTo>
                  <a:cubicBezTo>
                    <a:pt x="1624" y="3940"/>
                    <a:pt x="2187" y="4177"/>
                    <a:pt x="2750" y="4177"/>
                  </a:cubicBezTo>
                  <a:cubicBezTo>
                    <a:pt x="3257" y="4177"/>
                    <a:pt x="3764" y="3985"/>
                    <a:pt x="4153" y="3595"/>
                  </a:cubicBezTo>
                  <a:cubicBezTo>
                    <a:pt x="5518" y="2351"/>
                    <a:pt x="4675" y="83"/>
                    <a:pt x="2829" y="2"/>
                  </a:cubicBezTo>
                  <a:cubicBezTo>
                    <a:pt x="2796" y="1"/>
                    <a:pt x="2763" y="0"/>
                    <a:pt x="273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34"/>
            <p:cNvSpPr/>
            <p:nvPr/>
          </p:nvSpPr>
          <p:spPr>
            <a:xfrm>
              <a:off x="4827125" y="3159575"/>
              <a:ext cx="138525" cy="104150"/>
            </a:xfrm>
            <a:custGeom>
              <a:rect b="b" l="l" r="r" t="t"/>
              <a:pathLst>
                <a:path extrusionOk="0" h="4166" w="5541">
                  <a:moveTo>
                    <a:pt x="2771" y="0"/>
                  </a:moveTo>
                  <a:cubicBezTo>
                    <a:pt x="924" y="0"/>
                    <a:pt x="1" y="2208"/>
                    <a:pt x="1305" y="3533"/>
                  </a:cubicBezTo>
                  <a:cubicBezTo>
                    <a:pt x="1707" y="3954"/>
                    <a:pt x="2244" y="4165"/>
                    <a:pt x="2778" y="4165"/>
                  </a:cubicBezTo>
                  <a:cubicBezTo>
                    <a:pt x="3312" y="4165"/>
                    <a:pt x="3844" y="3954"/>
                    <a:pt x="4236" y="3533"/>
                  </a:cubicBezTo>
                  <a:cubicBezTo>
                    <a:pt x="5540" y="2208"/>
                    <a:pt x="4617" y="0"/>
                    <a:pt x="27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34"/>
            <p:cNvSpPr/>
            <p:nvPr/>
          </p:nvSpPr>
          <p:spPr>
            <a:xfrm>
              <a:off x="4097525" y="4253375"/>
              <a:ext cx="137950" cy="104550"/>
            </a:xfrm>
            <a:custGeom>
              <a:rect b="b" l="l" r="r" t="t"/>
              <a:pathLst>
                <a:path extrusionOk="0" h="4182" w="5518">
                  <a:moveTo>
                    <a:pt x="2766" y="1"/>
                  </a:moveTo>
                  <a:cubicBezTo>
                    <a:pt x="2260" y="1"/>
                    <a:pt x="1754" y="187"/>
                    <a:pt x="1365" y="567"/>
                  </a:cubicBezTo>
                  <a:cubicBezTo>
                    <a:pt x="0" y="1811"/>
                    <a:pt x="823" y="4100"/>
                    <a:pt x="2690" y="4180"/>
                  </a:cubicBezTo>
                  <a:cubicBezTo>
                    <a:pt x="2723" y="4181"/>
                    <a:pt x="2755" y="4182"/>
                    <a:pt x="2787" y="4182"/>
                  </a:cubicBezTo>
                  <a:cubicBezTo>
                    <a:pt x="4571" y="4182"/>
                    <a:pt x="5518" y="2028"/>
                    <a:pt x="4296" y="687"/>
                  </a:cubicBezTo>
                  <a:cubicBezTo>
                    <a:pt x="3894" y="232"/>
                    <a:pt x="3330" y="1"/>
                    <a:pt x="27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34"/>
            <p:cNvSpPr/>
            <p:nvPr/>
          </p:nvSpPr>
          <p:spPr>
            <a:xfrm>
              <a:off x="4474375" y="3888975"/>
              <a:ext cx="114425" cy="103425"/>
            </a:xfrm>
            <a:custGeom>
              <a:rect b="b" l="l" r="r" t="t"/>
              <a:pathLst>
                <a:path extrusionOk="0" h="4137" w="4577">
                  <a:moveTo>
                    <a:pt x="2287" y="1"/>
                  </a:moveTo>
                  <a:cubicBezTo>
                    <a:pt x="1767" y="1"/>
                    <a:pt x="1247" y="197"/>
                    <a:pt x="843" y="591"/>
                  </a:cubicBezTo>
                  <a:cubicBezTo>
                    <a:pt x="20" y="1374"/>
                    <a:pt x="0" y="2698"/>
                    <a:pt x="803" y="3521"/>
                  </a:cubicBezTo>
                  <a:cubicBezTo>
                    <a:pt x="1212" y="3930"/>
                    <a:pt x="1751" y="4136"/>
                    <a:pt x="2291" y="4136"/>
                  </a:cubicBezTo>
                  <a:cubicBezTo>
                    <a:pt x="2810" y="4136"/>
                    <a:pt x="3330" y="3945"/>
                    <a:pt x="3733" y="3561"/>
                  </a:cubicBezTo>
                  <a:cubicBezTo>
                    <a:pt x="4556" y="2759"/>
                    <a:pt x="4577" y="1454"/>
                    <a:pt x="3774" y="631"/>
                  </a:cubicBezTo>
                  <a:cubicBezTo>
                    <a:pt x="3365" y="212"/>
                    <a:pt x="2826" y="1"/>
                    <a:pt x="228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34"/>
            <p:cNvSpPr/>
            <p:nvPr/>
          </p:nvSpPr>
          <p:spPr>
            <a:xfrm>
              <a:off x="5932575" y="3158000"/>
              <a:ext cx="118450" cy="105600"/>
            </a:xfrm>
            <a:custGeom>
              <a:rect b="b" l="l" r="r" t="t"/>
              <a:pathLst>
                <a:path extrusionOk="0" h="4224" w="4738">
                  <a:moveTo>
                    <a:pt x="2365" y="1"/>
                  </a:moveTo>
                  <a:cubicBezTo>
                    <a:pt x="1891" y="1"/>
                    <a:pt x="1418" y="179"/>
                    <a:pt x="1025" y="545"/>
                  </a:cubicBezTo>
                  <a:cubicBezTo>
                    <a:pt x="101" y="1268"/>
                    <a:pt x="1" y="2612"/>
                    <a:pt x="764" y="3516"/>
                  </a:cubicBezTo>
                  <a:cubicBezTo>
                    <a:pt x="1170" y="3986"/>
                    <a:pt x="1742" y="4223"/>
                    <a:pt x="2319" y="4223"/>
                  </a:cubicBezTo>
                  <a:cubicBezTo>
                    <a:pt x="2823" y="4223"/>
                    <a:pt x="3331" y="4042"/>
                    <a:pt x="3734" y="3676"/>
                  </a:cubicBezTo>
                  <a:cubicBezTo>
                    <a:pt x="4637" y="2934"/>
                    <a:pt x="4738" y="1589"/>
                    <a:pt x="3935" y="746"/>
                  </a:cubicBezTo>
                  <a:cubicBezTo>
                    <a:pt x="3498" y="254"/>
                    <a:pt x="2931" y="1"/>
                    <a:pt x="236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34"/>
            <p:cNvSpPr/>
            <p:nvPr/>
          </p:nvSpPr>
          <p:spPr>
            <a:xfrm>
              <a:off x="5934100" y="3523750"/>
              <a:ext cx="110100" cy="103350"/>
            </a:xfrm>
            <a:custGeom>
              <a:rect b="b" l="l" r="r" t="t"/>
              <a:pathLst>
                <a:path extrusionOk="0" h="4134" w="4404">
                  <a:moveTo>
                    <a:pt x="2305" y="0"/>
                  </a:moveTo>
                  <a:cubicBezTo>
                    <a:pt x="1809" y="0"/>
                    <a:pt x="1302" y="182"/>
                    <a:pt x="883" y="587"/>
                  </a:cubicBezTo>
                  <a:cubicBezTo>
                    <a:pt x="20" y="1370"/>
                    <a:pt x="0" y="2695"/>
                    <a:pt x="823" y="3498"/>
                  </a:cubicBezTo>
                  <a:cubicBezTo>
                    <a:pt x="1249" y="3937"/>
                    <a:pt x="1780" y="4134"/>
                    <a:pt x="2302" y="4134"/>
                  </a:cubicBezTo>
                  <a:cubicBezTo>
                    <a:pt x="3353" y="4134"/>
                    <a:pt x="4362" y="3334"/>
                    <a:pt x="4376" y="2113"/>
                  </a:cubicBezTo>
                  <a:cubicBezTo>
                    <a:pt x="4403" y="850"/>
                    <a:pt x="3379" y="0"/>
                    <a:pt x="23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34"/>
            <p:cNvSpPr/>
            <p:nvPr/>
          </p:nvSpPr>
          <p:spPr>
            <a:xfrm>
              <a:off x="6287850" y="3158300"/>
              <a:ext cx="138375" cy="104175"/>
            </a:xfrm>
            <a:custGeom>
              <a:rect b="b" l="l" r="r" t="t"/>
              <a:pathLst>
                <a:path extrusionOk="0" h="4167" w="5535">
                  <a:moveTo>
                    <a:pt x="2769" y="1"/>
                  </a:moveTo>
                  <a:cubicBezTo>
                    <a:pt x="2246" y="1"/>
                    <a:pt x="1722" y="207"/>
                    <a:pt x="1325" y="613"/>
                  </a:cubicBezTo>
                  <a:cubicBezTo>
                    <a:pt x="1" y="1898"/>
                    <a:pt x="904" y="4146"/>
                    <a:pt x="2751" y="4166"/>
                  </a:cubicBezTo>
                  <a:cubicBezTo>
                    <a:pt x="2759" y="4166"/>
                    <a:pt x="2767" y="4166"/>
                    <a:pt x="2775" y="4166"/>
                  </a:cubicBezTo>
                  <a:cubicBezTo>
                    <a:pt x="4606" y="4166"/>
                    <a:pt x="5535" y="1952"/>
                    <a:pt x="4236" y="653"/>
                  </a:cubicBezTo>
                  <a:cubicBezTo>
                    <a:pt x="3840" y="217"/>
                    <a:pt x="3305"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34"/>
            <p:cNvSpPr/>
            <p:nvPr/>
          </p:nvSpPr>
          <p:spPr>
            <a:xfrm>
              <a:off x="5922550" y="3888225"/>
              <a:ext cx="138375" cy="104350"/>
            </a:xfrm>
            <a:custGeom>
              <a:rect b="b" l="l" r="r" t="t"/>
              <a:pathLst>
                <a:path extrusionOk="0" h="4174" w="5535">
                  <a:moveTo>
                    <a:pt x="2770" y="1"/>
                  </a:moveTo>
                  <a:cubicBezTo>
                    <a:pt x="2245" y="1"/>
                    <a:pt x="1720" y="207"/>
                    <a:pt x="1325" y="621"/>
                  </a:cubicBezTo>
                  <a:cubicBezTo>
                    <a:pt x="0" y="1905"/>
                    <a:pt x="904" y="4153"/>
                    <a:pt x="2750" y="4174"/>
                  </a:cubicBezTo>
                  <a:cubicBezTo>
                    <a:pt x="2759" y="4174"/>
                    <a:pt x="2767" y="4174"/>
                    <a:pt x="2775" y="4174"/>
                  </a:cubicBezTo>
                  <a:cubicBezTo>
                    <a:pt x="4605" y="4174"/>
                    <a:pt x="5535" y="1960"/>
                    <a:pt x="4256" y="661"/>
                  </a:cubicBezTo>
                  <a:cubicBezTo>
                    <a:pt x="3857" y="222"/>
                    <a:pt x="3314" y="1"/>
                    <a:pt x="27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34"/>
            <p:cNvSpPr/>
            <p:nvPr/>
          </p:nvSpPr>
          <p:spPr>
            <a:xfrm>
              <a:off x="6287850" y="3523250"/>
              <a:ext cx="137975" cy="104575"/>
            </a:xfrm>
            <a:custGeom>
              <a:rect b="b" l="l" r="r" t="t"/>
              <a:pathLst>
                <a:path extrusionOk="0" h="4183" w="5519">
                  <a:moveTo>
                    <a:pt x="2764" y="1"/>
                  </a:moveTo>
                  <a:cubicBezTo>
                    <a:pt x="2261" y="1"/>
                    <a:pt x="1755" y="188"/>
                    <a:pt x="1366" y="567"/>
                  </a:cubicBezTo>
                  <a:cubicBezTo>
                    <a:pt x="1" y="1812"/>
                    <a:pt x="824" y="4100"/>
                    <a:pt x="2670" y="4180"/>
                  </a:cubicBezTo>
                  <a:cubicBezTo>
                    <a:pt x="2703" y="4182"/>
                    <a:pt x="2736" y="4182"/>
                    <a:pt x="2768" y="4182"/>
                  </a:cubicBezTo>
                  <a:cubicBezTo>
                    <a:pt x="4553" y="4182"/>
                    <a:pt x="5518" y="2028"/>
                    <a:pt x="4276" y="688"/>
                  </a:cubicBezTo>
                  <a:cubicBezTo>
                    <a:pt x="3885" y="233"/>
                    <a:pt x="3326" y="1"/>
                    <a:pt x="27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34"/>
            <p:cNvSpPr/>
            <p:nvPr/>
          </p:nvSpPr>
          <p:spPr>
            <a:xfrm>
              <a:off x="5923050" y="4253375"/>
              <a:ext cx="137950" cy="104550"/>
            </a:xfrm>
            <a:custGeom>
              <a:rect b="b" l="l" r="r" t="t"/>
              <a:pathLst>
                <a:path extrusionOk="0" h="4182" w="5518">
                  <a:moveTo>
                    <a:pt x="2764" y="1"/>
                  </a:moveTo>
                  <a:cubicBezTo>
                    <a:pt x="2260" y="1"/>
                    <a:pt x="1755" y="187"/>
                    <a:pt x="1365" y="567"/>
                  </a:cubicBezTo>
                  <a:cubicBezTo>
                    <a:pt x="1" y="1811"/>
                    <a:pt x="823" y="4100"/>
                    <a:pt x="2670" y="4180"/>
                  </a:cubicBezTo>
                  <a:cubicBezTo>
                    <a:pt x="2703" y="4181"/>
                    <a:pt x="2735" y="4182"/>
                    <a:pt x="2768" y="4182"/>
                  </a:cubicBezTo>
                  <a:cubicBezTo>
                    <a:pt x="4552" y="4182"/>
                    <a:pt x="5518" y="2028"/>
                    <a:pt x="4276" y="687"/>
                  </a:cubicBezTo>
                  <a:cubicBezTo>
                    <a:pt x="3884" y="232"/>
                    <a:pt x="3326" y="1"/>
                    <a:pt x="27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34"/>
            <p:cNvSpPr/>
            <p:nvPr/>
          </p:nvSpPr>
          <p:spPr>
            <a:xfrm>
              <a:off x="6299400" y="3889675"/>
              <a:ext cx="47700" cy="79325"/>
            </a:xfrm>
            <a:custGeom>
              <a:rect b="b" l="l" r="r" t="t"/>
              <a:pathLst>
                <a:path extrusionOk="0" h="3173" w="1908">
                  <a:moveTo>
                    <a:pt x="1907" y="1"/>
                  </a:moveTo>
                  <a:lnTo>
                    <a:pt x="1907" y="1"/>
                  </a:lnTo>
                  <a:cubicBezTo>
                    <a:pt x="1526" y="81"/>
                    <a:pt x="1144" y="282"/>
                    <a:pt x="863" y="563"/>
                  </a:cubicBezTo>
                  <a:cubicBezTo>
                    <a:pt x="121" y="1245"/>
                    <a:pt x="0" y="2349"/>
                    <a:pt x="562" y="3172"/>
                  </a:cubicBezTo>
                  <a:cubicBezTo>
                    <a:pt x="1024" y="2128"/>
                    <a:pt x="1486" y="1065"/>
                    <a:pt x="190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34"/>
            <p:cNvSpPr/>
            <p:nvPr/>
          </p:nvSpPr>
          <p:spPr>
            <a:xfrm>
              <a:off x="4845200" y="5350075"/>
              <a:ext cx="79300" cy="43000"/>
            </a:xfrm>
            <a:custGeom>
              <a:rect b="b" l="l" r="r" t="t"/>
              <a:pathLst>
                <a:path extrusionOk="0" h="1720" w="3172">
                  <a:moveTo>
                    <a:pt x="2042" y="1"/>
                  </a:moveTo>
                  <a:cubicBezTo>
                    <a:pt x="1510" y="1"/>
                    <a:pt x="983" y="212"/>
                    <a:pt x="602" y="616"/>
                  </a:cubicBezTo>
                  <a:cubicBezTo>
                    <a:pt x="301" y="917"/>
                    <a:pt x="80" y="1299"/>
                    <a:pt x="0" y="1720"/>
                  </a:cubicBezTo>
                  <a:cubicBezTo>
                    <a:pt x="1064" y="1278"/>
                    <a:pt x="2128" y="817"/>
                    <a:pt x="3172" y="355"/>
                  </a:cubicBezTo>
                  <a:cubicBezTo>
                    <a:pt x="2830" y="116"/>
                    <a:pt x="2435" y="1"/>
                    <a:pt x="204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34"/>
            <p:cNvSpPr/>
            <p:nvPr/>
          </p:nvSpPr>
          <p:spPr>
            <a:xfrm>
              <a:off x="5192425" y="4985100"/>
              <a:ext cx="138250" cy="104425"/>
            </a:xfrm>
            <a:custGeom>
              <a:rect b="b" l="l" r="r" t="t"/>
              <a:pathLst>
                <a:path extrusionOk="0" h="4177" w="5530">
                  <a:moveTo>
                    <a:pt x="2780" y="0"/>
                  </a:moveTo>
                  <a:cubicBezTo>
                    <a:pt x="2259" y="0"/>
                    <a:pt x="1738" y="201"/>
                    <a:pt x="1346" y="603"/>
                  </a:cubicBezTo>
                  <a:cubicBezTo>
                    <a:pt x="1" y="1867"/>
                    <a:pt x="864" y="4115"/>
                    <a:pt x="2711" y="4176"/>
                  </a:cubicBezTo>
                  <a:cubicBezTo>
                    <a:pt x="2727" y="4176"/>
                    <a:pt x="2744" y="4176"/>
                    <a:pt x="2760" y="4176"/>
                  </a:cubicBezTo>
                  <a:cubicBezTo>
                    <a:pt x="4575" y="4176"/>
                    <a:pt x="5529" y="1996"/>
                    <a:pt x="4276" y="663"/>
                  </a:cubicBezTo>
                  <a:cubicBezTo>
                    <a:pt x="3876" y="221"/>
                    <a:pt x="3328" y="0"/>
                    <a:pt x="27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34"/>
            <p:cNvSpPr/>
            <p:nvPr/>
          </p:nvSpPr>
          <p:spPr>
            <a:xfrm>
              <a:off x="4107050" y="4984950"/>
              <a:ext cx="118450" cy="105375"/>
            </a:xfrm>
            <a:custGeom>
              <a:rect b="b" l="l" r="r" t="t"/>
              <a:pathLst>
                <a:path extrusionOk="0" h="4215" w="4738">
                  <a:moveTo>
                    <a:pt x="2364" y="1"/>
                  </a:moveTo>
                  <a:cubicBezTo>
                    <a:pt x="1893" y="1"/>
                    <a:pt x="1424" y="174"/>
                    <a:pt x="1024" y="528"/>
                  </a:cubicBezTo>
                  <a:cubicBezTo>
                    <a:pt x="121" y="1271"/>
                    <a:pt x="1" y="2616"/>
                    <a:pt x="763" y="3499"/>
                  </a:cubicBezTo>
                  <a:cubicBezTo>
                    <a:pt x="1183" y="3972"/>
                    <a:pt x="1763" y="4215"/>
                    <a:pt x="2345" y="4215"/>
                  </a:cubicBezTo>
                  <a:cubicBezTo>
                    <a:pt x="2849" y="4215"/>
                    <a:pt x="3353" y="4032"/>
                    <a:pt x="3754" y="3660"/>
                  </a:cubicBezTo>
                  <a:cubicBezTo>
                    <a:pt x="4637" y="2937"/>
                    <a:pt x="4737" y="1592"/>
                    <a:pt x="3955" y="749"/>
                  </a:cubicBezTo>
                  <a:cubicBezTo>
                    <a:pt x="3504" y="255"/>
                    <a:pt x="2933" y="1"/>
                    <a:pt x="236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34"/>
            <p:cNvSpPr/>
            <p:nvPr/>
          </p:nvSpPr>
          <p:spPr>
            <a:xfrm>
              <a:off x="4097025" y="5349900"/>
              <a:ext cx="138725" cy="104425"/>
            </a:xfrm>
            <a:custGeom>
              <a:rect b="b" l="l" r="r" t="t"/>
              <a:pathLst>
                <a:path extrusionOk="0" h="4177" w="5549">
                  <a:moveTo>
                    <a:pt x="2780" y="0"/>
                  </a:moveTo>
                  <a:cubicBezTo>
                    <a:pt x="2258" y="0"/>
                    <a:pt x="1737" y="201"/>
                    <a:pt x="1345" y="603"/>
                  </a:cubicBezTo>
                  <a:cubicBezTo>
                    <a:pt x="0" y="1888"/>
                    <a:pt x="883" y="4136"/>
                    <a:pt x="2730" y="4176"/>
                  </a:cubicBezTo>
                  <a:cubicBezTo>
                    <a:pt x="2746" y="4176"/>
                    <a:pt x="2763" y="4176"/>
                    <a:pt x="2780" y="4176"/>
                  </a:cubicBezTo>
                  <a:cubicBezTo>
                    <a:pt x="4614" y="4176"/>
                    <a:pt x="5549" y="1976"/>
                    <a:pt x="4275" y="663"/>
                  </a:cubicBezTo>
                  <a:cubicBezTo>
                    <a:pt x="3875" y="221"/>
                    <a:pt x="3327" y="0"/>
                    <a:pt x="278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34"/>
            <p:cNvSpPr/>
            <p:nvPr/>
          </p:nvSpPr>
          <p:spPr>
            <a:xfrm>
              <a:off x="4462325" y="4985100"/>
              <a:ext cx="138375" cy="104400"/>
            </a:xfrm>
            <a:custGeom>
              <a:rect b="b" l="l" r="r" t="t"/>
              <a:pathLst>
                <a:path extrusionOk="0" h="4176" w="5535">
                  <a:moveTo>
                    <a:pt x="2779" y="1"/>
                  </a:moveTo>
                  <a:cubicBezTo>
                    <a:pt x="2251" y="1"/>
                    <a:pt x="1722" y="206"/>
                    <a:pt x="1325" y="623"/>
                  </a:cubicBezTo>
                  <a:cubicBezTo>
                    <a:pt x="0" y="1907"/>
                    <a:pt x="904" y="4155"/>
                    <a:pt x="2750" y="4176"/>
                  </a:cubicBezTo>
                  <a:cubicBezTo>
                    <a:pt x="2759" y="4176"/>
                    <a:pt x="2767" y="4176"/>
                    <a:pt x="2775" y="4176"/>
                  </a:cubicBezTo>
                  <a:cubicBezTo>
                    <a:pt x="4605" y="4176"/>
                    <a:pt x="5534" y="1962"/>
                    <a:pt x="4256" y="643"/>
                  </a:cubicBezTo>
                  <a:cubicBezTo>
                    <a:pt x="3860" y="216"/>
                    <a:pt x="3320" y="1"/>
                    <a:pt x="277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34"/>
            <p:cNvSpPr/>
            <p:nvPr/>
          </p:nvSpPr>
          <p:spPr>
            <a:xfrm>
              <a:off x="4462325" y="5349925"/>
              <a:ext cx="137975" cy="104425"/>
            </a:xfrm>
            <a:custGeom>
              <a:rect b="b" l="l" r="r" t="t"/>
              <a:pathLst>
                <a:path extrusionOk="0" h="4177" w="5519">
                  <a:moveTo>
                    <a:pt x="2768" y="1"/>
                  </a:moveTo>
                  <a:cubicBezTo>
                    <a:pt x="2262" y="1"/>
                    <a:pt x="1755" y="192"/>
                    <a:pt x="1365" y="582"/>
                  </a:cubicBezTo>
                  <a:cubicBezTo>
                    <a:pt x="0" y="1826"/>
                    <a:pt x="823" y="4094"/>
                    <a:pt x="2690" y="4175"/>
                  </a:cubicBezTo>
                  <a:cubicBezTo>
                    <a:pt x="2723" y="4176"/>
                    <a:pt x="2755" y="4177"/>
                    <a:pt x="2788" y="4177"/>
                  </a:cubicBezTo>
                  <a:cubicBezTo>
                    <a:pt x="4572" y="4177"/>
                    <a:pt x="5518" y="2023"/>
                    <a:pt x="4296" y="702"/>
                  </a:cubicBezTo>
                  <a:cubicBezTo>
                    <a:pt x="3894" y="237"/>
                    <a:pt x="3331" y="1"/>
                    <a:pt x="27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34"/>
            <p:cNvSpPr/>
            <p:nvPr/>
          </p:nvSpPr>
          <p:spPr>
            <a:xfrm>
              <a:off x="4827125" y="4985100"/>
              <a:ext cx="138375" cy="103900"/>
            </a:xfrm>
            <a:custGeom>
              <a:rect b="b" l="l" r="r" t="t"/>
              <a:pathLst>
                <a:path extrusionOk="0" h="4156" w="5535">
                  <a:moveTo>
                    <a:pt x="2769" y="1"/>
                  </a:moveTo>
                  <a:cubicBezTo>
                    <a:pt x="2246" y="1"/>
                    <a:pt x="1722" y="206"/>
                    <a:pt x="1325" y="623"/>
                  </a:cubicBezTo>
                  <a:cubicBezTo>
                    <a:pt x="1" y="1928"/>
                    <a:pt x="924" y="4155"/>
                    <a:pt x="2771" y="4155"/>
                  </a:cubicBezTo>
                  <a:cubicBezTo>
                    <a:pt x="2779" y="4156"/>
                    <a:pt x="2787" y="4156"/>
                    <a:pt x="2795" y="4156"/>
                  </a:cubicBezTo>
                  <a:cubicBezTo>
                    <a:pt x="4625" y="4156"/>
                    <a:pt x="5535" y="1942"/>
                    <a:pt x="4236" y="643"/>
                  </a:cubicBezTo>
                  <a:cubicBezTo>
                    <a:pt x="3840" y="216"/>
                    <a:pt x="3305" y="1"/>
                    <a:pt x="27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6" name="Google Shape;906;p34"/>
          <p:cNvSpPr txBox="1"/>
          <p:nvPr/>
        </p:nvSpPr>
        <p:spPr>
          <a:xfrm>
            <a:off x="4749655" y="235575"/>
            <a:ext cx="4236220" cy="987932"/>
          </a:xfrm>
          <a:prstGeom prst="rect">
            <a:avLst/>
          </a:prstGeom>
          <a:noFill/>
          <a:ln>
            <a:noFill/>
          </a:ln>
        </p:spPr>
        <p:txBody>
          <a:bodyPr anchorCtr="0" anchor="t" bIns="91425" lIns="91425" spcFirstLastPara="1" rIns="91425" wrap="square" tIns="91425">
            <a:spAutoFit/>
          </a:bodyPr>
          <a:lstStyle/>
          <a:p>
            <a:pPr indent="0" lvl="0" marL="457200" marR="0" rtl="0" algn="ctr">
              <a:lnSpc>
                <a:spcPct val="115000"/>
              </a:lnSpc>
              <a:spcBef>
                <a:spcPts val="1200"/>
              </a:spcBef>
              <a:spcAft>
                <a:spcPts val="1200"/>
              </a:spcAft>
              <a:buClr>
                <a:srgbClr val="000000"/>
              </a:buClr>
              <a:buSzPts val="1400"/>
              <a:buFont typeface="Arial"/>
              <a:buNone/>
            </a:pPr>
            <a:r>
              <a:rPr b="1" i="0" lang="es" sz="1400" u="none" cap="none" strike="noStrike">
                <a:solidFill>
                  <a:srgbClr val="0000FF"/>
                </a:solidFill>
                <a:latin typeface="Arial"/>
                <a:ea typeface="Arial"/>
                <a:cs typeface="Arial"/>
                <a:sym typeface="Arial"/>
              </a:rPr>
              <a:t>¿Qué haría de este lugar seguro y respetuoso para que aprendamos juntos?</a:t>
            </a:r>
            <a:endParaRPr b="0" i="0" sz="1400" u="none" cap="none" strike="noStrike">
              <a:solidFill>
                <a:srgbClr val="00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35"/>
          <p:cNvSpPr txBox="1"/>
          <p:nvPr>
            <p:ph type="ctrTitle"/>
          </p:nvPr>
        </p:nvSpPr>
        <p:spPr>
          <a:xfrm flipH="1">
            <a:off x="290450" y="1345525"/>
            <a:ext cx="7999800" cy="3416700"/>
          </a:xfrm>
          <a:prstGeom prst="rect">
            <a:avLst/>
          </a:prstGeom>
        </p:spPr>
        <p:txBody>
          <a:bodyPr anchorCtr="0" anchor="b" bIns="91425" lIns="91425" spcFirstLastPara="1" rIns="91425" wrap="square" tIns="91425">
            <a:noAutofit/>
          </a:bodyPr>
          <a:lstStyle/>
          <a:p>
            <a:pPr indent="-381000" lvl="0" marL="457200" rtl="0" algn="l">
              <a:spcBef>
                <a:spcPts val="0"/>
              </a:spcBef>
              <a:spcAft>
                <a:spcPts val="0"/>
              </a:spcAft>
              <a:buSzPts val="2400"/>
              <a:buChar char="●"/>
            </a:pPr>
            <a:r>
              <a:t/>
            </a:r>
            <a:endParaRPr sz="2400"/>
          </a:p>
          <a:p>
            <a:pPr indent="-381000" lvl="0" marL="457200" rtl="0" algn="l">
              <a:spcBef>
                <a:spcPts val="0"/>
              </a:spcBef>
              <a:spcAft>
                <a:spcPts val="0"/>
              </a:spcAft>
              <a:buSzPts val="2400"/>
              <a:buChar char="●"/>
            </a:pPr>
            <a:r>
              <a:t/>
            </a:r>
            <a:endParaRPr sz="2400"/>
          </a:p>
          <a:p>
            <a:pPr indent="-381000" lvl="0" marL="457200" rtl="0" algn="l">
              <a:spcBef>
                <a:spcPts val="0"/>
              </a:spcBef>
              <a:spcAft>
                <a:spcPts val="0"/>
              </a:spcAft>
              <a:buSzPts val="2400"/>
              <a:buChar char="●"/>
            </a:pPr>
            <a:r>
              <a:t/>
            </a:r>
            <a:endParaRPr sz="2400"/>
          </a:p>
          <a:p>
            <a:pPr indent="-381000" lvl="0" marL="457200" rtl="0" algn="l">
              <a:spcBef>
                <a:spcPts val="0"/>
              </a:spcBef>
              <a:spcAft>
                <a:spcPts val="0"/>
              </a:spcAft>
              <a:buSzPts val="2400"/>
              <a:buChar char="●"/>
            </a:pPr>
            <a:r>
              <a:t/>
            </a:r>
            <a:endParaRPr sz="2400"/>
          </a:p>
          <a:p>
            <a:pPr indent="-381000" lvl="0" marL="457200" rtl="0" algn="l">
              <a:spcBef>
                <a:spcPts val="0"/>
              </a:spcBef>
              <a:spcAft>
                <a:spcPts val="0"/>
              </a:spcAft>
              <a:buSzPts val="2400"/>
              <a:buChar char="●"/>
            </a:pPr>
            <a:r>
              <a:t/>
            </a:r>
            <a:endParaRPr sz="2400"/>
          </a:p>
          <a:p>
            <a:pPr indent="-381000" lvl="0" marL="457200" rtl="0" algn="l">
              <a:spcBef>
                <a:spcPts val="0"/>
              </a:spcBef>
              <a:spcAft>
                <a:spcPts val="0"/>
              </a:spcAft>
              <a:buSzPts val="2400"/>
              <a:buChar char="●"/>
            </a:pPr>
            <a:r>
              <a:t/>
            </a:r>
            <a:endParaRPr sz="2400"/>
          </a:p>
          <a:p>
            <a:pPr indent="-381000" lvl="0" marL="457200" rtl="0" algn="l">
              <a:spcBef>
                <a:spcPts val="0"/>
              </a:spcBef>
              <a:spcAft>
                <a:spcPts val="0"/>
              </a:spcAft>
              <a:buSzPts val="2400"/>
              <a:buChar char="●"/>
            </a:pPr>
            <a:r>
              <a:t/>
            </a:r>
            <a:endParaRPr sz="2400"/>
          </a:p>
          <a:p>
            <a:pPr indent="-381000" lvl="0" marL="457200" rtl="0" algn="l">
              <a:spcBef>
                <a:spcPts val="0"/>
              </a:spcBef>
              <a:spcAft>
                <a:spcPts val="0"/>
              </a:spcAft>
              <a:buSzPts val="2400"/>
              <a:buChar char="●"/>
            </a:pPr>
            <a:r>
              <a:t/>
            </a:r>
            <a:endParaRPr sz="2400"/>
          </a:p>
          <a:p>
            <a:pPr indent="-381000" lvl="0" marL="457200" rtl="0" algn="l">
              <a:spcBef>
                <a:spcPts val="0"/>
              </a:spcBef>
              <a:spcAft>
                <a:spcPts val="0"/>
              </a:spcAft>
              <a:buSzPts val="2400"/>
              <a:buChar char="●"/>
            </a:pPr>
            <a:r>
              <a:t/>
            </a:r>
            <a:endParaRPr sz="2400"/>
          </a:p>
        </p:txBody>
      </p:sp>
      <p:sp>
        <p:nvSpPr>
          <p:cNvPr id="912" name="Google Shape;912;p35"/>
          <p:cNvSpPr/>
          <p:nvPr/>
        </p:nvSpPr>
        <p:spPr>
          <a:xfrm>
            <a:off x="250150" y="136525"/>
            <a:ext cx="7999750" cy="1149325"/>
          </a:xfrm>
          <a:prstGeom prst="flowChartExtra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2800"/>
              <a:t>Almacén</a:t>
            </a:r>
            <a:r>
              <a:rPr lang="es" sz="2800"/>
              <a:t> de Preguntas</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36"/>
          <p:cNvSpPr txBox="1"/>
          <p:nvPr>
            <p:ph type="ctrTitle"/>
          </p:nvPr>
        </p:nvSpPr>
        <p:spPr>
          <a:xfrm flipH="1">
            <a:off x="987550" y="606750"/>
            <a:ext cx="7451400" cy="833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lang="es" sz="4600"/>
              <a:t>Dinámica </a:t>
            </a:r>
            <a:br>
              <a:rPr lang="es" sz="4600"/>
            </a:br>
            <a:r>
              <a:rPr lang="es" sz="4600"/>
              <a:t>“El Cartero del Pueblo”</a:t>
            </a:r>
            <a:endParaRPr sz="4600"/>
          </a:p>
        </p:txBody>
      </p:sp>
      <p:sp>
        <p:nvSpPr>
          <p:cNvPr id="918" name="Google Shape;918;p36"/>
          <p:cNvSpPr txBox="1"/>
          <p:nvPr/>
        </p:nvSpPr>
        <p:spPr>
          <a:xfrm>
            <a:off x="830175" y="1317450"/>
            <a:ext cx="76161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0000"/>
                </a:solidFill>
                <a:latin typeface="Roboto"/>
                <a:ea typeface="Roboto"/>
                <a:cs typeface="Roboto"/>
                <a:sym typeface="Roboto"/>
              </a:rPr>
              <a:t>Mi nombre es_______- y cwn</a:t>
            </a:r>
            <a:r>
              <a:rPr lang="es">
                <a:latin typeface="Roboto"/>
                <a:ea typeface="Roboto"/>
                <a:cs typeface="Roboto"/>
                <a:sym typeface="Roboto"/>
              </a:rPr>
              <a:t>go de_________y </a:t>
            </a:r>
            <a:r>
              <a:rPr b="0" i="0" lang="es" sz="1400" u="none" cap="none" strike="noStrike">
                <a:solidFill>
                  <a:srgbClr val="000000"/>
                </a:solidFill>
                <a:latin typeface="Roboto"/>
                <a:ea typeface="Roboto"/>
                <a:cs typeface="Roboto"/>
                <a:sym typeface="Roboto"/>
              </a:rPr>
              <a:t> traigo cartas para todas las personas que: </a:t>
            </a:r>
            <a:endParaRPr/>
          </a:p>
          <a:p>
            <a:pPr indent="-285750" lvl="0" marL="285750" marR="0" rtl="0" algn="l">
              <a:lnSpc>
                <a:spcPct val="100000"/>
              </a:lnSpc>
              <a:spcBef>
                <a:spcPts val="0"/>
              </a:spcBef>
              <a:spcAft>
                <a:spcPts val="0"/>
              </a:spcAft>
              <a:buClr>
                <a:srgbClr val="000000"/>
              </a:buClr>
              <a:buSzPts val="1400"/>
              <a:buFont typeface="Arial"/>
              <a:buChar char="•"/>
            </a:pPr>
            <a:r>
              <a:rPr b="0" i="0" lang="es" sz="1400" u="none" cap="none" strike="noStrike">
                <a:solidFill>
                  <a:srgbClr val="000000"/>
                </a:solidFill>
                <a:latin typeface="Roboto"/>
                <a:ea typeface="Roboto"/>
                <a:cs typeface="Roboto"/>
                <a:sym typeface="Roboto"/>
              </a:rPr>
              <a:t>Van a celebrar Halloween</a:t>
            </a:r>
            <a:endParaRPr/>
          </a:p>
          <a:p>
            <a:pPr indent="-285750" lvl="0" marL="285750" marR="0" rtl="0" algn="l">
              <a:lnSpc>
                <a:spcPct val="100000"/>
              </a:lnSpc>
              <a:spcBef>
                <a:spcPts val="0"/>
              </a:spcBef>
              <a:spcAft>
                <a:spcPts val="0"/>
              </a:spcAft>
              <a:buClr>
                <a:srgbClr val="000000"/>
              </a:buClr>
              <a:buSzPts val="1400"/>
              <a:buFont typeface="Arial"/>
              <a:buChar char="•"/>
            </a:pPr>
            <a:r>
              <a:rPr b="0" i="0" lang="es" sz="1400" u="none" cap="none" strike="noStrike">
                <a:solidFill>
                  <a:srgbClr val="000000"/>
                </a:solidFill>
                <a:latin typeface="Roboto"/>
                <a:ea typeface="Roboto"/>
                <a:cs typeface="Roboto"/>
                <a:sym typeface="Roboto"/>
              </a:rPr>
              <a:t>Ya se vacunaron del COVID19</a:t>
            </a:r>
            <a:endParaRPr/>
          </a:p>
          <a:p>
            <a:pPr indent="-285750" lvl="0" marL="285750" marR="0" rtl="0" algn="l">
              <a:lnSpc>
                <a:spcPct val="100000"/>
              </a:lnSpc>
              <a:spcBef>
                <a:spcPts val="0"/>
              </a:spcBef>
              <a:spcAft>
                <a:spcPts val="0"/>
              </a:spcAft>
              <a:buClr>
                <a:srgbClr val="000000"/>
              </a:buClr>
              <a:buSzPts val="1400"/>
              <a:buFont typeface="Arial"/>
              <a:buChar char="•"/>
            </a:pPr>
            <a:r>
              <a:rPr b="0" i="0" lang="es" sz="1400" u="none" cap="none" strike="noStrike">
                <a:solidFill>
                  <a:srgbClr val="000000"/>
                </a:solidFill>
                <a:latin typeface="Roboto"/>
                <a:ea typeface="Roboto"/>
                <a:cs typeface="Roboto"/>
                <a:sym typeface="Roboto"/>
              </a:rPr>
              <a:t>Conocen a alguien quien no se quiere vacunar del COVID19</a:t>
            </a:r>
            <a:endParaRPr/>
          </a:p>
          <a:p>
            <a:pPr indent="-285750" lvl="0" marL="285750" marR="0" rtl="0" algn="l">
              <a:lnSpc>
                <a:spcPct val="100000"/>
              </a:lnSpc>
              <a:spcBef>
                <a:spcPts val="0"/>
              </a:spcBef>
              <a:spcAft>
                <a:spcPts val="0"/>
              </a:spcAft>
              <a:buClr>
                <a:srgbClr val="000000"/>
              </a:buClr>
              <a:buSzPts val="1400"/>
              <a:buFont typeface="Arial"/>
              <a:buChar char="•"/>
            </a:pPr>
            <a:r>
              <a:rPr b="0" i="0" lang="es" sz="1400" u="none" cap="none" strike="noStrike">
                <a:solidFill>
                  <a:srgbClr val="000000"/>
                </a:solidFill>
                <a:latin typeface="Roboto"/>
                <a:ea typeface="Roboto"/>
                <a:cs typeface="Roboto"/>
                <a:sym typeface="Roboto"/>
              </a:rPr>
              <a:t>Que muestren sus msacarillas</a:t>
            </a:r>
            <a:endParaRPr b="0" i="0" sz="1400" u="none" cap="none" strike="noStrike">
              <a:solidFill>
                <a:srgbClr val="000000"/>
              </a:solidFill>
              <a:latin typeface="Roboto"/>
              <a:ea typeface="Roboto"/>
              <a:cs typeface="Roboto"/>
              <a:sym typeface="Roboto"/>
            </a:endParaRPr>
          </a:p>
          <a:p>
            <a:pPr indent="-285750" lvl="0" marL="285750" marR="0" rtl="0" algn="l">
              <a:lnSpc>
                <a:spcPct val="100000"/>
              </a:lnSpc>
              <a:spcBef>
                <a:spcPts val="0"/>
              </a:spcBef>
              <a:spcAft>
                <a:spcPts val="0"/>
              </a:spcAft>
              <a:buClr>
                <a:srgbClr val="000000"/>
              </a:buClr>
              <a:buSzPts val="1400"/>
              <a:buFont typeface="Arial"/>
              <a:buChar char="•"/>
            </a:pPr>
            <a:r>
              <a:rPr b="0" i="0" lang="es" sz="1400" u="none" cap="none" strike="noStrike">
                <a:solidFill>
                  <a:srgbClr val="000000"/>
                </a:solidFill>
                <a:latin typeface="Roboto"/>
                <a:ea typeface="Roboto"/>
                <a:cs typeface="Roboto"/>
                <a:sym typeface="Roboto"/>
              </a:rPr>
              <a:t>Van a celebrar el dia de los Muertos</a:t>
            </a:r>
            <a:endParaRPr/>
          </a:p>
          <a:p>
            <a:pPr indent="-285750" lvl="0" marL="285750" marR="0" rtl="0" algn="l">
              <a:lnSpc>
                <a:spcPct val="100000"/>
              </a:lnSpc>
              <a:spcBef>
                <a:spcPts val="0"/>
              </a:spcBef>
              <a:spcAft>
                <a:spcPts val="0"/>
              </a:spcAft>
              <a:buClr>
                <a:srgbClr val="000000"/>
              </a:buClr>
              <a:buSzPts val="1400"/>
              <a:buFont typeface="Arial"/>
              <a:buChar char="•"/>
            </a:pPr>
            <a:r>
              <a:rPr b="0" i="0" lang="es" sz="1400" u="none" cap="none" strike="noStrike">
                <a:solidFill>
                  <a:srgbClr val="000000"/>
                </a:solidFill>
                <a:latin typeface="Roboto"/>
                <a:ea typeface="Roboto"/>
                <a:cs typeface="Roboto"/>
                <a:sym typeface="Roboto"/>
              </a:rPr>
              <a:t>Que estan participando en este taller de las vacunas19</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Roboto"/>
              <a:ea typeface="Roboto"/>
              <a:cs typeface="Roboto"/>
              <a:sym typeface="Roboto"/>
            </a:endParaRPr>
          </a:p>
        </p:txBody>
      </p:sp>
      <p:pic>
        <p:nvPicPr>
          <p:cNvPr id="919" name="Google Shape;919;p36"/>
          <p:cNvPicPr preferRelativeResize="0"/>
          <p:nvPr/>
        </p:nvPicPr>
        <p:blipFill rotWithShape="1">
          <a:blip r:embed="rId3">
            <a:alphaModFix/>
          </a:blip>
          <a:srcRect b="0" l="0" r="0" t="0"/>
          <a:stretch/>
        </p:blipFill>
        <p:spPr>
          <a:xfrm>
            <a:off x="666750" y="2971225"/>
            <a:ext cx="2147625" cy="1624850"/>
          </a:xfrm>
          <a:prstGeom prst="rect">
            <a:avLst/>
          </a:prstGeom>
          <a:noFill/>
          <a:ln>
            <a:noFill/>
          </a:ln>
        </p:spPr>
      </p:pic>
      <p:pic>
        <p:nvPicPr>
          <p:cNvPr id="920" name="Google Shape;920;p36"/>
          <p:cNvPicPr preferRelativeResize="0"/>
          <p:nvPr/>
        </p:nvPicPr>
        <p:blipFill rotWithShape="1">
          <a:blip r:embed="rId4">
            <a:alphaModFix/>
          </a:blip>
          <a:srcRect b="0" l="0" r="0" t="0"/>
          <a:stretch/>
        </p:blipFill>
        <p:spPr>
          <a:xfrm>
            <a:off x="2948725" y="2971225"/>
            <a:ext cx="1764525" cy="1565525"/>
          </a:xfrm>
          <a:prstGeom prst="rect">
            <a:avLst/>
          </a:prstGeom>
          <a:noFill/>
          <a:ln>
            <a:noFill/>
          </a:ln>
        </p:spPr>
      </p:pic>
      <p:pic>
        <p:nvPicPr>
          <p:cNvPr id="921" name="Google Shape;921;p36"/>
          <p:cNvPicPr preferRelativeResize="0"/>
          <p:nvPr/>
        </p:nvPicPr>
        <p:blipFill rotWithShape="1">
          <a:blip r:embed="rId5">
            <a:alphaModFix/>
          </a:blip>
          <a:srcRect b="0" l="0" r="0" t="0"/>
          <a:stretch/>
        </p:blipFill>
        <p:spPr>
          <a:xfrm>
            <a:off x="5868350" y="2971225"/>
            <a:ext cx="2794500" cy="1397250"/>
          </a:xfrm>
          <a:prstGeom prst="rect">
            <a:avLst/>
          </a:prstGeom>
          <a:noFill/>
          <a:ln>
            <a:noFill/>
          </a:ln>
        </p:spPr>
      </p:pic>
      <p:pic>
        <p:nvPicPr>
          <p:cNvPr id="922" name="Google Shape;922;p36"/>
          <p:cNvPicPr preferRelativeResize="0"/>
          <p:nvPr/>
        </p:nvPicPr>
        <p:blipFill rotWithShape="1">
          <a:blip r:embed="rId6">
            <a:alphaModFix/>
          </a:blip>
          <a:srcRect b="0" l="0" r="0" t="0"/>
          <a:stretch/>
        </p:blipFill>
        <p:spPr>
          <a:xfrm>
            <a:off x="4597750" y="2911900"/>
            <a:ext cx="1227655" cy="1624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37"/>
          <p:cNvSpPr txBox="1"/>
          <p:nvPr>
            <p:ph idx="1" type="subTitle"/>
          </p:nvPr>
        </p:nvSpPr>
        <p:spPr>
          <a:xfrm flipH="1">
            <a:off x="902450" y="2301050"/>
            <a:ext cx="7227900" cy="1406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200"/>
              <a:buNone/>
            </a:pPr>
            <a:r>
              <a:rPr lang="es" sz="2900"/>
              <a:t>Favor de completar la encuesta en línea</a:t>
            </a:r>
            <a:endParaRPr sz="2900"/>
          </a:p>
          <a:p>
            <a:pPr indent="0" lvl="0" marL="0" rtl="0" algn="l">
              <a:lnSpc>
                <a:spcPct val="100000"/>
              </a:lnSpc>
              <a:spcBef>
                <a:spcPts val="0"/>
              </a:spcBef>
              <a:spcAft>
                <a:spcPts val="0"/>
              </a:spcAft>
              <a:buSzPts val="1200"/>
              <a:buNone/>
            </a:pPr>
            <a:r>
              <a:rPr lang="es" sz="2900"/>
              <a:t>y tomar tiempo para presentar los resultados.</a:t>
            </a:r>
            <a:endParaRPr sz="2900"/>
          </a:p>
        </p:txBody>
      </p:sp>
      <p:sp>
        <p:nvSpPr>
          <p:cNvPr id="928" name="Google Shape;928;p37"/>
          <p:cNvSpPr txBox="1"/>
          <p:nvPr>
            <p:ph type="ctrTitle"/>
          </p:nvPr>
        </p:nvSpPr>
        <p:spPr>
          <a:xfrm flipH="1">
            <a:off x="620550" y="1324100"/>
            <a:ext cx="7902900" cy="851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lang="es"/>
              <a:t>Encuesta de Mitos y Preocupaciones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range Memphis">
  <a:themeElements>
    <a:clrScheme name="Simple Light">
      <a:dk1>
        <a:srgbClr val="541C1D"/>
      </a:dk1>
      <a:lt1>
        <a:srgbClr val="FAE1C8"/>
      </a:lt1>
      <a:dk2>
        <a:srgbClr val="8D2325"/>
      </a:dk2>
      <a:lt2>
        <a:srgbClr val="E7C3A0"/>
      </a:lt2>
      <a:accent1>
        <a:srgbClr val="FAE1C8"/>
      </a:accent1>
      <a:accent2>
        <a:srgbClr val="541C1D"/>
      </a:accent2>
      <a:accent3>
        <a:srgbClr val="FFBD8D"/>
      </a:accent3>
      <a:accent4>
        <a:srgbClr val="FECB5E"/>
      </a:accent4>
      <a:accent5>
        <a:srgbClr val="E87E45"/>
      </a:accent5>
      <a:accent6>
        <a:srgbClr val="FCBE3B"/>
      </a:accent6>
      <a:hlink>
        <a:srgbClr val="541C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