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5" y="1084142"/>
            <a:ext cx="9144000" cy="2810783"/>
            <a:chOff x="25" y="1084142"/>
            <a:chExt cx="9144000" cy="2810783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3293582" y="1265774"/>
              <a:ext cx="292471" cy="904155"/>
              <a:chOff x="1735563" y="3938352"/>
              <a:chExt cx="391948" cy="1205218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1735563" y="3938352"/>
                <a:ext cx="391948" cy="887143"/>
              </a:xfrm>
              <a:custGeom>
                <a:rect b="b" l="l" r="r" t="t"/>
                <a:pathLst>
                  <a:path extrusionOk="0" h="4932" w="2179">
                    <a:moveTo>
                      <a:pt x="1089" y="0"/>
                    </a:moveTo>
                    <a:cubicBezTo>
                      <a:pt x="487" y="0"/>
                      <a:pt x="0" y="1098"/>
                      <a:pt x="0" y="2462"/>
                    </a:cubicBezTo>
                    <a:cubicBezTo>
                      <a:pt x="0" y="3834"/>
                      <a:pt x="487" y="4932"/>
                      <a:pt x="1089" y="4932"/>
                    </a:cubicBezTo>
                    <a:cubicBezTo>
                      <a:pt x="1691" y="4932"/>
                      <a:pt x="2178" y="3834"/>
                      <a:pt x="2178" y="2462"/>
                    </a:cubicBezTo>
                    <a:cubicBezTo>
                      <a:pt x="2178" y="1098"/>
                      <a:pt x="1691" y="0"/>
                      <a:pt x="1089" y="0"/>
                    </a:cubicBezTo>
                    <a:close/>
                  </a:path>
                </a:pathLst>
              </a:custGeom>
              <a:solidFill>
                <a:srgbClr val="A5C8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13"/>
              <p:cNvSpPr/>
              <p:nvPr/>
            </p:nvSpPr>
            <p:spPr>
              <a:xfrm>
                <a:off x="1824675" y="4211975"/>
                <a:ext cx="213703" cy="931595"/>
              </a:xfrm>
              <a:custGeom>
                <a:rect b="b" l="l" r="r" t="t"/>
                <a:pathLst>
                  <a:path extrusionOk="0" h="9899" w="2631">
                    <a:moveTo>
                      <a:pt x="1116" y="0"/>
                    </a:moveTo>
                    <a:lnTo>
                      <a:pt x="1116" y="3099"/>
                    </a:lnTo>
                    <a:lnTo>
                      <a:pt x="151" y="2134"/>
                    </a:lnTo>
                    <a:lnTo>
                      <a:pt x="1" y="2285"/>
                    </a:lnTo>
                    <a:lnTo>
                      <a:pt x="1116" y="3391"/>
                    </a:lnTo>
                    <a:lnTo>
                      <a:pt x="1116" y="9899"/>
                    </a:lnTo>
                    <a:lnTo>
                      <a:pt x="1320" y="9899"/>
                    </a:lnTo>
                    <a:lnTo>
                      <a:pt x="1320" y="5136"/>
                    </a:lnTo>
                    <a:lnTo>
                      <a:pt x="2630" y="3825"/>
                    </a:lnTo>
                    <a:lnTo>
                      <a:pt x="2480" y="3675"/>
                    </a:lnTo>
                    <a:lnTo>
                      <a:pt x="1320" y="4843"/>
                    </a:lnTo>
                    <a:lnTo>
                      <a:pt x="1320" y="1320"/>
                    </a:lnTo>
                    <a:lnTo>
                      <a:pt x="2294" y="346"/>
                    </a:lnTo>
                    <a:lnTo>
                      <a:pt x="2143" y="195"/>
                    </a:lnTo>
                    <a:lnTo>
                      <a:pt x="1320" y="1019"/>
                    </a:lnTo>
                    <a:lnTo>
                      <a:pt x="1320" y="0"/>
                    </a:lnTo>
                    <a:close/>
                  </a:path>
                </a:pathLst>
              </a:custGeom>
              <a:solidFill>
                <a:srgbClr val="0047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13"/>
            <p:cNvGrpSpPr/>
            <p:nvPr/>
          </p:nvGrpSpPr>
          <p:grpSpPr>
            <a:xfrm>
              <a:off x="3862686" y="1122340"/>
              <a:ext cx="383286" cy="1047575"/>
              <a:chOff x="1735563" y="3938352"/>
              <a:chExt cx="391948" cy="1205218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1735563" y="3938352"/>
                <a:ext cx="391948" cy="887143"/>
              </a:xfrm>
              <a:custGeom>
                <a:rect b="b" l="l" r="r" t="t"/>
                <a:pathLst>
                  <a:path extrusionOk="0" h="4932" w="2179">
                    <a:moveTo>
                      <a:pt x="1089" y="0"/>
                    </a:moveTo>
                    <a:cubicBezTo>
                      <a:pt x="487" y="0"/>
                      <a:pt x="0" y="1098"/>
                      <a:pt x="0" y="2462"/>
                    </a:cubicBezTo>
                    <a:cubicBezTo>
                      <a:pt x="0" y="3834"/>
                      <a:pt x="487" y="4932"/>
                      <a:pt x="1089" y="4932"/>
                    </a:cubicBezTo>
                    <a:cubicBezTo>
                      <a:pt x="1691" y="4932"/>
                      <a:pt x="2178" y="3834"/>
                      <a:pt x="2178" y="2462"/>
                    </a:cubicBezTo>
                    <a:cubicBezTo>
                      <a:pt x="2178" y="1098"/>
                      <a:pt x="1691" y="0"/>
                      <a:pt x="1089" y="0"/>
                    </a:cubicBezTo>
                    <a:close/>
                  </a:path>
                </a:pathLst>
              </a:custGeom>
              <a:solidFill>
                <a:srgbClr val="A5C8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1824675" y="4211975"/>
                <a:ext cx="213703" cy="931595"/>
              </a:xfrm>
              <a:custGeom>
                <a:rect b="b" l="l" r="r" t="t"/>
                <a:pathLst>
                  <a:path extrusionOk="0" h="9899" w="2631">
                    <a:moveTo>
                      <a:pt x="1116" y="0"/>
                    </a:moveTo>
                    <a:lnTo>
                      <a:pt x="1116" y="3099"/>
                    </a:lnTo>
                    <a:lnTo>
                      <a:pt x="151" y="2134"/>
                    </a:lnTo>
                    <a:lnTo>
                      <a:pt x="1" y="2285"/>
                    </a:lnTo>
                    <a:lnTo>
                      <a:pt x="1116" y="3391"/>
                    </a:lnTo>
                    <a:lnTo>
                      <a:pt x="1116" y="9899"/>
                    </a:lnTo>
                    <a:lnTo>
                      <a:pt x="1320" y="9899"/>
                    </a:lnTo>
                    <a:lnTo>
                      <a:pt x="1320" y="5136"/>
                    </a:lnTo>
                    <a:lnTo>
                      <a:pt x="2630" y="3825"/>
                    </a:lnTo>
                    <a:lnTo>
                      <a:pt x="2480" y="3675"/>
                    </a:lnTo>
                    <a:lnTo>
                      <a:pt x="1320" y="4843"/>
                    </a:lnTo>
                    <a:lnTo>
                      <a:pt x="1320" y="1320"/>
                    </a:lnTo>
                    <a:lnTo>
                      <a:pt x="2294" y="346"/>
                    </a:lnTo>
                    <a:lnTo>
                      <a:pt x="2143" y="195"/>
                    </a:lnTo>
                    <a:lnTo>
                      <a:pt x="1320" y="1019"/>
                    </a:lnTo>
                    <a:lnTo>
                      <a:pt x="1320" y="0"/>
                    </a:lnTo>
                    <a:close/>
                  </a:path>
                </a:pathLst>
              </a:custGeom>
              <a:solidFill>
                <a:srgbClr val="0047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1" name="Google Shape;61;p13"/>
            <p:cNvGrpSpPr/>
            <p:nvPr/>
          </p:nvGrpSpPr>
          <p:grpSpPr>
            <a:xfrm>
              <a:off x="8498564" y="1122392"/>
              <a:ext cx="383306" cy="1047534"/>
              <a:chOff x="7914437" y="2489807"/>
              <a:chExt cx="408642" cy="1256488"/>
            </a:xfrm>
          </p:grpSpPr>
          <p:sp>
            <p:nvSpPr>
              <p:cNvPr id="62" name="Google Shape;62;p13"/>
              <p:cNvSpPr/>
              <p:nvPr/>
            </p:nvSpPr>
            <p:spPr>
              <a:xfrm>
                <a:off x="7914437" y="2489807"/>
                <a:ext cx="408642" cy="949884"/>
              </a:xfrm>
              <a:custGeom>
                <a:rect b="b" l="l" r="r" t="t"/>
                <a:pathLst>
                  <a:path extrusionOk="0" h="11218" w="4826">
                    <a:moveTo>
                      <a:pt x="2409" y="0"/>
                    </a:moveTo>
                    <a:cubicBezTo>
                      <a:pt x="1992" y="0"/>
                      <a:pt x="0" y="4843"/>
                      <a:pt x="0" y="7942"/>
                    </a:cubicBezTo>
                    <a:cubicBezTo>
                      <a:pt x="0" y="11041"/>
                      <a:pt x="1080" y="11218"/>
                      <a:pt x="2409" y="11218"/>
                    </a:cubicBezTo>
                    <a:cubicBezTo>
                      <a:pt x="3745" y="11218"/>
                      <a:pt x="4826" y="11041"/>
                      <a:pt x="4826" y="7942"/>
                    </a:cubicBezTo>
                    <a:cubicBezTo>
                      <a:pt x="4826" y="4843"/>
                      <a:pt x="2833" y="0"/>
                      <a:pt x="2409" y="0"/>
                    </a:cubicBezTo>
                    <a:close/>
                  </a:path>
                </a:pathLst>
              </a:custGeom>
              <a:solidFill>
                <a:srgbClr val="1E878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63" name="Google Shape;63;p13"/>
              <p:cNvGrpSpPr/>
              <p:nvPr/>
            </p:nvGrpSpPr>
            <p:grpSpPr>
              <a:xfrm>
                <a:off x="8015624" y="2908097"/>
                <a:ext cx="222780" cy="838198"/>
                <a:chOff x="8015624" y="2908097"/>
                <a:chExt cx="222780" cy="838198"/>
              </a:xfrm>
            </p:grpSpPr>
            <p:sp>
              <p:nvSpPr>
                <p:cNvPr id="64" name="Google Shape;64;p13"/>
                <p:cNvSpPr/>
                <p:nvPr/>
              </p:nvSpPr>
              <p:spPr>
                <a:xfrm>
                  <a:off x="8110121" y="2908097"/>
                  <a:ext cx="17274" cy="838198"/>
                </a:xfrm>
                <a:custGeom>
                  <a:rect b="b" l="l" r="r" t="t"/>
                  <a:pathLst>
                    <a:path extrusionOk="0" h="9899" w="204">
                      <a:moveTo>
                        <a:pt x="0" y="0"/>
                      </a:moveTo>
                      <a:lnTo>
                        <a:pt x="0" y="9899"/>
                      </a:lnTo>
                      <a:lnTo>
                        <a:pt x="204" y="9899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" name="Google Shape;65;p13"/>
                <p:cNvSpPr/>
                <p:nvPr/>
              </p:nvSpPr>
              <p:spPr>
                <a:xfrm>
                  <a:off x="8112322" y="3219190"/>
                  <a:ext cx="126081" cy="126081"/>
                </a:xfrm>
                <a:custGeom>
                  <a:rect b="b" l="l" r="r" t="t"/>
                  <a:pathLst>
                    <a:path extrusionOk="0" h="1489" w="1489">
                      <a:moveTo>
                        <a:pt x="1338" y="1"/>
                      </a:moveTo>
                      <a:lnTo>
                        <a:pt x="1" y="1338"/>
                      </a:lnTo>
                      <a:lnTo>
                        <a:pt x="151" y="1488"/>
                      </a:lnTo>
                      <a:lnTo>
                        <a:pt x="1488" y="151"/>
                      </a:lnTo>
                      <a:lnTo>
                        <a:pt x="1338" y="1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6" name="Google Shape;66;p13"/>
                <p:cNvSpPr/>
                <p:nvPr/>
              </p:nvSpPr>
              <p:spPr>
                <a:xfrm>
                  <a:off x="8015624" y="3088792"/>
                  <a:ext cx="109569" cy="109485"/>
                </a:xfrm>
                <a:custGeom>
                  <a:rect b="b" l="l" r="r" t="t"/>
                  <a:pathLst>
                    <a:path extrusionOk="0" h="1293" w="1294">
                      <a:moveTo>
                        <a:pt x="151" y="0"/>
                      </a:moveTo>
                      <a:lnTo>
                        <a:pt x="1" y="151"/>
                      </a:lnTo>
                      <a:lnTo>
                        <a:pt x="1143" y="1293"/>
                      </a:lnTo>
                      <a:lnTo>
                        <a:pt x="1293" y="1142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7" name="Google Shape;67;p13"/>
                <p:cNvSpPr/>
                <p:nvPr/>
              </p:nvSpPr>
              <p:spPr>
                <a:xfrm>
                  <a:off x="8112322" y="2924609"/>
                  <a:ext cx="97546" cy="97546"/>
                </a:xfrm>
                <a:custGeom>
                  <a:rect b="b" l="l" r="r" t="t"/>
                  <a:pathLst>
                    <a:path extrusionOk="0" h="1152" w="1152">
                      <a:moveTo>
                        <a:pt x="1001" y="0"/>
                      </a:moveTo>
                      <a:lnTo>
                        <a:pt x="1" y="1001"/>
                      </a:lnTo>
                      <a:lnTo>
                        <a:pt x="151" y="1151"/>
                      </a:lnTo>
                      <a:lnTo>
                        <a:pt x="1152" y="151"/>
                      </a:lnTo>
                      <a:lnTo>
                        <a:pt x="100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68" name="Google Shape;68;p13"/>
            <p:cNvGrpSpPr/>
            <p:nvPr/>
          </p:nvGrpSpPr>
          <p:grpSpPr>
            <a:xfrm>
              <a:off x="7023064" y="1084142"/>
              <a:ext cx="383306" cy="1047534"/>
              <a:chOff x="7914437" y="2489807"/>
              <a:chExt cx="408642" cy="1256488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7914437" y="2489807"/>
                <a:ext cx="408642" cy="949884"/>
              </a:xfrm>
              <a:custGeom>
                <a:rect b="b" l="l" r="r" t="t"/>
                <a:pathLst>
                  <a:path extrusionOk="0" h="11218" w="4826">
                    <a:moveTo>
                      <a:pt x="2409" y="0"/>
                    </a:moveTo>
                    <a:cubicBezTo>
                      <a:pt x="1992" y="0"/>
                      <a:pt x="0" y="4843"/>
                      <a:pt x="0" y="7942"/>
                    </a:cubicBezTo>
                    <a:cubicBezTo>
                      <a:pt x="0" y="11041"/>
                      <a:pt x="1080" y="11218"/>
                      <a:pt x="2409" y="11218"/>
                    </a:cubicBezTo>
                    <a:cubicBezTo>
                      <a:pt x="3745" y="11218"/>
                      <a:pt x="4826" y="11041"/>
                      <a:pt x="4826" y="7942"/>
                    </a:cubicBezTo>
                    <a:cubicBezTo>
                      <a:pt x="4826" y="4843"/>
                      <a:pt x="2833" y="0"/>
                      <a:pt x="2409" y="0"/>
                    </a:cubicBezTo>
                    <a:close/>
                  </a:path>
                </a:pathLst>
              </a:custGeom>
              <a:solidFill>
                <a:srgbClr val="1E878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70" name="Google Shape;70;p13"/>
              <p:cNvGrpSpPr/>
              <p:nvPr/>
            </p:nvGrpSpPr>
            <p:grpSpPr>
              <a:xfrm>
                <a:off x="8015624" y="2908097"/>
                <a:ext cx="222780" cy="838198"/>
                <a:chOff x="8015624" y="2908097"/>
                <a:chExt cx="222780" cy="838198"/>
              </a:xfrm>
            </p:grpSpPr>
            <p:sp>
              <p:nvSpPr>
                <p:cNvPr id="71" name="Google Shape;71;p13"/>
                <p:cNvSpPr/>
                <p:nvPr/>
              </p:nvSpPr>
              <p:spPr>
                <a:xfrm>
                  <a:off x="8110121" y="2908097"/>
                  <a:ext cx="17274" cy="838198"/>
                </a:xfrm>
                <a:custGeom>
                  <a:rect b="b" l="l" r="r" t="t"/>
                  <a:pathLst>
                    <a:path extrusionOk="0" h="9899" w="204">
                      <a:moveTo>
                        <a:pt x="0" y="0"/>
                      </a:moveTo>
                      <a:lnTo>
                        <a:pt x="0" y="9899"/>
                      </a:lnTo>
                      <a:lnTo>
                        <a:pt x="204" y="9899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2" name="Google Shape;72;p13"/>
                <p:cNvSpPr/>
                <p:nvPr/>
              </p:nvSpPr>
              <p:spPr>
                <a:xfrm>
                  <a:off x="8112322" y="3219190"/>
                  <a:ext cx="126081" cy="126081"/>
                </a:xfrm>
                <a:custGeom>
                  <a:rect b="b" l="l" r="r" t="t"/>
                  <a:pathLst>
                    <a:path extrusionOk="0" h="1489" w="1489">
                      <a:moveTo>
                        <a:pt x="1338" y="1"/>
                      </a:moveTo>
                      <a:lnTo>
                        <a:pt x="1" y="1338"/>
                      </a:lnTo>
                      <a:lnTo>
                        <a:pt x="151" y="1488"/>
                      </a:lnTo>
                      <a:lnTo>
                        <a:pt x="1488" y="151"/>
                      </a:lnTo>
                      <a:lnTo>
                        <a:pt x="1338" y="1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3" name="Google Shape;73;p13"/>
                <p:cNvSpPr/>
                <p:nvPr/>
              </p:nvSpPr>
              <p:spPr>
                <a:xfrm>
                  <a:off x="8015624" y="3088792"/>
                  <a:ext cx="109569" cy="109485"/>
                </a:xfrm>
                <a:custGeom>
                  <a:rect b="b" l="l" r="r" t="t"/>
                  <a:pathLst>
                    <a:path extrusionOk="0" h="1293" w="1294">
                      <a:moveTo>
                        <a:pt x="151" y="0"/>
                      </a:moveTo>
                      <a:lnTo>
                        <a:pt x="1" y="151"/>
                      </a:lnTo>
                      <a:lnTo>
                        <a:pt x="1143" y="1293"/>
                      </a:lnTo>
                      <a:lnTo>
                        <a:pt x="1293" y="1142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" name="Google Shape;74;p13"/>
                <p:cNvSpPr/>
                <p:nvPr/>
              </p:nvSpPr>
              <p:spPr>
                <a:xfrm>
                  <a:off x="8112322" y="2924609"/>
                  <a:ext cx="97546" cy="97546"/>
                </a:xfrm>
                <a:custGeom>
                  <a:rect b="b" l="l" r="r" t="t"/>
                  <a:pathLst>
                    <a:path extrusionOk="0" h="1152" w="1152">
                      <a:moveTo>
                        <a:pt x="1001" y="0"/>
                      </a:moveTo>
                      <a:lnTo>
                        <a:pt x="1" y="1001"/>
                      </a:lnTo>
                      <a:lnTo>
                        <a:pt x="151" y="1151"/>
                      </a:lnTo>
                      <a:lnTo>
                        <a:pt x="1152" y="151"/>
                      </a:lnTo>
                      <a:lnTo>
                        <a:pt x="100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75" name="Google Shape;75;p13"/>
            <p:cNvGrpSpPr/>
            <p:nvPr/>
          </p:nvGrpSpPr>
          <p:grpSpPr>
            <a:xfrm>
              <a:off x="6066654" y="1265829"/>
              <a:ext cx="292465" cy="904043"/>
              <a:chOff x="7914437" y="2489807"/>
              <a:chExt cx="408642" cy="1256488"/>
            </a:xfrm>
          </p:grpSpPr>
          <p:sp>
            <p:nvSpPr>
              <p:cNvPr id="76" name="Google Shape;76;p13"/>
              <p:cNvSpPr/>
              <p:nvPr/>
            </p:nvSpPr>
            <p:spPr>
              <a:xfrm>
                <a:off x="7914437" y="2489807"/>
                <a:ext cx="408642" cy="949884"/>
              </a:xfrm>
              <a:custGeom>
                <a:rect b="b" l="l" r="r" t="t"/>
                <a:pathLst>
                  <a:path extrusionOk="0" h="11218" w="4826">
                    <a:moveTo>
                      <a:pt x="2409" y="0"/>
                    </a:moveTo>
                    <a:cubicBezTo>
                      <a:pt x="1992" y="0"/>
                      <a:pt x="0" y="4843"/>
                      <a:pt x="0" y="7942"/>
                    </a:cubicBezTo>
                    <a:cubicBezTo>
                      <a:pt x="0" y="11041"/>
                      <a:pt x="1080" y="11218"/>
                      <a:pt x="2409" y="11218"/>
                    </a:cubicBezTo>
                    <a:cubicBezTo>
                      <a:pt x="3745" y="11218"/>
                      <a:pt x="4826" y="11041"/>
                      <a:pt x="4826" y="7942"/>
                    </a:cubicBezTo>
                    <a:cubicBezTo>
                      <a:pt x="4826" y="4843"/>
                      <a:pt x="2833" y="0"/>
                      <a:pt x="2409" y="0"/>
                    </a:cubicBezTo>
                    <a:close/>
                  </a:path>
                </a:pathLst>
              </a:custGeom>
              <a:solidFill>
                <a:srgbClr val="1E878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77" name="Google Shape;77;p13"/>
              <p:cNvGrpSpPr/>
              <p:nvPr/>
            </p:nvGrpSpPr>
            <p:grpSpPr>
              <a:xfrm>
                <a:off x="8015624" y="2908097"/>
                <a:ext cx="222780" cy="838198"/>
                <a:chOff x="8015624" y="2908097"/>
                <a:chExt cx="222780" cy="838198"/>
              </a:xfrm>
            </p:grpSpPr>
            <p:sp>
              <p:nvSpPr>
                <p:cNvPr id="78" name="Google Shape;78;p13"/>
                <p:cNvSpPr/>
                <p:nvPr/>
              </p:nvSpPr>
              <p:spPr>
                <a:xfrm>
                  <a:off x="8110121" y="2908097"/>
                  <a:ext cx="17274" cy="838198"/>
                </a:xfrm>
                <a:custGeom>
                  <a:rect b="b" l="l" r="r" t="t"/>
                  <a:pathLst>
                    <a:path extrusionOk="0" h="9899" w="204">
                      <a:moveTo>
                        <a:pt x="0" y="0"/>
                      </a:moveTo>
                      <a:lnTo>
                        <a:pt x="0" y="9899"/>
                      </a:lnTo>
                      <a:lnTo>
                        <a:pt x="204" y="9899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9" name="Google Shape;79;p13"/>
                <p:cNvSpPr/>
                <p:nvPr/>
              </p:nvSpPr>
              <p:spPr>
                <a:xfrm>
                  <a:off x="8112322" y="3219190"/>
                  <a:ext cx="126081" cy="126081"/>
                </a:xfrm>
                <a:custGeom>
                  <a:rect b="b" l="l" r="r" t="t"/>
                  <a:pathLst>
                    <a:path extrusionOk="0" h="1489" w="1489">
                      <a:moveTo>
                        <a:pt x="1338" y="1"/>
                      </a:moveTo>
                      <a:lnTo>
                        <a:pt x="1" y="1338"/>
                      </a:lnTo>
                      <a:lnTo>
                        <a:pt x="151" y="1488"/>
                      </a:lnTo>
                      <a:lnTo>
                        <a:pt x="1488" y="151"/>
                      </a:lnTo>
                      <a:lnTo>
                        <a:pt x="1338" y="1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" name="Google Shape;80;p13"/>
                <p:cNvSpPr/>
                <p:nvPr/>
              </p:nvSpPr>
              <p:spPr>
                <a:xfrm>
                  <a:off x="8015624" y="3088792"/>
                  <a:ext cx="109569" cy="109485"/>
                </a:xfrm>
                <a:custGeom>
                  <a:rect b="b" l="l" r="r" t="t"/>
                  <a:pathLst>
                    <a:path extrusionOk="0" h="1293" w="1294">
                      <a:moveTo>
                        <a:pt x="151" y="0"/>
                      </a:moveTo>
                      <a:lnTo>
                        <a:pt x="1" y="151"/>
                      </a:lnTo>
                      <a:lnTo>
                        <a:pt x="1143" y="1293"/>
                      </a:lnTo>
                      <a:lnTo>
                        <a:pt x="1293" y="1142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" name="Google Shape;81;p13"/>
                <p:cNvSpPr/>
                <p:nvPr/>
              </p:nvSpPr>
              <p:spPr>
                <a:xfrm>
                  <a:off x="8112322" y="2924609"/>
                  <a:ext cx="97546" cy="97546"/>
                </a:xfrm>
                <a:custGeom>
                  <a:rect b="b" l="l" r="r" t="t"/>
                  <a:pathLst>
                    <a:path extrusionOk="0" h="1152" w="1152">
                      <a:moveTo>
                        <a:pt x="1001" y="0"/>
                      </a:moveTo>
                      <a:lnTo>
                        <a:pt x="1" y="1001"/>
                      </a:lnTo>
                      <a:lnTo>
                        <a:pt x="151" y="1151"/>
                      </a:lnTo>
                      <a:lnTo>
                        <a:pt x="1152" y="151"/>
                      </a:lnTo>
                      <a:lnTo>
                        <a:pt x="100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82" name="Google Shape;82;p13"/>
            <p:cNvGrpSpPr/>
            <p:nvPr/>
          </p:nvGrpSpPr>
          <p:grpSpPr>
            <a:xfrm>
              <a:off x="1797682" y="1265774"/>
              <a:ext cx="292471" cy="904155"/>
              <a:chOff x="1735563" y="3938352"/>
              <a:chExt cx="391948" cy="1205218"/>
            </a:xfrm>
          </p:grpSpPr>
          <p:sp>
            <p:nvSpPr>
              <p:cNvPr id="83" name="Google Shape;83;p13"/>
              <p:cNvSpPr/>
              <p:nvPr/>
            </p:nvSpPr>
            <p:spPr>
              <a:xfrm>
                <a:off x="1735563" y="3938352"/>
                <a:ext cx="391948" cy="887143"/>
              </a:xfrm>
              <a:custGeom>
                <a:rect b="b" l="l" r="r" t="t"/>
                <a:pathLst>
                  <a:path extrusionOk="0" h="4932" w="2179">
                    <a:moveTo>
                      <a:pt x="1089" y="0"/>
                    </a:moveTo>
                    <a:cubicBezTo>
                      <a:pt x="487" y="0"/>
                      <a:pt x="0" y="1098"/>
                      <a:pt x="0" y="2462"/>
                    </a:cubicBezTo>
                    <a:cubicBezTo>
                      <a:pt x="0" y="3834"/>
                      <a:pt x="487" y="4932"/>
                      <a:pt x="1089" y="4932"/>
                    </a:cubicBezTo>
                    <a:cubicBezTo>
                      <a:pt x="1691" y="4932"/>
                      <a:pt x="2178" y="3834"/>
                      <a:pt x="2178" y="2462"/>
                    </a:cubicBezTo>
                    <a:cubicBezTo>
                      <a:pt x="2178" y="1098"/>
                      <a:pt x="1691" y="0"/>
                      <a:pt x="1089" y="0"/>
                    </a:cubicBezTo>
                    <a:close/>
                  </a:path>
                </a:pathLst>
              </a:custGeom>
              <a:solidFill>
                <a:srgbClr val="A5C8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1824675" y="4211975"/>
                <a:ext cx="213703" cy="931595"/>
              </a:xfrm>
              <a:custGeom>
                <a:rect b="b" l="l" r="r" t="t"/>
                <a:pathLst>
                  <a:path extrusionOk="0" h="9899" w="2631">
                    <a:moveTo>
                      <a:pt x="1116" y="0"/>
                    </a:moveTo>
                    <a:lnTo>
                      <a:pt x="1116" y="3099"/>
                    </a:lnTo>
                    <a:lnTo>
                      <a:pt x="151" y="2134"/>
                    </a:lnTo>
                    <a:lnTo>
                      <a:pt x="1" y="2285"/>
                    </a:lnTo>
                    <a:lnTo>
                      <a:pt x="1116" y="3391"/>
                    </a:lnTo>
                    <a:lnTo>
                      <a:pt x="1116" y="9899"/>
                    </a:lnTo>
                    <a:lnTo>
                      <a:pt x="1320" y="9899"/>
                    </a:lnTo>
                    <a:lnTo>
                      <a:pt x="1320" y="5136"/>
                    </a:lnTo>
                    <a:lnTo>
                      <a:pt x="2630" y="3825"/>
                    </a:lnTo>
                    <a:lnTo>
                      <a:pt x="2480" y="3675"/>
                    </a:lnTo>
                    <a:lnTo>
                      <a:pt x="1320" y="4843"/>
                    </a:lnTo>
                    <a:lnTo>
                      <a:pt x="1320" y="1320"/>
                    </a:lnTo>
                    <a:lnTo>
                      <a:pt x="2294" y="346"/>
                    </a:lnTo>
                    <a:lnTo>
                      <a:pt x="2143" y="195"/>
                    </a:lnTo>
                    <a:lnTo>
                      <a:pt x="1320" y="1019"/>
                    </a:lnTo>
                    <a:lnTo>
                      <a:pt x="1320" y="0"/>
                    </a:lnTo>
                    <a:close/>
                  </a:path>
                </a:pathLst>
              </a:custGeom>
              <a:solidFill>
                <a:srgbClr val="0047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520518" y="1351655"/>
              <a:ext cx="292465" cy="904043"/>
              <a:chOff x="7914437" y="2489807"/>
              <a:chExt cx="408642" cy="1256488"/>
            </a:xfrm>
          </p:grpSpPr>
          <p:sp>
            <p:nvSpPr>
              <p:cNvPr id="86" name="Google Shape;86;p13"/>
              <p:cNvSpPr/>
              <p:nvPr/>
            </p:nvSpPr>
            <p:spPr>
              <a:xfrm>
                <a:off x="7914437" y="2489807"/>
                <a:ext cx="408642" cy="949884"/>
              </a:xfrm>
              <a:custGeom>
                <a:rect b="b" l="l" r="r" t="t"/>
                <a:pathLst>
                  <a:path extrusionOk="0" h="11218" w="4826">
                    <a:moveTo>
                      <a:pt x="2409" y="0"/>
                    </a:moveTo>
                    <a:cubicBezTo>
                      <a:pt x="1992" y="0"/>
                      <a:pt x="0" y="4843"/>
                      <a:pt x="0" y="7942"/>
                    </a:cubicBezTo>
                    <a:cubicBezTo>
                      <a:pt x="0" y="11041"/>
                      <a:pt x="1080" y="11218"/>
                      <a:pt x="2409" y="11218"/>
                    </a:cubicBezTo>
                    <a:cubicBezTo>
                      <a:pt x="3745" y="11218"/>
                      <a:pt x="4826" y="11041"/>
                      <a:pt x="4826" y="7942"/>
                    </a:cubicBezTo>
                    <a:cubicBezTo>
                      <a:pt x="4826" y="4843"/>
                      <a:pt x="2833" y="0"/>
                      <a:pt x="2409" y="0"/>
                    </a:cubicBezTo>
                    <a:close/>
                  </a:path>
                </a:pathLst>
              </a:custGeom>
              <a:solidFill>
                <a:srgbClr val="1E878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87" name="Google Shape;87;p13"/>
              <p:cNvGrpSpPr/>
              <p:nvPr/>
            </p:nvGrpSpPr>
            <p:grpSpPr>
              <a:xfrm>
                <a:off x="8015624" y="2908097"/>
                <a:ext cx="222780" cy="838198"/>
                <a:chOff x="8015624" y="2908097"/>
                <a:chExt cx="222780" cy="838198"/>
              </a:xfrm>
            </p:grpSpPr>
            <p:sp>
              <p:nvSpPr>
                <p:cNvPr id="88" name="Google Shape;88;p13"/>
                <p:cNvSpPr/>
                <p:nvPr/>
              </p:nvSpPr>
              <p:spPr>
                <a:xfrm>
                  <a:off x="8110121" y="2908097"/>
                  <a:ext cx="17274" cy="838198"/>
                </a:xfrm>
                <a:custGeom>
                  <a:rect b="b" l="l" r="r" t="t"/>
                  <a:pathLst>
                    <a:path extrusionOk="0" h="9899" w="204">
                      <a:moveTo>
                        <a:pt x="0" y="0"/>
                      </a:moveTo>
                      <a:lnTo>
                        <a:pt x="0" y="9899"/>
                      </a:lnTo>
                      <a:lnTo>
                        <a:pt x="204" y="9899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" name="Google Shape;89;p13"/>
                <p:cNvSpPr/>
                <p:nvPr/>
              </p:nvSpPr>
              <p:spPr>
                <a:xfrm>
                  <a:off x="8112322" y="3219190"/>
                  <a:ext cx="126081" cy="126081"/>
                </a:xfrm>
                <a:custGeom>
                  <a:rect b="b" l="l" r="r" t="t"/>
                  <a:pathLst>
                    <a:path extrusionOk="0" h="1489" w="1489">
                      <a:moveTo>
                        <a:pt x="1338" y="1"/>
                      </a:moveTo>
                      <a:lnTo>
                        <a:pt x="1" y="1338"/>
                      </a:lnTo>
                      <a:lnTo>
                        <a:pt x="151" y="1488"/>
                      </a:lnTo>
                      <a:lnTo>
                        <a:pt x="1488" y="151"/>
                      </a:lnTo>
                      <a:lnTo>
                        <a:pt x="1338" y="1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" name="Google Shape;90;p13"/>
                <p:cNvSpPr/>
                <p:nvPr/>
              </p:nvSpPr>
              <p:spPr>
                <a:xfrm>
                  <a:off x="8015624" y="3088792"/>
                  <a:ext cx="109569" cy="109485"/>
                </a:xfrm>
                <a:custGeom>
                  <a:rect b="b" l="l" r="r" t="t"/>
                  <a:pathLst>
                    <a:path extrusionOk="0" h="1293" w="1294">
                      <a:moveTo>
                        <a:pt x="151" y="0"/>
                      </a:moveTo>
                      <a:lnTo>
                        <a:pt x="1" y="151"/>
                      </a:lnTo>
                      <a:lnTo>
                        <a:pt x="1143" y="1293"/>
                      </a:lnTo>
                      <a:lnTo>
                        <a:pt x="1293" y="1142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" name="Google Shape;91;p13"/>
                <p:cNvSpPr/>
                <p:nvPr/>
              </p:nvSpPr>
              <p:spPr>
                <a:xfrm>
                  <a:off x="8112322" y="2924609"/>
                  <a:ext cx="97546" cy="97546"/>
                </a:xfrm>
                <a:custGeom>
                  <a:rect b="b" l="l" r="r" t="t"/>
                  <a:pathLst>
                    <a:path extrusionOk="0" h="1152" w="1152">
                      <a:moveTo>
                        <a:pt x="1001" y="0"/>
                      </a:moveTo>
                      <a:lnTo>
                        <a:pt x="1" y="1001"/>
                      </a:lnTo>
                      <a:lnTo>
                        <a:pt x="151" y="1151"/>
                      </a:lnTo>
                      <a:lnTo>
                        <a:pt x="1152" y="151"/>
                      </a:lnTo>
                      <a:lnTo>
                        <a:pt x="100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92" name="Google Shape;92;p13"/>
            <p:cNvGrpSpPr/>
            <p:nvPr/>
          </p:nvGrpSpPr>
          <p:grpSpPr>
            <a:xfrm>
              <a:off x="4831973" y="1265829"/>
              <a:ext cx="292465" cy="904043"/>
              <a:chOff x="7914437" y="2489807"/>
              <a:chExt cx="408642" cy="1256488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7914437" y="2489807"/>
                <a:ext cx="408642" cy="949884"/>
              </a:xfrm>
              <a:custGeom>
                <a:rect b="b" l="l" r="r" t="t"/>
                <a:pathLst>
                  <a:path extrusionOk="0" h="11218" w="4826">
                    <a:moveTo>
                      <a:pt x="2409" y="0"/>
                    </a:moveTo>
                    <a:cubicBezTo>
                      <a:pt x="1992" y="0"/>
                      <a:pt x="0" y="4843"/>
                      <a:pt x="0" y="7942"/>
                    </a:cubicBezTo>
                    <a:cubicBezTo>
                      <a:pt x="0" y="11041"/>
                      <a:pt x="1080" y="11218"/>
                      <a:pt x="2409" y="11218"/>
                    </a:cubicBezTo>
                    <a:cubicBezTo>
                      <a:pt x="3745" y="11218"/>
                      <a:pt x="4826" y="11041"/>
                      <a:pt x="4826" y="7942"/>
                    </a:cubicBezTo>
                    <a:cubicBezTo>
                      <a:pt x="4826" y="4843"/>
                      <a:pt x="2833" y="0"/>
                      <a:pt x="2409" y="0"/>
                    </a:cubicBezTo>
                    <a:close/>
                  </a:path>
                </a:pathLst>
              </a:custGeom>
              <a:solidFill>
                <a:srgbClr val="1E878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94" name="Google Shape;94;p13"/>
              <p:cNvGrpSpPr/>
              <p:nvPr/>
            </p:nvGrpSpPr>
            <p:grpSpPr>
              <a:xfrm>
                <a:off x="8015624" y="2908097"/>
                <a:ext cx="222780" cy="838198"/>
                <a:chOff x="8015624" y="2908097"/>
                <a:chExt cx="222780" cy="838198"/>
              </a:xfrm>
            </p:grpSpPr>
            <p:sp>
              <p:nvSpPr>
                <p:cNvPr id="95" name="Google Shape;95;p13"/>
                <p:cNvSpPr/>
                <p:nvPr/>
              </p:nvSpPr>
              <p:spPr>
                <a:xfrm>
                  <a:off x="8110121" y="2908097"/>
                  <a:ext cx="17274" cy="838198"/>
                </a:xfrm>
                <a:custGeom>
                  <a:rect b="b" l="l" r="r" t="t"/>
                  <a:pathLst>
                    <a:path extrusionOk="0" h="9899" w="204">
                      <a:moveTo>
                        <a:pt x="0" y="0"/>
                      </a:moveTo>
                      <a:lnTo>
                        <a:pt x="0" y="9899"/>
                      </a:lnTo>
                      <a:lnTo>
                        <a:pt x="204" y="9899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6" name="Google Shape;96;p13"/>
                <p:cNvSpPr/>
                <p:nvPr/>
              </p:nvSpPr>
              <p:spPr>
                <a:xfrm>
                  <a:off x="8112322" y="3219190"/>
                  <a:ext cx="126081" cy="126081"/>
                </a:xfrm>
                <a:custGeom>
                  <a:rect b="b" l="l" r="r" t="t"/>
                  <a:pathLst>
                    <a:path extrusionOk="0" h="1489" w="1489">
                      <a:moveTo>
                        <a:pt x="1338" y="1"/>
                      </a:moveTo>
                      <a:lnTo>
                        <a:pt x="1" y="1338"/>
                      </a:lnTo>
                      <a:lnTo>
                        <a:pt x="151" y="1488"/>
                      </a:lnTo>
                      <a:lnTo>
                        <a:pt x="1488" y="151"/>
                      </a:lnTo>
                      <a:lnTo>
                        <a:pt x="1338" y="1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" name="Google Shape;97;p13"/>
                <p:cNvSpPr/>
                <p:nvPr/>
              </p:nvSpPr>
              <p:spPr>
                <a:xfrm>
                  <a:off x="8015624" y="3088792"/>
                  <a:ext cx="109569" cy="109485"/>
                </a:xfrm>
                <a:custGeom>
                  <a:rect b="b" l="l" r="r" t="t"/>
                  <a:pathLst>
                    <a:path extrusionOk="0" h="1293" w="1294">
                      <a:moveTo>
                        <a:pt x="151" y="0"/>
                      </a:moveTo>
                      <a:lnTo>
                        <a:pt x="1" y="151"/>
                      </a:lnTo>
                      <a:lnTo>
                        <a:pt x="1143" y="1293"/>
                      </a:lnTo>
                      <a:lnTo>
                        <a:pt x="1293" y="1142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>
                  <a:off x="8112322" y="2924609"/>
                  <a:ext cx="97546" cy="97546"/>
                </a:xfrm>
                <a:custGeom>
                  <a:rect b="b" l="l" r="r" t="t"/>
                  <a:pathLst>
                    <a:path extrusionOk="0" h="1152" w="1152">
                      <a:moveTo>
                        <a:pt x="1001" y="0"/>
                      </a:moveTo>
                      <a:lnTo>
                        <a:pt x="1" y="1001"/>
                      </a:lnTo>
                      <a:lnTo>
                        <a:pt x="151" y="1151"/>
                      </a:lnTo>
                      <a:lnTo>
                        <a:pt x="1152" y="151"/>
                      </a:lnTo>
                      <a:lnTo>
                        <a:pt x="100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99" name="Google Shape;99;p13"/>
            <p:cNvGrpSpPr/>
            <p:nvPr/>
          </p:nvGrpSpPr>
          <p:grpSpPr>
            <a:xfrm>
              <a:off x="5946761" y="1561901"/>
              <a:ext cx="191114" cy="608032"/>
              <a:chOff x="1735563" y="3938352"/>
              <a:chExt cx="391948" cy="1205218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1735563" y="3938352"/>
                <a:ext cx="391948" cy="887143"/>
              </a:xfrm>
              <a:custGeom>
                <a:rect b="b" l="l" r="r" t="t"/>
                <a:pathLst>
                  <a:path extrusionOk="0" h="4932" w="2179">
                    <a:moveTo>
                      <a:pt x="1089" y="0"/>
                    </a:moveTo>
                    <a:cubicBezTo>
                      <a:pt x="487" y="0"/>
                      <a:pt x="0" y="1098"/>
                      <a:pt x="0" y="2462"/>
                    </a:cubicBezTo>
                    <a:cubicBezTo>
                      <a:pt x="0" y="3834"/>
                      <a:pt x="487" y="4932"/>
                      <a:pt x="1089" y="4932"/>
                    </a:cubicBezTo>
                    <a:cubicBezTo>
                      <a:pt x="1691" y="4932"/>
                      <a:pt x="2178" y="3834"/>
                      <a:pt x="2178" y="2462"/>
                    </a:cubicBezTo>
                    <a:cubicBezTo>
                      <a:pt x="2178" y="1098"/>
                      <a:pt x="1691" y="0"/>
                      <a:pt x="1089" y="0"/>
                    </a:cubicBezTo>
                    <a:close/>
                  </a:path>
                </a:pathLst>
              </a:custGeom>
              <a:solidFill>
                <a:srgbClr val="A5C8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1824675" y="4211975"/>
                <a:ext cx="213703" cy="931595"/>
              </a:xfrm>
              <a:custGeom>
                <a:rect b="b" l="l" r="r" t="t"/>
                <a:pathLst>
                  <a:path extrusionOk="0" h="9899" w="2631">
                    <a:moveTo>
                      <a:pt x="1116" y="0"/>
                    </a:moveTo>
                    <a:lnTo>
                      <a:pt x="1116" y="3099"/>
                    </a:lnTo>
                    <a:lnTo>
                      <a:pt x="151" y="2134"/>
                    </a:lnTo>
                    <a:lnTo>
                      <a:pt x="1" y="2285"/>
                    </a:lnTo>
                    <a:lnTo>
                      <a:pt x="1116" y="3391"/>
                    </a:lnTo>
                    <a:lnTo>
                      <a:pt x="1116" y="9899"/>
                    </a:lnTo>
                    <a:lnTo>
                      <a:pt x="1320" y="9899"/>
                    </a:lnTo>
                    <a:lnTo>
                      <a:pt x="1320" y="5136"/>
                    </a:lnTo>
                    <a:lnTo>
                      <a:pt x="2630" y="3825"/>
                    </a:lnTo>
                    <a:lnTo>
                      <a:pt x="2480" y="3675"/>
                    </a:lnTo>
                    <a:lnTo>
                      <a:pt x="1320" y="4843"/>
                    </a:lnTo>
                    <a:lnTo>
                      <a:pt x="1320" y="1320"/>
                    </a:lnTo>
                    <a:lnTo>
                      <a:pt x="2294" y="346"/>
                    </a:lnTo>
                    <a:lnTo>
                      <a:pt x="2143" y="195"/>
                    </a:lnTo>
                    <a:lnTo>
                      <a:pt x="1320" y="1019"/>
                    </a:lnTo>
                    <a:lnTo>
                      <a:pt x="1320" y="0"/>
                    </a:lnTo>
                    <a:close/>
                  </a:path>
                </a:pathLst>
              </a:custGeom>
              <a:solidFill>
                <a:srgbClr val="0047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1941851" y="1265828"/>
              <a:ext cx="292465" cy="904043"/>
              <a:chOff x="7914437" y="2489807"/>
              <a:chExt cx="408642" cy="1256488"/>
            </a:xfrm>
          </p:grpSpPr>
          <p:sp>
            <p:nvSpPr>
              <p:cNvPr id="103" name="Google Shape;103;p13"/>
              <p:cNvSpPr/>
              <p:nvPr/>
            </p:nvSpPr>
            <p:spPr>
              <a:xfrm>
                <a:off x="7914437" y="2489807"/>
                <a:ext cx="408642" cy="949884"/>
              </a:xfrm>
              <a:custGeom>
                <a:rect b="b" l="l" r="r" t="t"/>
                <a:pathLst>
                  <a:path extrusionOk="0" h="11218" w="4826">
                    <a:moveTo>
                      <a:pt x="2409" y="0"/>
                    </a:moveTo>
                    <a:cubicBezTo>
                      <a:pt x="1992" y="0"/>
                      <a:pt x="0" y="4843"/>
                      <a:pt x="0" y="7942"/>
                    </a:cubicBezTo>
                    <a:cubicBezTo>
                      <a:pt x="0" y="11041"/>
                      <a:pt x="1080" y="11218"/>
                      <a:pt x="2409" y="11218"/>
                    </a:cubicBezTo>
                    <a:cubicBezTo>
                      <a:pt x="3745" y="11218"/>
                      <a:pt x="4826" y="11041"/>
                      <a:pt x="4826" y="7942"/>
                    </a:cubicBezTo>
                    <a:cubicBezTo>
                      <a:pt x="4826" y="4843"/>
                      <a:pt x="2833" y="0"/>
                      <a:pt x="2409" y="0"/>
                    </a:cubicBezTo>
                    <a:close/>
                  </a:path>
                </a:pathLst>
              </a:custGeom>
              <a:solidFill>
                <a:srgbClr val="1E878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04" name="Google Shape;104;p13"/>
              <p:cNvGrpSpPr/>
              <p:nvPr/>
            </p:nvGrpSpPr>
            <p:grpSpPr>
              <a:xfrm>
                <a:off x="8015624" y="2908097"/>
                <a:ext cx="222780" cy="838198"/>
                <a:chOff x="8015624" y="2908097"/>
                <a:chExt cx="222780" cy="838198"/>
              </a:xfrm>
            </p:grpSpPr>
            <p:sp>
              <p:nvSpPr>
                <p:cNvPr id="105" name="Google Shape;105;p13"/>
                <p:cNvSpPr/>
                <p:nvPr/>
              </p:nvSpPr>
              <p:spPr>
                <a:xfrm>
                  <a:off x="8110121" y="2908097"/>
                  <a:ext cx="17274" cy="838198"/>
                </a:xfrm>
                <a:custGeom>
                  <a:rect b="b" l="l" r="r" t="t"/>
                  <a:pathLst>
                    <a:path extrusionOk="0" h="9899" w="204">
                      <a:moveTo>
                        <a:pt x="0" y="0"/>
                      </a:moveTo>
                      <a:lnTo>
                        <a:pt x="0" y="9899"/>
                      </a:lnTo>
                      <a:lnTo>
                        <a:pt x="204" y="9899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6" name="Google Shape;106;p13"/>
                <p:cNvSpPr/>
                <p:nvPr/>
              </p:nvSpPr>
              <p:spPr>
                <a:xfrm>
                  <a:off x="8112322" y="3219190"/>
                  <a:ext cx="126081" cy="126081"/>
                </a:xfrm>
                <a:custGeom>
                  <a:rect b="b" l="l" r="r" t="t"/>
                  <a:pathLst>
                    <a:path extrusionOk="0" h="1489" w="1489">
                      <a:moveTo>
                        <a:pt x="1338" y="1"/>
                      </a:moveTo>
                      <a:lnTo>
                        <a:pt x="1" y="1338"/>
                      </a:lnTo>
                      <a:lnTo>
                        <a:pt x="151" y="1488"/>
                      </a:lnTo>
                      <a:lnTo>
                        <a:pt x="1488" y="151"/>
                      </a:lnTo>
                      <a:lnTo>
                        <a:pt x="1338" y="1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7" name="Google Shape;107;p13"/>
                <p:cNvSpPr/>
                <p:nvPr/>
              </p:nvSpPr>
              <p:spPr>
                <a:xfrm>
                  <a:off x="8015624" y="3088792"/>
                  <a:ext cx="109569" cy="109485"/>
                </a:xfrm>
                <a:custGeom>
                  <a:rect b="b" l="l" r="r" t="t"/>
                  <a:pathLst>
                    <a:path extrusionOk="0" h="1293" w="1294">
                      <a:moveTo>
                        <a:pt x="151" y="0"/>
                      </a:moveTo>
                      <a:lnTo>
                        <a:pt x="1" y="151"/>
                      </a:lnTo>
                      <a:lnTo>
                        <a:pt x="1143" y="1293"/>
                      </a:lnTo>
                      <a:lnTo>
                        <a:pt x="1293" y="1142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8" name="Google Shape;108;p13"/>
                <p:cNvSpPr/>
                <p:nvPr/>
              </p:nvSpPr>
              <p:spPr>
                <a:xfrm>
                  <a:off x="8112322" y="2924609"/>
                  <a:ext cx="97546" cy="97546"/>
                </a:xfrm>
                <a:custGeom>
                  <a:rect b="b" l="l" r="r" t="t"/>
                  <a:pathLst>
                    <a:path extrusionOk="0" h="1152" w="1152">
                      <a:moveTo>
                        <a:pt x="1001" y="0"/>
                      </a:moveTo>
                      <a:lnTo>
                        <a:pt x="1" y="1001"/>
                      </a:lnTo>
                      <a:lnTo>
                        <a:pt x="151" y="1151"/>
                      </a:lnTo>
                      <a:lnTo>
                        <a:pt x="1152" y="151"/>
                      </a:lnTo>
                      <a:lnTo>
                        <a:pt x="100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09" name="Google Shape;109;p13"/>
            <p:cNvGrpSpPr/>
            <p:nvPr/>
          </p:nvGrpSpPr>
          <p:grpSpPr>
            <a:xfrm>
              <a:off x="5015190" y="1607336"/>
              <a:ext cx="237128" cy="562596"/>
              <a:chOff x="1735563" y="3938352"/>
              <a:chExt cx="391948" cy="1205218"/>
            </a:xfrm>
          </p:grpSpPr>
          <p:sp>
            <p:nvSpPr>
              <p:cNvPr id="110" name="Google Shape;110;p13"/>
              <p:cNvSpPr/>
              <p:nvPr/>
            </p:nvSpPr>
            <p:spPr>
              <a:xfrm>
                <a:off x="1735563" y="3938352"/>
                <a:ext cx="391948" cy="887143"/>
              </a:xfrm>
              <a:custGeom>
                <a:rect b="b" l="l" r="r" t="t"/>
                <a:pathLst>
                  <a:path extrusionOk="0" h="4932" w="2179">
                    <a:moveTo>
                      <a:pt x="1089" y="0"/>
                    </a:moveTo>
                    <a:cubicBezTo>
                      <a:pt x="487" y="0"/>
                      <a:pt x="0" y="1098"/>
                      <a:pt x="0" y="2462"/>
                    </a:cubicBezTo>
                    <a:cubicBezTo>
                      <a:pt x="0" y="3834"/>
                      <a:pt x="487" y="4932"/>
                      <a:pt x="1089" y="4932"/>
                    </a:cubicBezTo>
                    <a:cubicBezTo>
                      <a:pt x="1691" y="4932"/>
                      <a:pt x="2178" y="3834"/>
                      <a:pt x="2178" y="2462"/>
                    </a:cubicBezTo>
                    <a:cubicBezTo>
                      <a:pt x="2178" y="1098"/>
                      <a:pt x="1691" y="0"/>
                      <a:pt x="1089" y="0"/>
                    </a:cubicBezTo>
                    <a:close/>
                  </a:path>
                </a:pathLst>
              </a:custGeom>
              <a:solidFill>
                <a:srgbClr val="A5C8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1824675" y="4211975"/>
                <a:ext cx="213703" cy="931595"/>
              </a:xfrm>
              <a:custGeom>
                <a:rect b="b" l="l" r="r" t="t"/>
                <a:pathLst>
                  <a:path extrusionOk="0" h="9899" w="2631">
                    <a:moveTo>
                      <a:pt x="1116" y="0"/>
                    </a:moveTo>
                    <a:lnTo>
                      <a:pt x="1116" y="3099"/>
                    </a:lnTo>
                    <a:lnTo>
                      <a:pt x="151" y="2134"/>
                    </a:lnTo>
                    <a:lnTo>
                      <a:pt x="1" y="2285"/>
                    </a:lnTo>
                    <a:lnTo>
                      <a:pt x="1116" y="3391"/>
                    </a:lnTo>
                    <a:lnTo>
                      <a:pt x="1116" y="9899"/>
                    </a:lnTo>
                    <a:lnTo>
                      <a:pt x="1320" y="9899"/>
                    </a:lnTo>
                    <a:lnTo>
                      <a:pt x="1320" y="5136"/>
                    </a:lnTo>
                    <a:lnTo>
                      <a:pt x="2630" y="3825"/>
                    </a:lnTo>
                    <a:lnTo>
                      <a:pt x="2480" y="3675"/>
                    </a:lnTo>
                    <a:lnTo>
                      <a:pt x="1320" y="4843"/>
                    </a:lnTo>
                    <a:lnTo>
                      <a:pt x="1320" y="1320"/>
                    </a:lnTo>
                    <a:lnTo>
                      <a:pt x="2294" y="346"/>
                    </a:lnTo>
                    <a:lnTo>
                      <a:pt x="2143" y="195"/>
                    </a:lnTo>
                    <a:lnTo>
                      <a:pt x="1320" y="1019"/>
                    </a:lnTo>
                    <a:lnTo>
                      <a:pt x="1320" y="0"/>
                    </a:lnTo>
                    <a:close/>
                  </a:path>
                </a:pathLst>
              </a:custGeom>
              <a:solidFill>
                <a:srgbClr val="0047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8753632" y="1265774"/>
              <a:ext cx="292471" cy="904155"/>
              <a:chOff x="1735563" y="3938352"/>
              <a:chExt cx="391948" cy="1205218"/>
            </a:xfrm>
          </p:grpSpPr>
          <p:sp>
            <p:nvSpPr>
              <p:cNvPr id="113" name="Google Shape;113;p13"/>
              <p:cNvSpPr/>
              <p:nvPr/>
            </p:nvSpPr>
            <p:spPr>
              <a:xfrm>
                <a:off x="1735563" y="3938352"/>
                <a:ext cx="391948" cy="887143"/>
              </a:xfrm>
              <a:custGeom>
                <a:rect b="b" l="l" r="r" t="t"/>
                <a:pathLst>
                  <a:path extrusionOk="0" h="4932" w="2179">
                    <a:moveTo>
                      <a:pt x="1089" y="0"/>
                    </a:moveTo>
                    <a:cubicBezTo>
                      <a:pt x="487" y="0"/>
                      <a:pt x="0" y="1098"/>
                      <a:pt x="0" y="2462"/>
                    </a:cubicBezTo>
                    <a:cubicBezTo>
                      <a:pt x="0" y="3834"/>
                      <a:pt x="487" y="4932"/>
                      <a:pt x="1089" y="4932"/>
                    </a:cubicBezTo>
                    <a:cubicBezTo>
                      <a:pt x="1691" y="4932"/>
                      <a:pt x="2178" y="3834"/>
                      <a:pt x="2178" y="2462"/>
                    </a:cubicBezTo>
                    <a:cubicBezTo>
                      <a:pt x="2178" y="1098"/>
                      <a:pt x="1691" y="0"/>
                      <a:pt x="1089" y="0"/>
                    </a:cubicBezTo>
                    <a:close/>
                  </a:path>
                </a:pathLst>
              </a:custGeom>
              <a:solidFill>
                <a:srgbClr val="A5C8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1824675" y="4211975"/>
                <a:ext cx="213703" cy="931595"/>
              </a:xfrm>
              <a:custGeom>
                <a:rect b="b" l="l" r="r" t="t"/>
                <a:pathLst>
                  <a:path extrusionOk="0" h="9899" w="2631">
                    <a:moveTo>
                      <a:pt x="1116" y="0"/>
                    </a:moveTo>
                    <a:lnTo>
                      <a:pt x="1116" y="3099"/>
                    </a:lnTo>
                    <a:lnTo>
                      <a:pt x="151" y="2134"/>
                    </a:lnTo>
                    <a:lnTo>
                      <a:pt x="1" y="2285"/>
                    </a:lnTo>
                    <a:lnTo>
                      <a:pt x="1116" y="3391"/>
                    </a:lnTo>
                    <a:lnTo>
                      <a:pt x="1116" y="9899"/>
                    </a:lnTo>
                    <a:lnTo>
                      <a:pt x="1320" y="9899"/>
                    </a:lnTo>
                    <a:lnTo>
                      <a:pt x="1320" y="5136"/>
                    </a:lnTo>
                    <a:lnTo>
                      <a:pt x="2630" y="3825"/>
                    </a:lnTo>
                    <a:lnTo>
                      <a:pt x="2480" y="3675"/>
                    </a:lnTo>
                    <a:lnTo>
                      <a:pt x="1320" y="4843"/>
                    </a:lnTo>
                    <a:lnTo>
                      <a:pt x="1320" y="1320"/>
                    </a:lnTo>
                    <a:lnTo>
                      <a:pt x="2294" y="346"/>
                    </a:lnTo>
                    <a:lnTo>
                      <a:pt x="2143" y="195"/>
                    </a:lnTo>
                    <a:lnTo>
                      <a:pt x="1320" y="1019"/>
                    </a:lnTo>
                    <a:lnTo>
                      <a:pt x="1320" y="0"/>
                    </a:lnTo>
                    <a:close/>
                  </a:path>
                </a:pathLst>
              </a:custGeom>
              <a:solidFill>
                <a:srgbClr val="00478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169743" y="1351655"/>
              <a:ext cx="292465" cy="904043"/>
              <a:chOff x="7914437" y="2489807"/>
              <a:chExt cx="408642" cy="1256488"/>
            </a:xfrm>
          </p:grpSpPr>
          <p:sp>
            <p:nvSpPr>
              <p:cNvPr id="116" name="Google Shape;116;p13"/>
              <p:cNvSpPr/>
              <p:nvPr/>
            </p:nvSpPr>
            <p:spPr>
              <a:xfrm>
                <a:off x="7914437" y="2489807"/>
                <a:ext cx="408642" cy="949884"/>
              </a:xfrm>
              <a:custGeom>
                <a:rect b="b" l="l" r="r" t="t"/>
                <a:pathLst>
                  <a:path extrusionOk="0" h="11218" w="4826">
                    <a:moveTo>
                      <a:pt x="2409" y="0"/>
                    </a:moveTo>
                    <a:cubicBezTo>
                      <a:pt x="1992" y="0"/>
                      <a:pt x="0" y="4843"/>
                      <a:pt x="0" y="7942"/>
                    </a:cubicBezTo>
                    <a:cubicBezTo>
                      <a:pt x="0" y="11041"/>
                      <a:pt x="1080" y="11218"/>
                      <a:pt x="2409" y="11218"/>
                    </a:cubicBezTo>
                    <a:cubicBezTo>
                      <a:pt x="3745" y="11218"/>
                      <a:pt x="4826" y="11041"/>
                      <a:pt x="4826" y="7942"/>
                    </a:cubicBezTo>
                    <a:cubicBezTo>
                      <a:pt x="4826" y="4843"/>
                      <a:pt x="2833" y="0"/>
                      <a:pt x="2409" y="0"/>
                    </a:cubicBezTo>
                    <a:close/>
                  </a:path>
                </a:pathLst>
              </a:custGeom>
              <a:solidFill>
                <a:srgbClr val="1E878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17" name="Google Shape;117;p13"/>
              <p:cNvGrpSpPr/>
              <p:nvPr/>
            </p:nvGrpSpPr>
            <p:grpSpPr>
              <a:xfrm>
                <a:off x="8015624" y="2908097"/>
                <a:ext cx="222780" cy="838198"/>
                <a:chOff x="8015624" y="2908097"/>
                <a:chExt cx="222780" cy="838198"/>
              </a:xfrm>
            </p:grpSpPr>
            <p:sp>
              <p:nvSpPr>
                <p:cNvPr id="118" name="Google Shape;118;p13"/>
                <p:cNvSpPr/>
                <p:nvPr/>
              </p:nvSpPr>
              <p:spPr>
                <a:xfrm>
                  <a:off x="8110121" y="2908097"/>
                  <a:ext cx="17274" cy="838198"/>
                </a:xfrm>
                <a:custGeom>
                  <a:rect b="b" l="l" r="r" t="t"/>
                  <a:pathLst>
                    <a:path extrusionOk="0" h="9899" w="204">
                      <a:moveTo>
                        <a:pt x="0" y="0"/>
                      </a:moveTo>
                      <a:lnTo>
                        <a:pt x="0" y="9899"/>
                      </a:lnTo>
                      <a:lnTo>
                        <a:pt x="204" y="9899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" name="Google Shape;119;p13"/>
                <p:cNvSpPr/>
                <p:nvPr/>
              </p:nvSpPr>
              <p:spPr>
                <a:xfrm>
                  <a:off x="8112322" y="3219190"/>
                  <a:ext cx="126081" cy="126081"/>
                </a:xfrm>
                <a:custGeom>
                  <a:rect b="b" l="l" r="r" t="t"/>
                  <a:pathLst>
                    <a:path extrusionOk="0" h="1489" w="1489">
                      <a:moveTo>
                        <a:pt x="1338" y="1"/>
                      </a:moveTo>
                      <a:lnTo>
                        <a:pt x="1" y="1338"/>
                      </a:lnTo>
                      <a:lnTo>
                        <a:pt x="151" y="1488"/>
                      </a:lnTo>
                      <a:lnTo>
                        <a:pt x="1488" y="151"/>
                      </a:lnTo>
                      <a:lnTo>
                        <a:pt x="1338" y="1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0" name="Google Shape;120;p13"/>
                <p:cNvSpPr/>
                <p:nvPr/>
              </p:nvSpPr>
              <p:spPr>
                <a:xfrm>
                  <a:off x="8015624" y="3088792"/>
                  <a:ext cx="109569" cy="109485"/>
                </a:xfrm>
                <a:custGeom>
                  <a:rect b="b" l="l" r="r" t="t"/>
                  <a:pathLst>
                    <a:path extrusionOk="0" h="1293" w="1294">
                      <a:moveTo>
                        <a:pt x="151" y="0"/>
                      </a:moveTo>
                      <a:lnTo>
                        <a:pt x="1" y="151"/>
                      </a:lnTo>
                      <a:lnTo>
                        <a:pt x="1143" y="1293"/>
                      </a:lnTo>
                      <a:lnTo>
                        <a:pt x="1293" y="1142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1" name="Google Shape;121;p13"/>
                <p:cNvSpPr/>
                <p:nvPr/>
              </p:nvSpPr>
              <p:spPr>
                <a:xfrm>
                  <a:off x="8112322" y="2924609"/>
                  <a:ext cx="97546" cy="97546"/>
                </a:xfrm>
                <a:custGeom>
                  <a:rect b="b" l="l" r="r" t="t"/>
                  <a:pathLst>
                    <a:path extrusionOk="0" h="1152" w="1152">
                      <a:moveTo>
                        <a:pt x="1001" y="0"/>
                      </a:moveTo>
                      <a:lnTo>
                        <a:pt x="1" y="1001"/>
                      </a:lnTo>
                      <a:lnTo>
                        <a:pt x="151" y="1151"/>
                      </a:lnTo>
                      <a:lnTo>
                        <a:pt x="1152" y="151"/>
                      </a:lnTo>
                      <a:lnTo>
                        <a:pt x="100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22" name="Google Shape;122;p13"/>
            <p:cNvSpPr/>
            <p:nvPr/>
          </p:nvSpPr>
          <p:spPr>
            <a:xfrm>
              <a:off x="25" y="2169925"/>
              <a:ext cx="9144000" cy="17250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3" name="Google Shape;123;p13"/>
            <p:cNvGrpSpPr/>
            <p:nvPr/>
          </p:nvGrpSpPr>
          <p:grpSpPr>
            <a:xfrm>
              <a:off x="2728964" y="1084142"/>
              <a:ext cx="383306" cy="1047534"/>
              <a:chOff x="7914437" y="2489807"/>
              <a:chExt cx="408642" cy="1256488"/>
            </a:xfrm>
          </p:grpSpPr>
          <p:sp>
            <p:nvSpPr>
              <p:cNvPr id="124" name="Google Shape;124;p13"/>
              <p:cNvSpPr/>
              <p:nvPr/>
            </p:nvSpPr>
            <p:spPr>
              <a:xfrm>
                <a:off x="7914437" y="2489807"/>
                <a:ext cx="408642" cy="949884"/>
              </a:xfrm>
              <a:custGeom>
                <a:rect b="b" l="l" r="r" t="t"/>
                <a:pathLst>
                  <a:path extrusionOk="0" h="11218" w="4826">
                    <a:moveTo>
                      <a:pt x="2409" y="0"/>
                    </a:moveTo>
                    <a:cubicBezTo>
                      <a:pt x="1992" y="0"/>
                      <a:pt x="0" y="4843"/>
                      <a:pt x="0" y="7942"/>
                    </a:cubicBezTo>
                    <a:cubicBezTo>
                      <a:pt x="0" y="11041"/>
                      <a:pt x="1080" y="11218"/>
                      <a:pt x="2409" y="11218"/>
                    </a:cubicBezTo>
                    <a:cubicBezTo>
                      <a:pt x="3745" y="11218"/>
                      <a:pt x="4826" y="11041"/>
                      <a:pt x="4826" y="7942"/>
                    </a:cubicBezTo>
                    <a:cubicBezTo>
                      <a:pt x="4826" y="4843"/>
                      <a:pt x="2833" y="0"/>
                      <a:pt x="2409" y="0"/>
                    </a:cubicBezTo>
                    <a:close/>
                  </a:path>
                </a:pathLst>
              </a:custGeom>
              <a:solidFill>
                <a:srgbClr val="1E878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25" name="Google Shape;125;p13"/>
              <p:cNvGrpSpPr/>
              <p:nvPr/>
            </p:nvGrpSpPr>
            <p:grpSpPr>
              <a:xfrm>
                <a:off x="8015624" y="2908097"/>
                <a:ext cx="222780" cy="838198"/>
                <a:chOff x="8015624" y="2908097"/>
                <a:chExt cx="222780" cy="838198"/>
              </a:xfrm>
            </p:grpSpPr>
            <p:sp>
              <p:nvSpPr>
                <p:cNvPr id="126" name="Google Shape;126;p13"/>
                <p:cNvSpPr/>
                <p:nvPr/>
              </p:nvSpPr>
              <p:spPr>
                <a:xfrm>
                  <a:off x="8110121" y="2908097"/>
                  <a:ext cx="17274" cy="838198"/>
                </a:xfrm>
                <a:custGeom>
                  <a:rect b="b" l="l" r="r" t="t"/>
                  <a:pathLst>
                    <a:path extrusionOk="0" h="9899" w="204">
                      <a:moveTo>
                        <a:pt x="0" y="0"/>
                      </a:moveTo>
                      <a:lnTo>
                        <a:pt x="0" y="9899"/>
                      </a:lnTo>
                      <a:lnTo>
                        <a:pt x="204" y="9899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7" name="Google Shape;127;p13"/>
                <p:cNvSpPr/>
                <p:nvPr/>
              </p:nvSpPr>
              <p:spPr>
                <a:xfrm>
                  <a:off x="8112322" y="3219190"/>
                  <a:ext cx="126081" cy="126081"/>
                </a:xfrm>
                <a:custGeom>
                  <a:rect b="b" l="l" r="r" t="t"/>
                  <a:pathLst>
                    <a:path extrusionOk="0" h="1489" w="1489">
                      <a:moveTo>
                        <a:pt x="1338" y="1"/>
                      </a:moveTo>
                      <a:lnTo>
                        <a:pt x="1" y="1338"/>
                      </a:lnTo>
                      <a:lnTo>
                        <a:pt x="151" y="1488"/>
                      </a:lnTo>
                      <a:lnTo>
                        <a:pt x="1488" y="151"/>
                      </a:lnTo>
                      <a:lnTo>
                        <a:pt x="1338" y="1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8" name="Google Shape;128;p13"/>
                <p:cNvSpPr/>
                <p:nvPr/>
              </p:nvSpPr>
              <p:spPr>
                <a:xfrm>
                  <a:off x="8015624" y="3088792"/>
                  <a:ext cx="109569" cy="109485"/>
                </a:xfrm>
                <a:custGeom>
                  <a:rect b="b" l="l" r="r" t="t"/>
                  <a:pathLst>
                    <a:path extrusionOk="0" h="1293" w="1294">
                      <a:moveTo>
                        <a:pt x="151" y="0"/>
                      </a:moveTo>
                      <a:lnTo>
                        <a:pt x="1" y="151"/>
                      </a:lnTo>
                      <a:lnTo>
                        <a:pt x="1143" y="1293"/>
                      </a:lnTo>
                      <a:lnTo>
                        <a:pt x="1293" y="1142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9" name="Google Shape;129;p13"/>
                <p:cNvSpPr/>
                <p:nvPr/>
              </p:nvSpPr>
              <p:spPr>
                <a:xfrm>
                  <a:off x="8112322" y="2924609"/>
                  <a:ext cx="97546" cy="97546"/>
                </a:xfrm>
                <a:custGeom>
                  <a:rect b="b" l="l" r="r" t="t"/>
                  <a:pathLst>
                    <a:path extrusionOk="0" h="1152" w="1152">
                      <a:moveTo>
                        <a:pt x="1001" y="0"/>
                      </a:moveTo>
                      <a:lnTo>
                        <a:pt x="1" y="1001"/>
                      </a:lnTo>
                      <a:lnTo>
                        <a:pt x="151" y="1151"/>
                      </a:lnTo>
                      <a:lnTo>
                        <a:pt x="1152" y="151"/>
                      </a:lnTo>
                      <a:lnTo>
                        <a:pt x="1001" y="0"/>
                      </a:lnTo>
                      <a:close/>
                    </a:path>
                  </a:pathLst>
                </a:custGeom>
                <a:solidFill>
                  <a:srgbClr val="00478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30" name="Google Shape;130;p13"/>
            <p:cNvGrpSpPr/>
            <p:nvPr/>
          </p:nvGrpSpPr>
          <p:grpSpPr>
            <a:xfrm>
              <a:off x="356066" y="1462391"/>
              <a:ext cx="8431848" cy="2218707"/>
              <a:chOff x="494854" y="680303"/>
              <a:chExt cx="8431848" cy="2218707"/>
            </a:xfrm>
          </p:grpSpPr>
          <p:grpSp>
            <p:nvGrpSpPr>
              <p:cNvPr id="131" name="Google Shape;131;p13"/>
              <p:cNvGrpSpPr/>
              <p:nvPr/>
            </p:nvGrpSpPr>
            <p:grpSpPr>
              <a:xfrm>
                <a:off x="1761129" y="865115"/>
                <a:ext cx="1692495" cy="1898843"/>
                <a:chOff x="5353180" y="800473"/>
                <a:chExt cx="2870582" cy="3543279"/>
              </a:xfrm>
            </p:grpSpPr>
            <p:grpSp>
              <p:nvGrpSpPr>
                <p:cNvPr id="132" name="Google Shape;132;p13"/>
                <p:cNvGrpSpPr/>
                <p:nvPr/>
              </p:nvGrpSpPr>
              <p:grpSpPr>
                <a:xfrm>
                  <a:off x="5353180" y="2212951"/>
                  <a:ext cx="1061328" cy="2093410"/>
                  <a:chOff x="7019864" y="1073815"/>
                  <a:chExt cx="1428244" cy="3097676"/>
                </a:xfrm>
              </p:grpSpPr>
              <p:sp>
                <p:nvSpPr>
                  <p:cNvPr id="133" name="Google Shape;133;p13"/>
                  <p:cNvSpPr/>
                  <p:nvPr/>
                </p:nvSpPr>
                <p:spPr>
                  <a:xfrm>
                    <a:off x="7154238" y="2778901"/>
                    <a:ext cx="395099" cy="1318858"/>
                  </a:xfrm>
                  <a:custGeom>
                    <a:rect b="b" l="l" r="r" t="t"/>
                    <a:pathLst>
                      <a:path extrusionOk="0" h="27874" w="6825">
                        <a:moveTo>
                          <a:pt x="6545" y="0"/>
                        </a:moveTo>
                        <a:cubicBezTo>
                          <a:pt x="5499" y="0"/>
                          <a:pt x="1858" y="5871"/>
                          <a:pt x="1858" y="5871"/>
                        </a:cubicBezTo>
                        <a:cubicBezTo>
                          <a:pt x="1858" y="6967"/>
                          <a:pt x="1596" y="8157"/>
                          <a:pt x="1632" y="8669"/>
                        </a:cubicBezTo>
                        <a:cubicBezTo>
                          <a:pt x="1668" y="9181"/>
                          <a:pt x="751" y="12039"/>
                          <a:pt x="644" y="13360"/>
                        </a:cubicBezTo>
                        <a:cubicBezTo>
                          <a:pt x="537" y="14682"/>
                          <a:pt x="1" y="26493"/>
                          <a:pt x="1" y="26493"/>
                        </a:cubicBezTo>
                        <a:lnTo>
                          <a:pt x="1025" y="27874"/>
                        </a:lnTo>
                        <a:lnTo>
                          <a:pt x="2192" y="27314"/>
                        </a:lnTo>
                        <a:cubicBezTo>
                          <a:pt x="2192" y="27314"/>
                          <a:pt x="2418" y="22421"/>
                          <a:pt x="3335" y="19766"/>
                        </a:cubicBezTo>
                        <a:cubicBezTo>
                          <a:pt x="4263" y="17111"/>
                          <a:pt x="4811" y="12991"/>
                          <a:pt x="4835" y="9753"/>
                        </a:cubicBezTo>
                        <a:cubicBezTo>
                          <a:pt x="4859" y="6514"/>
                          <a:pt x="6811" y="3276"/>
                          <a:pt x="6823" y="561"/>
                        </a:cubicBezTo>
                        <a:cubicBezTo>
                          <a:pt x="6825" y="168"/>
                          <a:pt x="6722" y="0"/>
                          <a:pt x="6545" y="0"/>
                        </a:cubicBezTo>
                        <a:close/>
                      </a:path>
                    </a:pathLst>
                  </a:custGeom>
                  <a:solidFill>
                    <a:srgbClr val="FFC9A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4" name="Google Shape;134;p13"/>
                  <p:cNvSpPr/>
                  <p:nvPr/>
                </p:nvSpPr>
                <p:spPr>
                  <a:xfrm>
                    <a:off x="7625096" y="2973165"/>
                    <a:ext cx="239065" cy="1124410"/>
                  </a:xfrm>
                  <a:custGeom>
                    <a:rect b="b" l="l" r="r" t="t"/>
                    <a:pathLst>
                      <a:path extrusionOk="0" h="21018" w="4677">
                        <a:moveTo>
                          <a:pt x="3930" y="0"/>
                        </a:moveTo>
                        <a:cubicBezTo>
                          <a:pt x="2615" y="0"/>
                          <a:pt x="0" y="563"/>
                          <a:pt x="0" y="563"/>
                        </a:cubicBezTo>
                        <a:cubicBezTo>
                          <a:pt x="0" y="563"/>
                          <a:pt x="917" y="1920"/>
                          <a:pt x="691" y="4408"/>
                        </a:cubicBezTo>
                        <a:cubicBezTo>
                          <a:pt x="226" y="9469"/>
                          <a:pt x="1274" y="13052"/>
                          <a:pt x="1465" y="14410"/>
                        </a:cubicBezTo>
                        <a:cubicBezTo>
                          <a:pt x="1798" y="16731"/>
                          <a:pt x="2274" y="18744"/>
                          <a:pt x="2310" y="21018"/>
                        </a:cubicBezTo>
                        <a:lnTo>
                          <a:pt x="4560" y="20172"/>
                        </a:lnTo>
                        <a:cubicBezTo>
                          <a:pt x="4655" y="17755"/>
                          <a:pt x="4453" y="15315"/>
                          <a:pt x="4465" y="12898"/>
                        </a:cubicBezTo>
                        <a:cubicBezTo>
                          <a:pt x="4477" y="8695"/>
                          <a:pt x="4465" y="4444"/>
                          <a:pt x="4667" y="241"/>
                        </a:cubicBezTo>
                        <a:cubicBezTo>
                          <a:pt x="4676" y="66"/>
                          <a:pt x="4379" y="0"/>
                          <a:pt x="3930" y="0"/>
                        </a:cubicBezTo>
                        <a:close/>
                      </a:path>
                    </a:pathLst>
                  </a:custGeom>
                  <a:solidFill>
                    <a:srgbClr val="FFC9A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5" name="Google Shape;135;p13"/>
                  <p:cNvSpPr/>
                  <p:nvPr/>
                </p:nvSpPr>
                <p:spPr>
                  <a:xfrm>
                    <a:off x="7034338" y="4141020"/>
                    <a:ext cx="257842" cy="30471"/>
                  </a:xfrm>
                  <a:custGeom>
                    <a:rect b="b" l="l" r="r" t="t"/>
                    <a:pathLst>
                      <a:path extrusionOk="0" h="644" w="4454">
                        <a:moveTo>
                          <a:pt x="131" y="1"/>
                        </a:moveTo>
                        <a:lnTo>
                          <a:pt x="0" y="644"/>
                        </a:lnTo>
                        <a:lnTo>
                          <a:pt x="4429" y="644"/>
                        </a:lnTo>
                        <a:lnTo>
                          <a:pt x="4453" y="1"/>
                        </a:lnTo>
                        <a:close/>
                      </a:path>
                    </a:pathLst>
                  </a:custGeom>
                  <a:solidFill>
                    <a:srgbClr val="F2777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" name="Google Shape;136;p13"/>
                  <p:cNvSpPr/>
                  <p:nvPr/>
                </p:nvSpPr>
                <p:spPr>
                  <a:xfrm>
                    <a:off x="7041922" y="3981152"/>
                    <a:ext cx="257147" cy="159925"/>
                  </a:xfrm>
                  <a:custGeom>
                    <a:rect b="b" l="l" r="r" t="t"/>
                    <a:pathLst>
                      <a:path extrusionOk="0" h="3380" w="4442">
                        <a:moveTo>
                          <a:pt x="1981" y="1"/>
                        </a:moveTo>
                        <a:cubicBezTo>
                          <a:pt x="1682" y="1"/>
                          <a:pt x="1429" y="18"/>
                          <a:pt x="1346" y="70"/>
                        </a:cubicBezTo>
                        <a:cubicBezTo>
                          <a:pt x="1095" y="225"/>
                          <a:pt x="1500" y="1189"/>
                          <a:pt x="1500" y="1189"/>
                        </a:cubicBezTo>
                        <a:cubicBezTo>
                          <a:pt x="1500" y="1189"/>
                          <a:pt x="1262" y="1558"/>
                          <a:pt x="714" y="2118"/>
                        </a:cubicBezTo>
                        <a:cubicBezTo>
                          <a:pt x="167" y="2677"/>
                          <a:pt x="0" y="3380"/>
                          <a:pt x="0" y="3380"/>
                        </a:cubicBezTo>
                        <a:lnTo>
                          <a:pt x="4322" y="3380"/>
                        </a:lnTo>
                        <a:cubicBezTo>
                          <a:pt x="4322" y="3380"/>
                          <a:pt x="4441" y="1653"/>
                          <a:pt x="4394" y="1582"/>
                        </a:cubicBezTo>
                        <a:cubicBezTo>
                          <a:pt x="4389" y="1576"/>
                          <a:pt x="4379" y="1573"/>
                          <a:pt x="4365" y="1573"/>
                        </a:cubicBezTo>
                        <a:cubicBezTo>
                          <a:pt x="4203" y="1573"/>
                          <a:pt x="3459" y="1956"/>
                          <a:pt x="3298" y="1956"/>
                        </a:cubicBezTo>
                        <a:cubicBezTo>
                          <a:pt x="3287" y="1956"/>
                          <a:pt x="3280" y="1954"/>
                          <a:pt x="3274" y="1951"/>
                        </a:cubicBezTo>
                        <a:cubicBezTo>
                          <a:pt x="3179" y="1880"/>
                          <a:pt x="3370" y="70"/>
                          <a:pt x="3370" y="70"/>
                        </a:cubicBezTo>
                        <a:cubicBezTo>
                          <a:pt x="3370" y="70"/>
                          <a:pt x="2581" y="1"/>
                          <a:pt x="1981" y="1"/>
                        </a:cubicBezTo>
                        <a:close/>
                      </a:path>
                    </a:pathLst>
                  </a:custGeom>
                  <a:solidFill>
                    <a:srgbClr val="F2777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7" name="Google Shape;137;p13"/>
                  <p:cNvSpPr/>
                  <p:nvPr/>
                </p:nvSpPr>
                <p:spPr>
                  <a:xfrm>
                    <a:off x="7706380" y="4001875"/>
                    <a:ext cx="386068" cy="139201"/>
                  </a:xfrm>
                  <a:custGeom>
                    <a:rect b="b" l="l" r="r" t="t"/>
                    <a:pathLst>
                      <a:path extrusionOk="0" h="2942" w="6669">
                        <a:moveTo>
                          <a:pt x="2668" y="1"/>
                        </a:moveTo>
                        <a:cubicBezTo>
                          <a:pt x="2668" y="1"/>
                          <a:pt x="2489" y="811"/>
                          <a:pt x="1632" y="1108"/>
                        </a:cubicBezTo>
                        <a:cubicBezTo>
                          <a:pt x="1540" y="1139"/>
                          <a:pt x="1443" y="1151"/>
                          <a:pt x="1343" y="1151"/>
                        </a:cubicBezTo>
                        <a:cubicBezTo>
                          <a:pt x="819" y="1151"/>
                          <a:pt x="239" y="799"/>
                          <a:pt x="239" y="799"/>
                        </a:cubicBezTo>
                        <a:lnTo>
                          <a:pt x="1" y="2942"/>
                        </a:lnTo>
                        <a:lnTo>
                          <a:pt x="6513" y="2942"/>
                        </a:lnTo>
                        <a:cubicBezTo>
                          <a:pt x="6513" y="2942"/>
                          <a:pt x="6668" y="1954"/>
                          <a:pt x="5966" y="1787"/>
                        </a:cubicBezTo>
                        <a:cubicBezTo>
                          <a:pt x="2775" y="977"/>
                          <a:pt x="2668" y="1"/>
                          <a:pt x="2668" y="1"/>
                        </a:cubicBezTo>
                        <a:close/>
                      </a:path>
                    </a:pathLst>
                  </a:custGeom>
                  <a:solidFill>
                    <a:srgbClr val="F2777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8" name="Google Shape;138;p13"/>
                  <p:cNvSpPr/>
                  <p:nvPr/>
                </p:nvSpPr>
                <p:spPr>
                  <a:xfrm>
                    <a:off x="7801501" y="3961234"/>
                    <a:ext cx="77283" cy="77360"/>
                  </a:xfrm>
                  <a:custGeom>
                    <a:rect b="b" l="l" r="r" t="t"/>
                    <a:pathLst>
                      <a:path extrusionOk="0" h="1635" w="1335">
                        <a:moveTo>
                          <a:pt x="799" y="0"/>
                        </a:moveTo>
                        <a:cubicBezTo>
                          <a:pt x="567" y="0"/>
                          <a:pt x="1" y="377"/>
                          <a:pt x="1" y="562"/>
                        </a:cubicBezTo>
                        <a:cubicBezTo>
                          <a:pt x="1" y="747"/>
                          <a:pt x="56" y="1635"/>
                          <a:pt x="753" y="1635"/>
                        </a:cubicBezTo>
                        <a:cubicBezTo>
                          <a:pt x="912" y="1635"/>
                          <a:pt x="1103" y="1589"/>
                          <a:pt x="1334" y="1479"/>
                        </a:cubicBezTo>
                        <a:cubicBezTo>
                          <a:pt x="1334" y="1479"/>
                          <a:pt x="1001" y="562"/>
                          <a:pt x="894" y="62"/>
                        </a:cubicBezTo>
                        <a:cubicBezTo>
                          <a:pt x="885" y="19"/>
                          <a:pt x="850" y="0"/>
                          <a:pt x="799" y="0"/>
                        </a:cubicBezTo>
                        <a:close/>
                      </a:path>
                    </a:pathLst>
                  </a:custGeom>
                  <a:solidFill>
                    <a:srgbClr val="F2777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9" name="Google Shape;139;p13"/>
                  <p:cNvSpPr/>
                  <p:nvPr/>
                </p:nvSpPr>
                <p:spPr>
                  <a:xfrm>
                    <a:off x="7698796" y="4141020"/>
                    <a:ext cx="384679" cy="30471"/>
                  </a:xfrm>
                  <a:custGeom>
                    <a:rect b="b" l="l" r="r" t="t"/>
                    <a:pathLst>
                      <a:path extrusionOk="0" h="644" w="6645">
                        <a:moveTo>
                          <a:pt x="132" y="1"/>
                        </a:moveTo>
                        <a:lnTo>
                          <a:pt x="1" y="644"/>
                        </a:lnTo>
                        <a:lnTo>
                          <a:pt x="6621" y="644"/>
                        </a:lnTo>
                        <a:lnTo>
                          <a:pt x="6644" y="1"/>
                        </a:lnTo>
                        <a:close/>
                      </a:path>
                    </a:pathLst>
                  </a:custGeom>
                  <a:solidFill>
                    <a:srgbClr val="F2777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0" name="Google Shape;140;p13"/>
                  <p:cNvSpPr/>
                  <p:nvPr/>
                </p:nvSpPr>
                <p:spPr>
                  <a:xfrm>
                    <a:off x="7696075" y="1794853"/>
                    <a:ext cx="490791" cy="347955"/>
                  </a:xfrm>
                  <a:custGeom>
                    <a:rect b="b" l="l" r="r" t="t"/>
                    <a:pathLst>
                      <a:path extrusionOk="0" h="7354" w="8478">
                        <a:moveTo>
                          <a:pt x="2893" y="0"/>
                        </a:moveTo>
                        <a:lnTo>
                          <a:pt x="500" y="1250"/>
                        </a:lnTo>
                        <a:lnTo>
                          <a:pt x="0" y="2084"/>
                        </a:lnTo>
                        <a:cubicBezTo>
                          <a:pt x="2387" y="3843"/>
                          <a:pt x="5278" y="7354"/>
                          <a:pt x="6319" y="7354"/>
                        </a:cubicBezTo>
                        <a:cubicBezTo>
                          <a:pt x="6363" y="7354"/>
                          <a:pt x="6404" y="7348"/>
                          <a:pt x="6441" y="7335"/>
                        </a:cubicBezTo>
                        <a:cubicBezTo>
                          <a:pt x="8477" y="6632"/>
                          <a:pt x="6191" y="3679"/>
                          <a:pt x="6191" y="3679"/>
                        </a:cubicBezTo>
                        <a:lnTo>
                          <a:pt x="2893" y="0"/>
                        </a:ln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1" name="Google Shape;141;p13"/>
                  <p:cNvSpPr/>
                  <p:nvPr/>
                </p:nvSpPr>
                <p:spPr>
                  <a:xfrm>
                    <a:off x="7780833" y="1724973"/>
                    <a:ext cx="250258" cy="353869"/>
                  </a:xfrm>
                  <a:custGeom>
                    <a:rect b="b" l="l" r="r" t="t"/>
                    <a:pathLst>
                      <a:path extrusionOk="0" h="7479" w="4323">
                        <a:moveTo>
                          <a:pt x="429" y="1"/>
                        </a:moveTo>
                        <a:lnTo>
                          <a:pt x="1" y="5121"/>
                        </a:lnTo>
                        <a:lnTo>
                          <a:pt x="2275" y="7478"/>
                        </a:lnTo>
                        <a:lnTo>
                          <a:pt x="4323" y="4263"/>
                        </a:lnTo>
                        <a:cubicBezTo>
                          <a:pt x="4323" y="4263"/>
                          <a:pt x="1215" y="453"/>
                          <a:pt x="429" y="1"/>
                        </a:cubicBez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2" name="Google Shape;142;p13"/>
                  <p:cNvSpPr/>
                  <p:nvPr/>
                </p:nvSpPr>
                <p:spPr>
                  <a:xfrm>
                    <a:off x="7969685" y="1778531"/>
                    <a:ext cx="382595" cy="344217"/>
                  </a:xfrm>
                  <a:custGeom>
                    <a:rect b="b" l="l" r="r" t="t"/>
                    <a:pathLst>
                      <a:path extrusionOk="0" h="7275" w="6609">
                        <a:moveTo>
                          <a:pt x="5621" y="0"/>
                        </a:moveTo>
                        <a:cubicBezTo>
                          <a:pt x="4394" y="1881"/>
                          <a:pt x="572" y="4655"/>
                          <a:pt x="501" y="4739"/>
                        </a:cubicBezTo>
                        <a:cubicBezTo>
                          <a:pt x="1" y="5298"/>
                          <a:pt x="2346" y="7275"/>
                          <a:pt x="2346" y="7275"/>
                        </a:cubicBezTo>
                        <a:cubicBezTo>
                          <a:pt x="3692" y="5751"/>
                          <a:pt x="5406" y="3036"/>
                          <a:pt x="6609" y="893"/>
                        </a:cubicBezTo>
                        <a:cubicBezTo>
                          <a:pt x="6573" y="857"/>
                          <a:pt x="6537" y="833"/>
                          <a:pt x="6502" y="798"/>
                        </a:cubicBezTo>
                        <a:cubicBezTo>
                          <a:pt x="6204" y="548"/>
                          <a:pt x="5906" y="274"/>
                          <a:pt x="5621" y="0"/>
                        </a:cubicBez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3" name="Google Shape;143;p13"/>
                  <p:cNvSpPr/>
                  <p:nvPr/>
                </p:nvSpPr>
                <p:spPr>
                  <a:xfrm>
                    <a:off x="8218575" y="1532460"/>
                    <a:ext cx="229534" cy="324392"/>
                  </a:xfrm>
                  <a:custGeom>
                    <a:rect b="b" l="l" r="r" t="t"/>
                    <a:pathLst>
                      <a:path extrusionOk="0" h="6856" w="3965">
                        <a:moveTo>
                          <a:pt x="2984" y="0"/>
                        </a:moveTo>
                        <a:cubicBezTo>
                          <a:pt x="2939" y="0"/>
                          <a:pt x="2887" y="57"/>
                          <a:pt x="2858" y="105"/>
                        </a:cubicBezTo>
                        <a:cubicBezTo>
                          <a:pt x="2524" y="677"/>
                          <a:pt x="2191" y="1272"/>
                          <a:pt x="2012" y="1915"/>
                        </a:cubicBezTo>
                        <a:cubicBezTo>
                          <a:pt x="1893" y="2344"/>
                          <a:pt x="1834" y="2820"/>
                          <a:pt x="1584" y="3201"/>
                        </a:cubicBezTo>
                        <a:cubicBezTo>
                          <a:pt x="1522" y="3288"/>
                          <a:pt x="1416" y="3388"/>
                          <a:pt x="1308" y="3388"/>
                        </a:cubicBezTo>
                        <a:cubicBezTo>
                          <a:pt x="1268" y="3388"/>
                          <a:pt x="1229" y="3375"/>
                          <a:pt x="1191" y="3344"/>
                        </a:cubicBezTo>
                        <a:cubicBezTo>
                          <a:pt x="1084" y="3272"/>
                          <a:pt x="1024" y="3094"/>
                          <a:pt x="988" y="2975"/>
                        </a:cubicBezTo>
                        <a:cubicBezTo>
                          <a:pt x="953" y="2796"/>
                          <a:pt x="798" y="2653"/>
                          <a:pt x="631" y="2582"/>
                        </a:cubicBezTo>
                        <a:cubicBezTo>
                          <a:pt x="544" y="2545"/>
                          <a:pt x="447" y="2531"/>
                          <a:pt x="350" y="2531"/>
                        </a:cubicBezTo>
                        <a:cubicBezTo>
                          <a:pt x="288" y="2531"/>
                          <a:pt x="227" y="2537"/>
                          <a:pt x="167" y="2546"/>
                        </a:cubicBezTo>
                        <a:cubicBezTo>
                          <a:pt x="119" y="2558"/>
                          <a:pt x="60" y="2570"/>
                          <a:pt x="36" y="2617"/>
                        </a:cubicBezTo>
                        <a:cubicBezTo>
                          <a:pt x="0" y="2689"/>
                          <a:pt x="48" y="2772"/>
                          <a:pt x="107" y="2820"/>
                        </a:cubicBezTo>
                        <a:cubicBezTo>
                          <a:pt x="238" y="2963"/>
                          <a:pt x="357" y="3106"/>
                          <a:pt x="488" y="3248"/>
                        </a:cubicBezTo>
                        <a:cubicBezTo>
                          <a:pt x="643" y="3451"/>
                          <a:pt x="845" y="3701"/>
                          <a:pt x="905" y="3951"/>
                        </a:cubicBezTo>
                        <a:cubicBezTo>
                          <a:pt x="1072" y="4534"/>
                          <a:pt x="1191" y="5403"/>
                          <a:pt x="703" y="5999"/>
                        </a:cubicBezTo>
                        <a:lnTo>
                          <a:pt x="1869" y="6856"/>
                        </a:lnTo>
                        <a:cubicBezTo>
                          <a:pt x="1869" y="6856"/>
                          <a:pt x="3715" y="4153"/>
                          <a:pt x="3846" y="3868"/>
                        </a:cubicBezTo>
                        <a:cubicBezTo>
                          <a:pt x="3929" y="3725"/>
                          <a:pt x="3965" y="3522"/>
                          <a:pt x="3893" y="3379"/>
                        </a:cubicBezTo>
                        <a:cubicBezTo>
                          <a:pt x="3870" y="3332"/>
                          <a:pt x="3846" y="3296"/>
                          <a:pt x="3810" y="3260"/>
                        </a:cubicBezTo>
                        <a:cubicBezTo>
                          <a:pt x="3715" y="3189"/>
                          <a:pt x="3584" y="3165"/>
                          <a:pt x="3465" y="3141"/>
                        </a:cubicBezTo>
                        <a:cubicBezTo>
                          <a:pt x="3346" y="3117"/>
                          <a:pt x="3215" y="3070"/>
                          <a:pt x="3167" y="2951"/>
                        </a:cubicBezTo>
                        <a:cubicBezTo>
                          <a:pt x="3131" y="2879"/>
                          <a:pt x="3131" y="2796"/>
                          <a:pt x="3131" y="2713"/>
                        </a:cubicBezTo>
                        <a:cubicBezTo>
                          <a:pt x="3131" y="2629"/>
                          <a:pt x="3096" y="2534"/>
                          <a:pt x="3024" y="2498"/>
                        </a:cubicBezTo>
                        <a:cubicBezTo>
                          <a:pt x="2997" y="2483"/>
                          <a:pt x="2969" y="2478"/>
                          <a:pt x="2940" y="2478"/>
                        </a:cubicBezTo>
                        <a:cubicBezTo>
                          <a:pt x="2872" y="2478"/>
                          <a:pt x="2799" y="2507"/>
                          <a:pt x="2727" y="2507"/>
                        </a:cubicBezTo>
                        <a:cubicBezTo>
                          <a:pt x="2707" y="2507"/>
                          <a:pt x="2687" y="2504"/>
                          <a:pt x="2667" y="2498"/>
                        </a:cubicBezTo>
                        <a:cubicBezTo>
                          <a:pt x="2572" y="2486"/>
                          <a:pt x="2512" y="2391"/>
                          <a:pt x="2500" y="2296"/>
                        </a:cubicBezTo>
                        <a:cubicBezTo>
                          <a:pt x="2488" y="2201"/>
                          <a:pt x="2512" y="2105"/>
                          <a:pt x="2536" y="2010"/>
                        </a:cubicBezTo>
                        <a:cubicBezTo>
                          <a:pt x="2703" y="1391"/>
                          <a:pt x="2869" y="772"/>
                          <a:pt x="3036" y="153"/>
                        </a:cubicBezTo>
                        <a:cubicBezTo>
                          <a:pt x="3048" y="105"/>
                          <a:pt x="3060" y="46"/>
                          <a:pt x="3012" y="10"/>
                        </a:cubicBezTo>
                        <a:cubicBezTo>
                          <a:pt x="3004" y="3"/>
                          <a:pt x="2994" y="0"/>
                          <a:pt x="2984" y="0"/>
                        </a:cubicBezTo>
                        <a:close/>
                      </a:path>
                    </a:pathLst>
                  </a:custGeom>
                  <a:solidFill>
                    <a:srgbClr val="FFC9A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4" name="Google Shape;144;p13"/>
                  <p:cNvSpPr/>
                  <p:nvPr/>
                </p:nvSpPr>
                <p:spPr>
                  <a:xfrm>
                    <a:off x="7268001" y="1461349"/>
                    <a:ext cx="273704" cy="272203"/>
                  </a:xfrm>
                  <a:custGeom>
                    <a:rect b="b" l="l" r="r" t="t"/>
                    <a:pathLst>
                      <a:path extrusionOk="0" h="5753" w="4728">
                        <a:moveTo>
                          <a:pt x="0" y="1"/>
                        </a:moveTo>
                        <a:lnTo>
                          <a:pt x="2298" y="5299"/>
                        </a:lnTo>
                        <a:cubicBezTo>
                          <a:pt x="2530" y="5357"/>
                          <a:pt x="2773" y="5752"/>
                          <a:pt x="3442" y="5752"/>
                        </a:cubicBezTo>
                        <a:cubicBezTo>
                          <a:pt x="3462" y="5752"/>
                          <a:pt x="3481" y="5752"/>
                          <a:pt x="3501" y="5752"/>
                        </a:cubicBezTo>
                        <a:cubicBezTo>
                          <a:pt x="3977" y="5740"/>
                          <a:pt x="4299" y="5609"/>
                          <a:pt x="4727" y="5371"/>
                        </a:cubicBezTo>
                        <a:lnTo>
                          <a:pt x="4156" y="2049"/>
                        </a:lnTo>
                        <a:lnTo>
                          <a:pt x="4144" y="187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FFC9A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5" name="Google Shape;145;p13"/>
                  <p:cNvSpPr/>
                  <p:nvPr/>
                </p:nvSpPr>
                <p:spPr>
                  <a:xfrm>
                    <a:off x="7268001" y="1461349"/>
                    <a:ext cx="258537" cy="179750"/>
                  </a:xfrm>
                  <a:custGeom>
                    <a:rect b="b" l="l" r="r" t="t"/>
                    <a:pathLst>
                      <a:path extrusionOk="0" h="3799" w="4466">
                        <a:moveTo>
                          <a:pt x="0" y="1"/>
                        </a:moveTo>
                        <a:lnTo>
                          <a:pt x="1179" y="2727"/>
                        </a:lnTo>
                        <a:cubicBezTo>
                          <a:pt x="1548" y="2965"/>
                          <a:pt x="1917" y="3168"/>
                          <a:pt x="2310" y="3346"/>
                        </a:cubicBezTo>
                        <a:cubicBezTo>
                          <a:pt x="2727" y="3537"/>
                          <a:pt x="3132" y="3668"/>
                          <a:pt x="3584" y="3727"/>
                        </a:cubicBezTo>
                        <a:cubicBezTo>
                          <a:pt x="3882" y="3751"/>
                          <a:pt x="4168" y="3775"/>
                          <a:pt x="4465" y="3799"/>
                        </a:cubicBezTo>
                        <a:lnTo>
                          <a:pt x="4156" y="2049"/>
                        </a:lnTo>
                        <a:lnTo>
                          <a:pt x="4144" y="1870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F69D7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6" name="Google Shape;146;p13"/>
                  <p:cNvSpPr/>
                  <p:nvPr/>
                </p:nvSpPr>
                <p:spPr>
                  <a:xfrm>
                    <a:off x="7101612" y="1102533"/>
                    <a:ext cx="587584" cy="508494"/>
                  </a:xfrm>
                  <a:custGeom>
                    <a:rect b="b" l="l" r="r" t="t"/>
                    <a:pathLst>
                      <a:path extrusionOk="0" h="10747" w="10150">
                        <a:moveTo>
                          <a:pt x="5939" y="0"/>
                        </a:moveTo>
                        <a:cubicBezTo>
                          <a:pt x="3698" y="0"/>
                          <a:pt x="1291" y="769"/>
                          <a:pt x="1469" y="4763"/>
                        </a:cubicBezTo>
                        <a:cubicBezTo>
                          <a:pt x="1469" y="4763"/>
                          <a:pt x="1356" y="4739"/>
                          <a:pt x="1195" y="4739"/>
                        </a:cubicBezTo>
                        <a:cubicBezTo>
                          <a:pt x="767" y="4739"/>
                          <a:pt x="1" y="4909"/>
                          <a:pt x="148" y="6156"/>
                        </a:cubicBezTo>
                        <a:cubicBezTo>
                          <a:pt x="350" y="7859"/>
                          <a:pt x="1588" y="7894"/>
                          <a:pt x="1946" y="7966"/>
                        </a:cubicBezTo>
                        <a:cubicBezTo>
                          <a:pt x="1946" y="7966"/>
                          <a:pt x="2576" y="10747"/>
                          <a:pt x="5901" y="10747"/>
                        </a:cubicBezTo>
                        <a:cubicBezTo>
                          <a:pt x="6057" y="10747"/>
                          <a:pt x="6219" y="10741"/>
                          <a:pt x="6387" y="10728"/>
                        </a:cubicBezTo>
                        <a:cubicBezTo>
                          <a:pt x="10149" y="10430"/>
                          <a:pt x="9530" y="7525"/>
                          <a:pt x="9506" y="5596"/>
                        </a:cubicBezTo>
                        <a:cubicBezTo>
                          <a:pt x="9470" y="3668"/>
                          <a:pt x="9697" y="310"/>
                          <a:pt x="7232" y="72"/>
                        </a:cubicBezTo>
                        <a:cubicBezTo>
                          <a:pt x="6822" y="31"/>
                          <a:pt x="6384" y="0"/>
                          <a:pt x="5939" y="0"/>
                        </a:cubicBezTo>
                        <a:close/>
                      </a:path>
                    </a:pathLst>
                  </a:custGeom>
                  <a:solidFill>
                    <a:srgbClr val="FFC9A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7" name="Google Shape;147;p13"/>
                  <p:cNvSpPr/>
                  <p:nvPr/>
                </p:nvSpPr>
                <p:spPr>
                  <a:xfrm>
                    <a:off x="7323812" y="1641041"/>
                    <a:ext cx="301260" cy="172463"/>
                  </a:xfrm>
                  <a:custGeom>
                    <a:rect b="b" l="l" r="r" t="t"/>
                    <a:pathLst>
                      <a:path extrusionOk="0" h="3645" w="5204">
                        <a:moveTo>
                          <a:pt x="3501" y="1"/>
                        </a:moveTo>
                        <a:cubicBezTo>
                          <a:pt x="3501" y="1"/>
                          <a:pt x="3454" y="1608"/>
                          <a:pt x="3025" y="1680"/>
                        </a:cubicBezTo>
                        <a:cubicBezTo>
                          <a:pt x="3016" y="1681"/>
                          <a:pt x="3005" y="1682"/>
                          <a:pt x="2995" y="1682"/>
                        </a:cubicBezTo>
                        <a:cubicBezTo>
                          <a:pt x="2516" y="1682"/>
                          <a:pt x="751" y="156"/>
                          <a:pt x="751" y="156"/>
                        </a:cubicBezTo>
                        <a:cubicBezTo>
                          <a:pt x="751" y="156"/>
                          <a:pt x="84" y="799"/>
                          <a:pt x="60" y="965"/>
                        </a:cubicBezTo>
                        <a:cubicBezTo>
                          <a:pt x="1" y="1346"/>
                          <a:pt x="1787" y="3644"/>
                          <a:pt x="1787" y="3644"/>
                        </a:cubicBezTo>
                        <a:cubicBezTo>
                          <a:pt x="1788" y="3644"/>
                          <a:pt x="1790" y="3644"/>
                          <a:pt x="1792" y="3644"/>
                        </a:cubicBezTo>
                        <a:cubicBezTo>
                          <a:pt x="2016" y="3644"/>
                          <a:pt x="2943" y="2214"/>
                          <a:pt x="3168" y="2025"/>
                        </a:cubicBezTo>
                        <a:cubicBezTo>
                          <a:pt x="3184" y="2013"/>
                          <a:pt x="3207" y="2007"/>
                          <a:pt x="3234" y="2007"/>
                        </a:cubicBezTo>
                        <a:cubicBezTo>
                          <a:pt x="3556" y="2007"/>
                          <a:pt x="4580" y="2786"/>
                          <a:pt x="5039" y="2786"/>
                        </a:cubicBezTo>
                        <a:cubicBezTo>
                          <a:pt x="5108" y="2786"/>
                          <a:pt x="5165" y="2768"/>
                          <a:pt x="5204" y="2727"/>
                        </a:cubicBezTo>
                        <a:cubicBezTo>
                          <a:pt x="5204" y="2727"/>
                          <a:pt x="4930" y="715"/>
                          <a:pt x="4739" y="501"/>
                        </a:cubicBezTo>
                        <a:cubicBezTo>
                          <a:pt x="4561" y="299"/>
                          <a:pt x="3501" y="1"/>
                          <a:pt x="3501" y="1"/>
                        </a:cubicBez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8" name="Google Shape;148;p13"/>
                  <p:cNvSpPr/>
                  <p:nvPr/>
                </p:nvSpPr>
                <p:spPr>
                  <a:xfrm>
                    <a:off x="7074285" y="2702350"/>
                    <a:ext cx="190284" cy="153821"/>
                  </a:xfrm>
                  <a:custGeom>
                    <a:rect b="b" l="l" r="r" t="t"/>
                    <a:pathLst>
                      <a:path extrusionOk="0" h="3251" w="3287">
                        <a:moveTo>
                          <a:pt x="1477" y="0"/>
                        </a:moveTo>
                        <a:lnTo>
                          <a:pt x="1" y="167"/>
                        </a:lnTo>
                        <a:cubicBezTo>
                          <a:pt x="1" y="167"/>
                          <a:pt x="352" y="3231"/>
                          <a:pt x="739" y="3231"/>
                        </a:cubicBezTo>
                        <a:cubicBezTo>
                          <a:pt x="754" y="3231"/>
                          <a:pt x="770" y="3226"/>
                          <a:pt x="787" y="3215"/>
                        </a:cubicBezTo>
                        <a:cubicBezTo>
                          <a:pt x="911" y="3131"/>
                          <a:pt x="1012" y="3102"/>
                          <a:pt x="1105" y="3102"/>
                        </a:cubicBezTo>
                        <a:cubicBezTo>
                          <a:pt x="1314" y="3102"/>
                          <a:pt x="1475" y="3251"/>
                          <a:pt x="1739" y="3251"/>
                        </a:cubicBezTo>
                        <a:cubicBezTo>
                          <a:pt x="2066" y="3241"/>
                          <a:pt x="2146" y="2934"/>
                          <a:pt x="2355" y="2934"/>
                        </a:cubicBezTo>
                        <a:cubicBezTo>
                          <a:pt x="2397" y="2934"/>
                          <a:pt x="2445" y="2947"/>
                          <a:pt x="2501" y="2977"/>
                        </a:cubicBezTo>
                        <a:cubicBezTo>
                          <a:pt x="2624" y="3045"/>
                          <a:pt x="2739" y="3076"/>
                          <a:pt x="2836" y="3076"/>
                        </a:cubicBezTo>
                        <a:cubicBezTo>
                          <a:pt x="3010" y="3076"/>
                          <a:pt x="3129" y="2974"/>
                          <a:pt x="3144" y="2798"/>
                        </a:cubicBezTo>
                        <a:cubicBezTo>
                          <a:pt x="3156" y="2524"/>
                          <a:pt x="3049" y="2036"/>
                          <a:pt x="3049" y="2036"/>
                        </a:cubicBezTo>
                        <a:cubicBezTo>
                          <a:pt x="3049" y="2036"/>
                          <a:pt x="3287" y="1489"/>
                          <a:pt x="2977" y="1167"/>
                        </a:cubicBezTo>
                        <a:cubicBezTo>
                          <a:pt x="2668" y="846"/>
                          <a:pt x="1632" y="536"/>
                          <a:pt x="1477" y="0"/>
                        </a:cubicBezTo>
                        <a:close/>
                      </a:path>
                    </a:pathLst>
                  </a:custGeom>
                  <a:solidFill>
                    <a:srgbClr val="FFC9A6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9" name="Google Shape;149;p13"/>
                  <p:cNvSpPr/>
                  <p:nvPr/>
                </p:nvSpPr>
                <p:spPr>
                  <a:xfrm>
                    <a:off x="7041922" y="1952025"/>
                    <a:ext cx="232313" cy="758270"/>
                  </a:xfrm>
                  <a:custGeom>
                    <a:rect b="b" l="l" r="r" t="t"/>
                    <a:pathLst>
                      <a:path extrusionOk="0" h="16026" w="4013">
                        <a:moveTo>
                          <a:pt x="726" y="0"/>
                        </a:moveTo>
                        <a:cubicBezTo>
                          <a:pt x="12" y="2381"/>
                          <a:pt x="0" y="8573"/>
                          <a:pt x="0" y="8573"/>
                        </a:cubicBezTo>
                        <a:cubicBezTo>
                          <a:pt x="0" y="8632"/>
                          <a:pt x="12" y="8680"/>
                          <a:pt x="12" y="8727"/>
                        </a:cubicBezTo>
                        <a:cubicBezTo>
                          <a:pt x="72" y="9739"/>
                          <a:pt x="393" y="15192"/>
                          <a:pt x="560" y="16026"/>
                        </a:cubicBezTo>
                        <a:lnTo>
                          <a:pt x="2036" y="15859"/>
                        </a:lnTo>
                        <a:cubicBezTo>
                          <a:pt x="1953" y="14895"/>
                          <a:pt x="2346" y="13014"/>
                          <a:pt x="2619" y="11263"/>
                        </a:cubicBezTo>
                        <a:cubicBezTo>
                          <a:pt x="2881" y="9561"/>
                          <a:pt x="2881" y="8573"/>
                          <a:pt x="2881" y="8573"/>
                        </a:cubicBezTo>
                        <a:cubicBezTo>
                          <a:pt x="2929" y="7953"/>
                          <a:pt x="3417" y="3655"/>
                          <a:pt x="4013" y="893"/>
                        </a:cubicBezTo>
                        <a:lnTo>
                          <a:pt x="726" y="0"/>
                        </a:ln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0" name="Google Shape;150;p13"/>
                  <p:cNvSpPr/>
                  <p:nvPr/>
                </p:nvSpPr>
                <p:spPr>
                  <a:xfrm>
                    <a:off x="7099817" y="1777395"/>
                    <a:ext cx="217840" cy="176958"/>
                  </a:xfrm>
                  <a:custGeom>
                    <a:rect b="b" l="l" r="r" t="t"/>
                    <a:pathLst>
                      <a:path extrusionOk="0" h="3740" w="3763">
                        <a:moveTo>
                          <a:pt x="1868" y="0"/>
                        </a:moveTo>
                        <a:cubicBezTo>
                          <a:pt x="1860" y="0"/>
                          <a:pt x="1853" y="0"/>
                          <a:pt x="1846" y="0"/>
                        </a:cubicBezTo>
                        <a:cubicBezTo>
                          <a:pt x="1619" y="12"/>
                          <a:pt x="1405" y="48"/>
                          <a:pt x="1203" y="131"/>
                        </a:cubicBezTo>
                        <a:cubicBezTo>
                          <a:pt x="476" y="417"/>
                          <a:pt x="0" y="1131"/>
                          <a:pt x="12" y="1905"/>
                        </a:cubicBezTo>
                        <a:cubicBezTo>
                          <a:pt x="24" y="2405"/>
                          <a:pt x="226" y="2870"/>
                          <a:pt x="584" y="3215"/>
                        </a:cubicBezTo>
                        <a:cubicBezTo>
                          <a:pt x="930" y="3550"/>
                          <a:pt x="1389" y="3739"/>
                          <a:pt x="1873" y="3739"/>
                        </a:cubicBezTo>
                        <a:cubicBezTo>
                          <a:pt x="1888" y="3739"/>
                          <a:pt x="1902" y="3739"/>
                          <a:pt x="1917" y="3739"/>
                        </a:cubicBezTo>
                        <a:cubicBezTo>
                          <a:pt x="2131" y="3739"/>
                          <a:pt x="2346" y="3691"/>
                          <a:pt x="2560" y="3608"/>
                        </a:cubicBezTo>
                        <a:cubicBezTo>
                          <a:pt x="3286" y="3334"/>
                          <a:pt x="3763" y="2620"/>
                          <a:pt x="3751" y="1834"/>
                        </a:cubicBezTo>
                        <a:cubicBezTo>
                          <a:pt x="3727" y="817"/>
                          <a:pt x="2882" y="0"/>
                          <a:pt x="1868" y="0"/>
                        </a:cubicBez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1" name="Google Shape;151;p13"/>
                  <p:cNvSpPr/>
                  <p:nvPr/>
                </p:nvSpPr>
                <p:spPr>
                  <a:xfrm>
                    <a:off x="7019864" y="1833697"/>
                    <a:ext cx="296397" cy="418643"/>
                  </a:xfrm>
                  <a:custGeom>
                    <a:rect b="b" l="l" r="r" t="t"/>
                    <a:pathLst>
                      <a:path extrusionOk="0" h="8848" w="5120">
                        <a:moveTo>
                          <a:pt x="1512" y="1"/>
                        </a:moveTo>
                        <a:lnTo>
                          <a:pt x="1453" y="203"/>
                        </a:lnTo>
                        <a:cubicBezTo>
                          <a:pt x="988" y="1858"/>
                          <a:pt x="143" y="6454"/>
                          <a:pt x="0" y="8502"/>
                        </a:cubicBezTo>
                        <a:cubicBezTo>
                          <a:pt x="1084" y="8704"/>
                          <a:pt x="2465" y="8847"/>
                          <a:pt x="3703" y="8847"/>
                        </a:cubicBezTo>
                        <a:cubicBezTo>
                          <a:pt x="3953" y="7287"/>
                          <a:pt x="4655" y="3263"/>
                          <a:pt x="5072" y="1108"/>
                        </a:cubicBezTo>
                        <a:lnTo>
                          <a:pt x="5120" y="906"/>
                        </a:lnTo>
                        <a:lnTo>
                          <a:pt x="1512" y="1"/>
                        </a:ln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2" name="Google Shape;152;p13"/>
                  <p:cNvSpPr/>
                  <p:nvPr/>
                </p:nvSpPr>
                <p:spPr>
                  <a:xfrm>
                    <a:off x="7142543" y="1073815"/>
                    <a:ext cx="559738" cy="335227"/>
                  </a:xfrm>
                  <a:custGeom>
                    <a:rect b="b" l="l" r="r" t="t"/>
                    <a:pathLst>
                      <a:path extrusionOk="0" h="7085" w="9669">
                        <a:moveTo>
                          <a:pt x="5108" y="0"/>
                        </a:moveTo>
                        <a:cubicBezTo>
                          <a:pt x="4191" y="0"/>
                          <a:pt x="3251" y="119"/>
                          <a:pt x="2441" y="548"/>
                        </a:cubicBezTo>
                        <a:cubicBezTo>
                          <a:pt x="1405" y="1084"/>
                          <a:pt x="655" y="2096"/>
                          <a:pt x="215" y="3179"/>
                        </a:cubicBezTo>
                        <a:cubicBezTo>
                          <a:pt x="96" y="3477"/>
                          <a:pt x="0" y="3775"/>
                          <a:pt x="0" y="4084"/>
                        </a:cubicBezTo>
                        <a:cubicBezTo>
                          <a:pt x="0" y="4406"/>
                          <a:pt x="298" y="4846"/>
                          <a:pt x="548" y="5037"/>
                        </a:cubicBezTo>
                        <a:cubicBezTo>
                          <a:pt x="465" y="5251"/>
                          <a:pt x="500" y="5513"/>
                          <a:pt x="631" y="5703"/>
                        </a:cubicBezTo>
                        <a:cubicBezTo>
                          <a:pt x="762" y="5906"/>
                          <a:pt x="1001" y="6025"/>
                          <a:pt x="1227" y="6025"/>
                        </a:cubicBezTo>
                        <a:cubicBezTo>
                          <a:pt x="1191" y="6227"/>
                          <a:pt x="1048" y="6489"/>
                          <a:pt x="1096" y="6692"/>
                        </a:cubicBezTo>
                        <a:cubicBezTo>
                          <a:pt x="1143" y="6894"/>
                          <a:pt x="1322" y="7085"/>
                          <a:pt x="1536" y="7085"/>
                        </a:cubicBezTo>
                        <a:cubicBezTo>
                          <a:pt x="1739" y="7073"/>
                          <a:pt x="1905" y="6882"/>
                          <a:pt x="1941" y="6680"/>
                        </a:cubicBezTo>
                        <a:cubicBezTo>
                          <a:pt x="1977" y="6477"/>
                          <a:pt x="1929" y="6263"/>
                          <a:pt x="1882" y="6061"/>
                        </a:cubicBezTo>
                        <a:cubicBezTo>
                          <a:pt x="2203" y="5727"/>
                          <a:pt x="2382" y="5299"/>
                          <a:pt x="2275" y="4846"/>
                        </a:cubicBezTo>
                        <a:lnTo>
                          <a:pt x="2275" y="4846"/>
                        </a:lnTo>
                        <a:cubicBezTo>
                          <a:pt x="2336" y="4858"/>
                          <a:pt x="2399" y="4864"/>
                          <a:pt x="2463" y="4864"/>
                        </a:cubicBezTo>
                        <a:cubicBezTo>
                          <a:pt x="2780" y="4864"/>
                          <a:pt x="3110" y="4725"/>
                          <a:pt x="3358" y="4537"/>
                        </a:cubicBezTo>
                        <a:cubicBezTo>
                          <a:pt x="3668" y="4322"/>
                          <a:pt x="3870" y="3965"/>
                          <a:pt x="3929" y="3596"/>
                        </a:cubicBezTo>
                        <a:cubicBezTo>
                          <a:pt x="4154" y="3776"/>
                          <a:pt x="4393" y="3861"/>
                          <a:pt x="4665" y="3861"/>
                        </a:cubicBezTo>
                        <a:cubicBezTo>
                          <a:pt x="4753" y="3861"/>
                          <a:pt x="4845" y="3852"/>
                          <a:pt x="4942" y="3834"/>
                        </a:cubicBezTo>
                        <a:cubicBezTo>
                          <a:pt x="5323" y="3775"/>
                          <a:pt x="5668" y="3548"/>
                          <a:pt x="5882" y="3227"/>
                        </a:cubicBezTo>
                        <a:cubicBezTo>
                          <a:pt x="6073" y="3572"/>
                          <a:pt x="6549" y="3882"/>
                          <a:pt x="6930" y="3965"/>
                        </a:cubicBezTo>
                        <a:cubicBezTo>
                          <a:pt x="7029" y="3990"/>
                          <a:pt x="7131" y="4002"/>
                          <a:pt x="7233" y="4002"/>
                        </a:cubicBezTo>
                        <a:cubicBezTo>
                          <a:pt x="7522" y="4002"/>
                          <a:pt x="7811" y="3906"/>
                          <a:pt x="8049" y="3739"/>
                        </a:cubicBezTo>
                        <a:cubicBezTo>
                          <a:pt x="8061" y="4060"/>
                          <a:pt x="8406" y="4287"/>
                          <a:pt x="8728" y="4287"/>
                        </a:cubicBezTo>
                        <a:cubicBezTo>
                          <a:pt x="9049" y="4287"/>
                          <a:pt x="9347" y="4072"/>
                          <a:pt x="9490" y="3787"/>
                        </a:cubicBezTo>
                        <a:cubicBezTo>
                          <a:pt x="9644" y="3501"/>
                          <a:pt x="9668" y="3167"/>
                          <a:pt x="9633" y="2846"/>
                        </a:cubicBezTo>
                        <a:cubicBezTo>
                          <a:pt x="9502" y="1882"/>
                          <a:pt x="8799" y="1048"/>
                          <a:pt x="7942" y="596"/>
                        </a:cubicBezTo>
                        <a:cubicBezTo>
                          <a:pt x="7085" y="131"/>
                          <a:pt x="6085" y="0"/>
                          <a:pt x="5108" y="0"/>
                        </a:cubicBezTo>
                        <a:close/>
                      </a:path>
                    </a:pathLst>
                  </a:custGeom>
                  <a:solidFill>
                    <a:srgbClr val="FFAB4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3" name="Google Shape;153;p13"/>
                  <p:cNvSpPr/>
                  <p:nvPr/>
                </p:nvSpPr>
                <p:spPr>
                  <a:xfrm>
                    <a:off x="7579533" y="2546882"/>
                    <a:ext cx="93145" cy="309298"/>
                  </a:xfrm>
                  <a:custGeom>
                    <a:rect b="b" l="l" r="r" t="t"/>
                    <a:pathLst>
                      <a:path extrusionOk="0" h="6537" w="1609">
                        <a:moveTo>
                          <a:pt x="1608" y="0"/>
                        </a:moveTo>
                        <a:lnTo>
                          <a:pt x="144" y="1072"/>
                        </a:lnTo>
                        <a:lnTo>
                          <a:pt x="1" y="2334"/>
                        </a:lnTo>
                        <a:lnTo>
                          <a:pt x="132" y="6537"/>
                        </a:lnTo>
                        <a:lnTo>
                          <a:pt x="513" y="1512"/>
                        </a:lnTo>
                        <a:lnTo>
                          <a:pt x="1608" y="0"/>
                        </a:lnTo>
                        <a:close/>
                      </a:path>
                    </a:pathLst>
                  </a:custGeom>
                  <a:solidFill>
                    <a:srgbClr val="ED7C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4" name="Google Shape;154;p13"/>
                  <p:cNvSpPr/>
                  <p:nvPr/>
                </p:nvSpPr>
                <p:spPr>
                  <a:xfrm rot="-204394">
                    <a:off x="7087325" y="2411939"/>
                    <a:ext cx="856806" cy="1492509"/>
                  </a:xfrm>
                  <a:custGeom>
                    <a:rect b="b" l="l" r="r" t="t"/>
                    <a:pathLst>
                      <a:path extrusionOk="0" h="35025" w="14800">
                        <a:moveTo>
                          <a:pt x="3679" y="1"/>
                        </a:moveTo>
                        <a:cubicBezTo>
                          <a:pt x="3679" y="1"/>
                          <a:pt x="1334" y="17205"/>
                          <a:pt x="1393" y="18098"/>
                        </a:cubicBezTo>
                        <a:cubicBezTo>
                          <a:pt x="1465" y="19003"/>
                          <a:pt x="0" y="34338"/>
                          <a:pt x="0" y="34338"/>
                        </a:cubicBezTo>
                        <a:cubicBezTo>
                          <a:pt x="0" y="34338"/>
                          <a:pt x="1060" y="34732"/>
                          <a:pt x="2256" y="34732"/>
                        </a:cubicBezTo>
                        <a:cubicBezTo>
                          <a:pt x="2811" y="34732"/>
                          <a:pt x="3396" y="34647"/>
                          <a:pt x="3917" y="34398"/>
                        </a:cubicBezTo>
                        <a:cubicBezTo>
                          <a:pt x="3917" y="34398"/>
                          <a:pt x="6609" y="18722"/>
                          <a:pt x="6620" y="18646"/>
                        </a:cubicBezTo>
                        <a:lnTo>
                          <a:pt x="6620" y="18646"/>
                        </a:lnTo>
                        <a:cubicBezTo>
                          <a:pt x="6620" y="18646"/>
                          <a:pt x="6620" y="18646"/>
                          <a:pt x="6620" y="18646"/>
                        </a:cubicBezTo>
                        <a:cubicBezTo>
                          <a:pt x="6629" y="18646"/>
                          <a:pt x="8466" y="6978"/>
                          <a:pt x="8466" y="6978"/>
                        </a:cubicBezTo>
                        <a:lnTo>
                          <a:pt x="8549" y="7144"/>
                        </a:lnTo>
                        <a:lnTo>
                          <a:pt x="8799" y="16788"/>
                        </a:lnTo>
                        <a:lnTo>
                          <a:pt x="8811" y="34850"/>
                        </a:lnTo>
                        <a:cubicBezTo>
                          <a:pt x="8811" y="34850"/>
                          <a:pt x="9602" y="35025"/>
                          <a:pt x="10597" y="35025"/>
                        </a:cubicBezTo>
                        <a:cubicBezTo>
                          <a:pt x="11244" y="35025"/>
                          <a:pt x="11976" y="34951"/>
                          <a:pt x="12633" y="34707"/>
                        </a:cubicBezTo>
                        <a:cubicBezTo>
                          <a:pt x="12633" y="34707"/>
                          <a:pt x="13859" y="16788"/>
                          <a:pt x="13931" y="15586"/>
                        </a:cubicBezTo>
                        <a:cubicBezTo>
                          <a:pt x="13990" y="14371"/>
                          <a:pt x="14800" y="1132"/>
                          <a:pt x="14800" y="1132"/>
                        </a:cubicBezTo>
                        <a:lnTo>
                          <a:pt x="3679" y="1"/>
                        </a:lnTo>
                        <a:close/>
                      </a:path>
                    </a:pathLst>
                  </a:custGeom>
                  <a:solidFill>
                    <a:srgbClr val="9800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5" name="Google Shape;155;p13"/>
                  <p:cNvSpPr/>
                  <p:nvPr/>
                </p:nvSpPr>
                <p:spPr>
                  <a:xfrm>
                    <a:off x="7034350" y="1657600"/>
                    <a:ext cx="896304" cy="853109"/>
                  </a:xfrm>
                  <a:custGeom>
                    <a:rect b="b" l="l" r="r" t="t"/>
                    <a:pathLst>
                      <a:path extrusionOk="0" h="16591" w="13456">
                        <a:moveTo>
                          <a:pt x="6776" y="1"/>
                        </a:moveTo>
                        <a:cubicBezTo>
                          <a:pt x="5945" y="1"/>
                          <a:pt x="4980" y="239"/>
                          <a:pt x="3787" y="996"/>
                        </a:cubicBezTo>
                        <a:cubicBezTo>
                          <a:pt x="3192" y="1544"/>
                          <a:pt x="1930" y="1925"/>
                          <a:pt x="918" y="2889"/>
                        </a:cubicBezTo>
                        <a:cubicBezTo>
                          <a:pt x="584" y="3104"/>
                          <a:pt x="311" y="3425"/>
                          <a:pt x="168" y="3806"/>
                        </a:cubicBezTo>
                        <a:cubicBezTo>
                          <a:pt x="1" y="4282"/>
                          <a:pt x="25" y="4782"/>
                          <a:pt x="227" y="5235"/>
                        </a:cubicBezTo>
                        <a:cubicBezTo>
                          <a:pt x="442" y="5687"/>
                          <a:pt x="811" y="6033"/>
                          <a:pt x="1275" y="6211"/>
                        </a:cubicBezTo>
                        <a:cubicBezTo>
                          <a:pt x="1489" y="6283"/>
                          <a:pt x="1704" y="6318"/>
                          <a:pt x="1918" y="6318"/>
                        </a:cubicBezTo>
                        <a:cubicBezTo>
                          <a:pt x="2013" y="6318"/>
                          <a:pt x="2108" y="6318"/>
                          <a:pt x="2204" y="6295"/>
                        </a:cubicBezTo>
                        <a:cubicBezTo>
                          <a:pt x="2728" y="7735"/>
                          <a:pt x="3954" y="11569"/>
                          <a:pt x="3954" y="11569"/>
                        </a:cubicBezTo>
                        <a:lnTo>
                          <a:pt x="3204" y="15415"/>
                        </a:lnTo>
                        <a:cubicBezTo>
                          <a:pt x="4871" y="16286"/>
                          <a:pt x="6468" y="16590"/>
                          <a:pt x="7884" y="16590"/>
                        </a:cubicBezTo>
                        <a:cubicBezTo>
                          <a:pt x="11150" y="16590"/>
                          <a:pt x="13455" y="14974"/>
                          <a:pt x="13455" y="14974"/>
                        </a:cubicBezTo>
                        <a:lnTo>
                          <a:pt x="11943" y="7164"/>
                        </a:lnTo>
                        <a:cubicBezTo>
                          <a:pt x="12967" y="6116"/>
                          <a:pt x="12907" y="5152"/>
                          <a:pt x="12503" y="4401"/>
                        </a:cubicBezTo>
                        <a:cubicBezTo>
                          <a:pt x="12526" y="4390"/>
                          <a:pt x="12538" y="4378"/>
                          <a:pt x="12550" y="4354"/>
                        </a:cubicBezTo>
                        <a:cubicBezTo>
                          <a:pt x="12919" y="4020"/>
                          <a:pt x="13134" y="3556"/>
                          <a:pt x="13145" y="3056"/>
                        </a:cubicBezTo>
                        <a:cubicBezTo>
                          <a:pt x="13157" y="2842"/>
                          <a:pt x="13122" y="2627"/>
                          <a:pt x="13062" y="2413"/>
                        </a:cubicBezTo>
                        <a:cubicBezTo>
                          <a:pt x="12860" y="1818"/>
                          <a:pt x="12383" y="1377"/>
                          <a:pt x="11800" y="1211"/>
                        </a:cubicBezTo>
                        <a:cubicBezTo>
                          <a:pt x="11800" y="1211"/>
                          <a:pt x="11800" y="1199"/>
                          <a:pt x="11800" y="1199"/>
                        </a:cubicBezTo>
                        <a:cubicBezTo>
                          <a:pt x="11800" y="1199"/>
                          <a:pt x="11681" y="1127"/>
                          <a:pt x="9312" y="544"/>
                        </a:cubicBezTo>
                        <a:cubicBezTo>
                          <a:pt x="8556" y="337"/>
                          <a:pt x="7761" y="1"/>
                          <a:pt x="6776" y="1"/>
                        </a:cubicBez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156" name="Google Shape;156;p13"/>
                <p:cNvGrpSpPr/>
                <p:nvPr/>
              </p:nvGrpSpPr>
              <p:grpSpPr>
                <a:xfrm>
                  <a:off x="6073643" y="800473"/>
                  <a:ext cx="2150119" cy="3543279"/>
                  <a:chOff x="1901938" y="2423552"/>
                  <a:chExt cx="1357570" cy="2114129"/>
                </a:xfrm>
              </p:grpSpPr>
              <p:sp>
                <p:nvSpPr>
                  <p:cNvPr id="157" name="Google Shape;157;p13"/>
                  <p:cNvSpPr/>
                  <p:nvPr/>
                </p:nvSpPr>
                <p:spPr>
                  <a:xfrm>
                    <a:off x="2417325" y="2846106"/>
                    <a:ext cx="197660" cy="163886"/>
                  </a:xfrm>
                  <a:custGeom>
                    <a:rect b="b" l="l" r="r" t="t"/>
                    <a:pathLst>
                      <a:path extrusionOk="0" h="19051" w="17229">
                        <a:moveTo>
                          <a:pt x="596" y="0"/>
                        </a:moveTo>
                        <a:lnTo>
                          <a:pt x="0" y="15419"/>
                        </a:lnTo>
                        <a:lnTo>
                          <a:pt x="9930" y="19050"/>
                        </a:lnTo>
                        <a:lnTo>
                          <a:pt x="17229" y="8787"/>
                        </a:lnTo>
                        <a:lnTo>
                          <a:pt x="596" y="0"/>
                        </a:lnTo>
                        <a:close/>
                      </a:path>
                    </a:pathLst>
                  </a:custGeom>
                  <a:solidFill>
                    <a:srgbClr val="F2777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8" name="Google Shape;158;p13"/>
                  <p:cNvSpPr/>
                  <p:nvPr/>
                </p:nvSpPr>
                <p:spPr>
                  <a:xfrm>
                    <a:off x="2404706" y="3031170"/>
                    <a:ext cx="141843" cy="163849"/>
                  </a:xfrm>
                  <a:custGeom>
                    <a:rect b="b" l="l" r="r" t="t"/>
                    <a:pathLst>
                      <a:path extrusionOk="0" h="19158" w="13896">
                        <a:moveTo>
                          <a:pt x="8943" y="1"/>
                        </a:moveTo>
                        <a:lnTo>
                          <a:pt x="418" y="8561"/>
                        </a:lnTo>
                        <a:lnTo>
                          <a:pt x="1" y="19158"/>
                        </a:lnTo>
                        <a:lnTo>
                          <a:pt x="13896" y="7097"/>
                        </a:lnTo>
                        <a:lnTo>
                          <a:pt x="8943" y="1"/>
                        </a:ln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9" name="Google Shape;159;p13"/>
                  <p:cNvSpPr/>
                  <p:nvPr/>
                </p:nvSpPr>
                <p:spPr>
                  <a:xfrm>
                    <a:off x="2486020" y="2882178"/>
                    <a:ext cx="189607" cy="236554"/>
                  </a:xfrm>
                  <a:custGeom>
                    <a:rect b="b" l="l" r="r" t="t"/>
                    <a:pathLst>
                      <a:path extrusionOk="0" h="27659" w="19623">
                        <a:moveTo>
                          <a:pt x="13133" y="1"/>
                        </a:moveTo>
                        <a:lnTo>
                          <a:pt x="1" y="16455"/>
                        </a:lnTo>
                        <a:cubicBezTo>
                          <a:pt x="1" y="16455"/>
                          <a:pt x="1918" y="26171"/>
                          <a:pt x="7097" y="27659"/>
                        </a:cubicBezTo>
                        <a:lnTo>
                          <a:pt x="18075" y="18539"/>
                        </a:lnTo>
                        <a:cubicBezTo>
                          <a:pt x="18075" y="18539"/>
                          <a:pt x="19622" y="4227"/>
                          <a:pt x="13133" y="1"/>
                        </a:cubicBez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0" name="Google Shape;160;p13"/>
                  <p:cNvSpPr/>
                  <p:nvPr/>
                </p:nvSpPr>
                <p:spPr>
                  <a:xfrm>
                    <a:off x="2656260" y="2483991"/>
                    <a:ext cx="303605" cy="307326"/>
                  </a:xfrm>
                  <a:custGeom>
                    <a:rect b="b" l="l" r="r" t="t"/>
                    <a:pathLst>
                      <a:path extrusionOk="0" h="35934" w="31421">
                        <a:moveTo>
                          <a:pt x="15490" y="0"/>
                        </a:moveTo>
                        <a:cubicBezTo>
                          <a:pt x="15312" y="0"/>
                          <a:pt x="15133" y="0"/>
                          <a:pt x="14942" y="12"/>
                        </a:cubicBezTo>
                        <a:cubicBezTo>
                          <a:pt x="11990" y="84"/>
                          <a:pt x="9597" y="774"/>
                          <a:pt x="7656" y="1893"/>
                        </a:cubicBezTo>
                        <a:cubicBezTo>
                          <a:pt x="2774" y="4715"/>
                          <a:pt x="822" y="10299"/>
                          <a:pt x="179" y="15895"/>
                        </a:cubicBezTo>
                        <a:cubicBezTo>
                          <a:pt x="119" y="16443"/>
                          <a:pt x="72" y="17002"/>
                          <a:pt x="36" y="17562"/>
                        </a:cubicBezTo>
                        <a:cubicBezTo>
                          <a:pt x="0" y="17931"/>
                          <a:pt x="0" y="18300"/>
                          <a:pt x="0" y="18669"/>
                        </a:cubicBezTo>
                        <a:lnTo>
                          <a:pt x="12" y="20491"/>
                        </a:lnTo>
                        <a:cubicBezTo>
                          <a:pt x="60" y="29028"/>
                          <a:pt x="6989" y="35933"/>
                          <a:pt x="15538" y="35933"/>
                        </a:cubicBezTo>
                        <a:cubicBezTo>
                          <a:pt x="24360" y="35933"/>
                          <a:pt x="31421" y="28575"/>
                          <a:pt x="31040" y="19753"/>
                        </a:cubicBezTo>
                        <a:lnTo>
                          <a:pt x="30980" y="18134"/>
                        </a:lnTo>
                        <a:cubicBezTo>
                          <a:pt x="30968" y="17943"/>
                          <a:pt x="30956" y="17753"/>
                          <a:pt x="30944" y="17562"/>
                        </a:cubicBezTo>
                        <a:cubicBezTo>
                          <a:pt x="30873" y="16645"/>
                          <a:pt x="30778" y="15740"/>
                          <a:pt x="30647" y="14824"/>
                        </a:cubicBezTo>
                        <a:cubicBezTo>
                          <a:pt x="29825" y="9156"/>
                          <a:pt x="27539" y="3679"/>
                          <a:pt x="22098" y="1274"/>
                        </a:cubicBezTo>
                        <a:cubicBezTo>
                          <a:pt x="20407" y="524"/>
                          <a:pt x="18395" y="72"/>
                          <a:pt x="16026" y="12"/>
                        </a:cubicBezTo>
                        <a:cubicBezTo>
                          <a:pt x="15847" y="0"/>
                          <a:pt x="15657" y="0"/>
                          <a:pt x="15490" y="0"/>
                        </a:cubicBez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1" name="Google Shape;161;p13"/>
                  <p:cNvSpPr/>
                  <p:nvPr/>
                </p:nvSpPr>
                <p:spPr>
                  <a:xfrm>
                    <a:off x="2612893" y="2828616"/>
                    <a:ext cx="411410" cy="596913"/>
                  </a:xfrm>
                  <a:custGeom>
                    <a:rect b="b" l="l" r="r" t="t"/>
                    <a:pathLst>
                      <a:path extrusionOk="0" h="69794" w="42578">
                        <a:moveTo>
                          <a:pt x="27218" y="0"/>
                        </a:moveTo>
                        <a:cubicBezTo>
                          <a:pt x="23573" y="763"/>
                          <a:pt x="20937" y="974"/>
                          <a:pt x="19138" y="974"/>
                        </a:cubicBezTo>
                        <a:cubicBezTo>
                          <a:pt x="16925" y="974"/>
                          <a:pt x="15979" y="655"/>
                          <a:pt x="15979" y="655"/>
                        </a:cubicBezTo>
                        <a:lnTo>
                          <a:pt x="15252" y="905"/>
                        </a:lnTo>
                        <a:lnTo>
                          <a:pt x="7704" y="3560"/>
                        </a:lnTo>
                        <a:lnTo>
                          <a:pt x="5334" y="4393"/>
                        </a:lnTo>
                        <a:lnTo>
                          <a:pt x="0" y="6263"/>
                        </a:lnTo>
                        <a:lnTo>
                          <a:pt x="5120" y="29908"/>
                        </a:lnTo>
                        <a:lnTo>
                          <a:pt x="6454" y="36088"/>
                        </a:lnTo>
                        <a:lnTo>
                          <a:pt x="7275" y="39874"/>
                        </a:lnTo>
                        <a:lnTo>
                          <a:pt x="8406" y="45089"/>
                        </a:lnTo>
                        <a:lnTo>
                          <a:pt x="4239" y="64806"/>
                        </a:lnTo>
                        <a:cubicBezTo>
                          <a:pt x="9603" y="68145"/>
                          <a:pt x="15460" y="69793"/>
                          <a:pt x="21794" y="69793"/>
                        </a:cubicBezTo>
                        <a:cubicBezTo>
                          <a:pt x="27270" y="69793"/>
                          <a:pt x="33102" y="68562"/>
                          <a:pt x="39279" y="66127"/>
                        </a:cubicBezTo>
                        <a:cubicBezTo>
                          <a:pt x="37148" y="56376"/>
                          <a:pt x="35684" y="50363"/>
                          <a:pt x="35243" y="43803"/>
                        </a:cubicBezTo>
                        <a:cubicBezTo>
                          <a:pt x="35624" y="42362"/>
                          <a:pt x="36005" y="40934"/>
                          <a:pt x="36350" y="39553"/>
                        </a:cubicBezTo>
                        <a:cubicBezTo>
                          <a:pt x="37017" y="36921"/>
                          <a:pt x="37612" y="34397"/>
                          <a:pt x="38148" y="31980"/>
                        </a:cubicBezTo>
                        <a:cubicBezTo>
                          <a:pt x="38470" y="30504"/>
                          <a:pt x="38779" y="29075"/>
                          <a:pt x="39065" y="27682"/>
                        </a:cubicBezTo>
                        <a:cubicBezTo>
                          <a:pt x="39136" y="27301"/>
                          <a:pt x="39208" y="26932"/>
                          <a:pt x="39291" y="26563"/>
                        </a:cubicBezTo>
                        <a:cubicBezTo>
                          <a:pt x="41899" y="13514"/>
                          <a:pt x="42577" y="4893"/>
                          <a:pt x="42577" y="4893"/>
                        </a:cubicBezTo>
                        <a:cubicBezTo>
                          <a:pt x="41422" y="3977"/>
                          <a:pt x="39315" y="3131"/>
                          <a:pt x="37029" y="2405"/>
                        </a:cubicBezTo>
                        <a:cubicBezTo>
                          <a:pt x="36219" y="2143"/>
                          <a:pt x="35386" y="1905"/>
                          <a:pt x="34552" y="1679"/>
                        </a:cubicBezTo>
                        <a:cubicBezTo>
                          <a:pt x="32874" y="1214"/>
                          <a:pt x="31231" y="833"/>
                          <a:pt x="29933" y="548"/>
                        </a:cubicBezTo>
                        <a:cubicBezTo>
                          <a:pt x="28314" y="191"/>
                          <a:pt x="27218" y="0"/>
                          <a:pt x="27218" y="0"/>
                        </a:cubicBez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2" name="Google Shape;162;p13"/>
                  <p:cNvSpPr/>
                  <p:nvPr/>
                </p:nvSpPr>
                <p:spPr>
                  <a:xfrm>
                    <a:off x="2760237" y="2828497"/>
                    <a:ext cx="141855" cy="65281"/>
                  </a:xfrm>
                  <a:custGeom>
                    <a:rect b="b" l="l" r="r" t="t"/>
                    <a:pathLst>
                      <a:path extrusionOk="0" h="7633" w="14681">
                        <a:moveTo>
                          <a:pt x="8381" y="0"/>
                        </a:moveTo>
                        <a:cubicBezTo>
                          <a:pt x="5187" y="0"/>
                          <a:pt x="1743" y="84"/>
                          <a:pt x="727" y="669"/>
                        </a:cubicBezTo>
                        <a:lnTo>
                          <a:pt x="0" y="919"/>
                        </a:lnTo>
                        <a:cubicBezTo>
                          <a:pt x="512" y="3062"/>
                          <a:pt x="2024" y="7229"/>
                          <a:pt x="6180" y="7610"/>
                        </a:cubicBezTo>
                        <a:cubicBezTo>
                          <a:pt x="6347" y="7625"/>
                          <a:pt x="6511" y="7632"/>
                          <a:pt x="6674" y="7632"/>
                        </a:cubicBezTo>
                        <a:cubicBezTo>
                          <a:pt x="11102" y="7632"/>
                          <a:pt x="13888" y="2319"/>
                          <a:pt x="14681" y="562"/>
                        </a:cubicBezTo>
                        <a:cubicBezTo>
                          <a:pt x="13062" y="216"/>
                          <a:pt x="11966" y="14"/>
                          <a:pt x="11966" y="14"/>
                        </a:cubicBezTo>
                        <a:cubicBezTo>
                          <a:pt x="10932" y="14"/>
                          <a:pt x="9677" y="0"/>
                          <a:pt x="8381" y="0"/>
                        </a:cubicBez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3" name="Google Shape;163;p13"/>
                  <p:cNvSpPr/>
                  <p:nvPr/>
                </p:nvSpPr>
                <p:spPr>
                  <a:xfrm>
                    <a:off x="2763116" y="2718235"/>
                    <a:ext cx="127014" cy="132658"/>
                  </a:xfrm>
                  <a:custGeom>
                    <a:rect b="b" l="l" r="r" t="t"/>
                    <a:pathLst>
                      <a:path extrusionOk="0" h="15511" w="13145">
                        <a:moveTo>
                          <a:pt x="8981" y="1"/>
                        </a:moveTo>
                        <a:cubicBezTo>
                          <a:pt x="8624" y="1"/>
                          <a:pt x="8269" y="33"/>
                          <a:pt x="7918" y="94"/>
                        </a:cubicBezTo>
                        <a:cubicBezTo>
                          <a:pt x="6894" y="427"/>
                          <a:pt x="5870" y="820"/>
                          <a:pt x="4905" y="1213"/>
                        </a:cubicBezTo>
                        <a:cubicBezTo>
                          <a:pt x="2691" y="2463"/>
                          <a:pt x="881" y="4380"/>
                          <a:pt x="0" y="5392"/>
                        </a:cubicBezTo>
                        <a:cubicBezTo>
                          <a:pt x="786" y="7821"/>
                          <a:pt x="1250" y="10548"/>
                          <a:pt x="845" y="14084"/>
                        </a:cubicBezTo>
                        <a:cubicBezTo>
                          <a:pt x="2777" y="15035"/>
                          <a:pt x="4709" y="15511"/>
                          <a:pt x="6639" y="15511"/>
                        </a:cubicBezTo>
                        <a:cubicBezTo>
                          <a:pt x="8575" y="15511"/>
                          <a:pt x="10510" y="15032"/>
                          <a:pt x="12442" y="14072"/>
                        </a:cubicBezTo>
                        <a:cubicBezTo>
                          <a:pt x="12061" y="10881"/>
                          <a:pt x="12049" y="8488"/>
                          <a:pt x="12275" y="6357"/>
                        </a:cubicBezTo>
                        <a:cubicBezTo>
                          <a:pt x="12442" y="4737"/>
                          <a:pt x="12752" y="3285"/>
                          <a:pt x="13145" y="1749"/>
                        </a:cubicBezTo>
                        <a:cubicBezTo>
                          <a:pt x="11798" y="497"/>
                          <a:pt x="10376" y="1"/>
                          <a:pt x="8981" y="1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4" name="Google Shape;164;p13"/>
                  <p:cNvSpPr/>
                  <p:nvPr/>
                </p:nvSpPr>
                <p:spPr>
                  <a:xfrm>
                    <a:off x="2763116" y="2718235"/>
                    <a:ext cx="127014" cy="120453"/>
                  </a:xfrm>
                  <a:custGeom>
                    <a:rect b="b" l="l" r="r" t="t"/>
                    <a:pathLst>
                      <a:path extrusionOk="0" h="14084" w="13145">
                        <a:moveTo>
                          <a:pt x="8981" y="1"/>
                        </a:moveTo>
                        <a:cubicBezTo>
                          <a:pt x="8624" y="1"/>
                          <a:pt x="8269" y="33"/>
                          <a:pt x="7918" y="94"/>
                        </a:cubicBezTo>
                        <a:cubicBezTo>
                          <a:pt x="6894" y="427"/>
                          <a:pt x="5870" y="820"/>
                          <a:pt x="4905" y="1213"/>
                        </a:cubicBezTo>
                        <a:cubicBezTo>
                          <a:pt x="2691" y="2463"/>
                          <a:pt x="881" y="4380"/>
                          <a:pt x="0" y="5392"/>
                        </a:cubicBezTo>
                        <a:cubicBezTo>
                          <a:pt x="786" y="7821"/>
                          <a:pt x="1250" y="10548"/>
                          <a:pt x="845" y="14084"/>
                        </a:cubicBezTo>
                        <a:cubicBezTo>
                          <a:pt x="6977" y="13191"/>
                          <a:pt x="10454" y="9345"/>
                          <a:pt x="12275" y="6357"/>
                        </a:cubicBezTo>
                        <a:cubicBezTo>
                          <a:pt x="12442" y="4737"/>
                          <a:pt x="12752" y="3285"/>
                          <a:pt x="13145" y="1749"/>
                        </a:cubicBezTo>
                        <a:cubicBezTo>
                          <a:pt x="11798" y="497"/>
                          <a:pt x="10376" y="1"/>
                          <a:pt x="8981" y="1"/>
                        </a:cubicBezTo>
                        <a:close/>
                      </a:path>
                    </a:pathLst>
                  </a:custGeom>
                  <a:solidFill>
                    <a:srgbClr val="BE3C3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5" name="Google Shape;165;p13"/>
                  <p:cNvSpPr/>
                  <p:nvPr/>
                </p:nvSpPr>
                <p:spPr>
                  <a:xfrm>
                    <a:off x="2772197" y="2423552"/>
                    <a:ext cx="360788" cy="429943"/>
                  </a:xfrm>
                  <a:custGeom>
                    <a:rect b="b" l="l" r="r" t="t"/>
                    <a:pathLst>
                      <a:path extrusionOk="0" h="50271" w="37339">
                        <a:moveTo>
                          <a:pt x="11840" y="0"/>
                        </a:moveTo>
                        <a:cubicBezTo>
                          <a:pt x="3208" y="0"/>
                          <a:pt x="1" y="7757"/>
                          <a:pt x="1" y="7757"/>
                        </a:cubicBezTo>
                        <a:lnTo>
                          <a:pt x="10311" y="28938"/>
                        </a:lnTo>
                        <a:cubicBezTo>
                          <a:pt x="10311" y="28938"/>
                          <a:pt x="10728" y="47357"/>
                          <a:pt x="23218" y="49869"/>
                        </a:cubicBezTo>
                        <a:cubicBezTo>
                          <a:pt x="24591" y="50147"/>
                          <a:pt x="25833" y="50271"/>
                          <a:pt x="26957" y="50271"/>
                        </a:cubicBezTo>
                        <a:cubicBezTo>
                          <a:pt x="36037" y="50271"/>
                          <a:pt x="37339" y="42190"/>
                          <a:pt x="37339" y="42190"/>
                        </a:cubicBezTo>
                        <a:lnTo>
                          <a:pt x="37339" y="42190"/>
                        </a:lnTo>
                        <a:cubicBezTo>
                          <a:pt x="35838" y="43330"/>
                          <a:pt x="33673" y="44102"/>
                          <a:pt x="31481" y="44102"/>
                        </a:cubicBezTo>
                        <a:cubicBezTo>
                          <a:pt x="27791" y="44102"/>
                          <a:pt x="24024" y="41917"/>
                          <a:pt x="23218" y="35629"/>
                        </a:cubicBezTo>
                        <a:cubicBezTo>
                          <a:pt x="21932" y="25616"/>
                          <a:pt x="30064" y="5018"/>
                          <a:pt x="17289" y="923"/>
                        </a:cubicBezTo>
                        <a:cubicBezTo>
                          <a:pt x="15271" y="274"/>
                          <a:pt x="13460" y="0"/>
                          <a:pt x="11840" y="0"/>
                        </a:cubicBez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6" name="Google Shape;166;p13"/>
                  <p:cNvSpPr/>
                  <p:nvPr/>
                </p:nvSpPr>
                <p:spPr>
                  <a:xfrm>
                    <a:off x="2640146" y="2625918"/>
                    <a:ext cx="70082" cy="90195"/>
                  </a:xfrm>
                  <a:custGeom>
                    <a:rect b="b" l="l" r="r" t="t"/>
                    <a:pathLst>
                      <a:path extrusionOk="0" h="10546" w="7253">
                        <a:moveTo>
                          <a:pt x="3149" y="1"/>
                        </a:moveTo>
                        <a:cubicBezTo>
                          <a:pt x="2562" y="1"/>
                          <a:pt x="1971" y="237"/>
                          <a:pt x="1490" y="921"/>
                        </a:cubicBezTo>
                        <a:cubicBezTo>
                          <a:pt x="0" y="3047"/>
                          <a:pt x="1594" y="10546"/>
                          <a:pt x="5959" y="10546"/>
                        </a:cubicBezTo>
                        <a:cubicBezTo>
                          <a:pt x="6165" y="10546"/>
                          <a:pt x="6378" y="10529"/>
                          <a:pt x="6597" y="10494"/>
                        </a:cubicBezTo>
                        <a:cubicBezTo>
                          <a:pt x="6597" y="10494"/>
                          <a:pt x="7252" y="5732"/>
                          <a:pt x="5752" y="1183"/>
                        </a:cubicBezTo>
                        <a:cubicBezTo>
                          <a:pt x="5752" y="1183"/>
                          <a:pt x="4461" y="1"/>
                          <a:pt x="3149" y="1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7" name="Google Shape;167;p13"/>
                  <p:cNvSpPr/>
                  <p:nvPr/>
                </p:nvSpPr>
                <p:spPr>
                  <a:xfrm>
                    <a:off x="2663843" y="2510712"/>
                    <a:ext cx="257940" cy="287980"/>
                  </a:xfrm>
                  <a:custGeom>
                    <a:rect b="b" l="l" r="r" t="t"/>
                    <a:pathLst>
                      <a:path extrusionOk="0" h="33672" w="26695">
                        <a:moveTo>
                          <a:pt x="14134" y="0"/>
                        </a:moveTo>
                        <a:cubicBezTo>
                          <a:pt x="13564" y="0"/>
                          <a:pt x="12969" y="18"/>
                          <a:pt x="12348" y="55"/>
                        </a:cubicBezTo>
                        <a:cubicBezTo>
                          <a:pt x="7073" y="365"/>
                          <a:pt x="3978" y="2913"/>
                          <a:pt x="2216" y="5318"/>
                        </a:cubicBezTo>
                        <a:cubicBezTo>
                          <a:pt x="2168" y="5377"/>
                          <a:pt x="2132" y="5425"/>
                          <a:pt x="2085" y="5485"/>
                        </a:cubicBezTo>
                        <a:cubicBezTo>
                          <a:pt x="1930" y="5699"/>
                          <a:pt x="1799" y="5913"/>
                          <a:pt x="1656" y="6127"/>
                        </a:cubicBezTo>
                        <a:cubicBezTo>
                          <a:pt x="1299" y="6699"/>
                          <a:pt x="1001" y="7259"/>
                          <a:pt x="787" y="7747"/>
                        </a:cubicBezTo>
                        <a:cubicBezTo>
                          <a:pt x="322" y="8747"/>
                          <a:pt x="72" y="9830"/>
                          <a:pt x="13" y="10938"/>
                        </a:cubicBezTo>
                        <a:cubicBezTo>
                          <a:pt x="1" y="11116"/>
                          <a:pt x="1" y="11247"/>
                          <a:pt x="25" y="11259"/>
                        </a:cubicBezTo>
                        <a:cubicBezTo>
                          <a:pt x="25" y="11783"/>
                          <a:pt x="49" y="14950"/>
                          <a:pt x="692" y="18736"/>
                        </a:cubicBezTo>
                        <a:cubicBezTo>
                          <a:pt x="1644" y="24535"/>
                          <a:pt x="4001" y="31774"/>
                          <a:pt x="9776" y="33262"/>
                        </a:cubicBezTo>
                        <a:cubicBezTo>
                          <a:pt x="10844" y="33540"/>
                          <a:pt x="11867" y="33672"/>
                          <a:pt x="12843" y="33672"/>
                        </a:cubicBezTo>
                        <a:cubicBezTo>
                          <a:pt x="18550" y="33672"/>
                          <a:pt x="22665" y="29163"/>
                          <a:pt x="24861" y="23022"/>
                        </a:cubicBezTo>
                        <a:cubicBezTo>
                          <a:pt x="24992" y="22665"/>
                          <a:pt x="25111" y="22308"/>
                          <a:pt x="25230" y="21939"/>
                        </a:cubicBezTo>
                        <a:cubicBezTo>
                          <a:pt x="25254" y="21844"/>
                          <a:pt x="25290" y="21737"/>
                          <a:pt x="25314" y="21641"/>
                        </a:cubicBezTo>
                        <a:cubicBezTo>
                          <a:pt x="25433" y="21272"/>
                          <a:pt x="25528" y="20903"/>
                          <a:pt x="25623" y="20522"/>
                        </a:cubicBezTo>
                        <a:cubicBezTo>
                          <a:pt x="26195" y="18308"/>
                          <a:pt x="26552" y="15938"/>
                          <a:pt x="26647" y="13545"/>
                        </a:cubicBezTo>
                        <a:cubicBezTo>
                          <a:pt x="26671" y="13212"/>
                          <a:pt x="26671" y="12890"/>
                          <a:pt x="26683" y="12569"/>
                        </a:cubicBezTo>
                        <a:cubicBezTo>
                          <a:pt x="26683" y="12235"/>
                          <a:pt x="26695" y="11902"/>
                          <a:pt x="26683" y="11569"/>
                        </a:cubicBezTo>
                        <a:cubicBezTo>
                          <a:pt x="26671" y="10616"/>
                          <a:pt x="26623" y="9664"/>
                          <a:pt x="26540" y="8711"/>
                        </a:cubicBezTo>
                        <a:cubicBezTo>
                          <a:pt x="26540" y="8711"/>
                          <a:pt x="26373" y="6961"/>
                          <a:pt x="26373" y="6937"/>
                        </a:cubicBezTo>
                        <a:cubicBezTo>
                          <a:pt x="25592" y="4002"/>
                          <a:pt x="22656" y="0"/>
                          <a:pt x="14134" y="0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8" name="Google Shape;168;p13"/>
                  <p:cNvSpPr/>
                  <p:nvPr/>
                </p:nvSpPr>
                <p:spPr>
                  <a:xfrm>
                    <a:off x="2671437" y="2493554"/>
                    <a:ext cx="280947" cy="150806"/>
                  </a:xfrm>
                  <a:custGeom>
                    <a:rect b="b" l="l" r="r" t="t"/>
                    <a:pathLst>
                      <a:path extrusionOk="0" h="17633" w="29076">
                        <a:moveTo>
                          <a:pt x="17678" y="0"/>
                        </a:moveTo>
                        <a:cubicBezTo>
                          <a:pt x="17127" y="0"/>
                          <a:pt x="16553" y="16"/>
                          <a:pt x="15955" y="49"/>
                        </a:cubicBezTo>
                        <a:cubicBezTo>
                          <a:pt x="10681" y="371"/>
                          <a:pt x="9978" y="335"/>
                          <a:pt x="6180" y="2252"/>
                        </a:cubicBezTo>
                        <a:cubicBezTo>
                          <a:pt x="4644" y="3109"/>
                          <a:pt x="3775" y="3740"/>
                          <a:pt x="2632" y="4835"/>
                        </a:cubicBezTo>
                        <a:cubicBezTo>
                          <a:pt x="1013" y="6395"/>
                          <a:pt x="132" y="9550"/>
                          <a:pt x="1" y="9753"/>
                        </a:cubicBezTo>
                        <a:cubicBezTo>
                          <a:pt x="3882" y="13932"/>
                          <a:pt x="17789" y="14087"/>
                          <a:pt x="17789" y="14087"/>
                        </a:cubicBezTo>
                        <a:cubicBezTo>
                          <a:pt x="20265" y="15111"/>
                          <a:pt x="22301" y="15706"/>
                          <a:pt x="23623" y="15992"/>
                        </a:cubicBezTo>
                        <a:cubicBezTo>
                          <a:pt x="23623" y="15992"/>
                          <a:pt x="24242" y="16432"/>
                          <a:pt x="25016" y="17063"/>
                        </a:cubicBezTo>
                        <a:cubicBezTo>
                          <a:pt x="25254" y="17448"/>
                          <a:pt x="25645" y="17633"/>
                          <a:pt x="26035" y="17633"/>
                        </a:cubicBezTo>
                        <a:cubicBezTo>
                          <a:pt x="26503" y="17633"/>
                          <a:pt x="26970" y="17367"/>
                          <a:pt x="27171" y="16861"/>
                        </a:cubicBezTo>
                        <a:cubicBezTo>
                          <a:pt x="27647" y="15623"/>
                          <a:pt x="28183" y="14468"/>
                          <a:pt x="28290" y="14360"/>
                        </a:cubicBezTo>
                        <a:cubicBezTo>
                          <a:pt x="28504" y="14110"/>
                          <a:pt x="28778" y="13884"/>
                          <a:pt x="29076" y="13706"/>
                        </a:cubicBezTo>
                        <a:cubicBezTo>
                          <a:pt x="28254" y="8038"/>
                          <a:pt x="25968" y="2561"/>
                          <a:pt x="20527" y="156"/>
                        </a:cubicBezTo>
                        <a:cubicBezTo>
                          <a:pt x="19658" y="55"/>
                          <a:pt x="18709" y="0"/>
                          <a:pt x="17678" y="0"/>
                        </a:cubicBez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9" name="Google Shape;169;p13"/>
                  <p:cNvSpPr/>
                  <p:nvPr/>
                </p:nvSpPr>
                <p:spPr>
                  <a:xfrm>
                    <a:off x="2663843" y="2557619"/>
                    <a:ext cx="23364" cy="113449"/>
                  </a:xfrm>
                  <a:custGeom>
                    <a:rect b="b" l="l" r="r" t="t"/>
                    <a:pathLst>
                      <a:path extrusionOk="0" h="13265" w="2418">
                        <a:moveTo>
                          <a:pt x="2085" y="1"/>
                        </a:moveTo>
                        <a:lnTo>
                          <a:pt x="2085" y="1"/>
                        </a:lnTo>
                        <a:cubicBezTo>
                          <a:pt x="1513" y="810"/>
                          <a:pt x="1084" y="1596"/>
                          <a:pt x="787" y="2263"/>
                        </a:cubicBezTo>
                        <a:cubicBezTo>
                          <a:pt x="322" y="3263"/>
                          <a:pt x="60" y="4346"/>
                          <a:pt x="13" y="5442"/>
                        </a:cubicBezTo>
                        <a:cubicBezTo>
                          <a:pt x="1" y="5632"/>
                          <a:pt x="1" y="5763"/>
                          <a:pt x="25" y="5775"/>
                        </a:cubicBezTo>
                        <a:cubicBezTo>
                          <a:pt x="25" y="6311"/>
                          <a:pt x="49" y="9478"/>
                          <a:pt x="692" y="13264"/>
                        </a:cubicBezTo>
                        <a:cubicBezTo>
                          <a:pt x="1525" y="11597"/>
                          <a:pt x="525" y="8597"/>
                          <a:pt x="1632" y="5525"/>
                        </a:cubicBezTo>
                        <a:cubicBezTo>
                          <a:pt x="2418" y="3299"/>
                          <a:pt x="2216" y="929"/>
                          <a:pt x="2085" y="1"/>
                        </a:cubicBez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0" name="Google Shape;170;p13"/>
                  <p:cNvSpPr/>
                  <p:nvPr/>
                </p:nvSpPr>
                <p:spPr>
                  <a:xfrm>
                    <a:off x="2888946" y="2624883"/>
                    <a:ext cx="56236" cy="73492"/>
                  </a:xfrm>
                  <a:custGeom>
                    <a:rect b="b" l="l" r="r" t="t"/>
                    <a:pathLst>
                      <a:path extrusionOk="0" h="8593" w="5820">
                        <a:moveTo>
                          <a:pt x="3247" y="0"/>
                        </a:moveTo>
                        <a:cubicBezTo>
                          <a:pt x="1513" y="0"/>
                          <a:pt x="215" y="2757"/>
                          <a:pt x="215" y="2757"/>
                        </a:cubicBezTo>
                        <a:cubicBezTo>
                          <a:pt x="0" y="5662"/>
                          <a:pt x="239" y="8484"/>
                          <a:pt x="239" y="8484"/>
                        </a:cubicBezTo>
                        <a:cubicBezTo>
                          <a:pt x="558" y="8558"/>
                          <a:pt x="860" y="8592"/>
                          <a:pt x="1145" y="8592"/>
                        </a:cubicBezTo>
                        <a:cubicBezTo>
                          <a:pt x="5132" y="8592"/>
                          <a:pt x="5819" y="1812"/>
                          <a:pt x="4775" y="757"/>
                        </a:cubicBezTo>
                        <a:cubicBezTo>
                          <a:pt x="4244" y="213"/>
                          <a:pt x="3729" y="0"/>
                          <a:pt x="3247" y="0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1" name="Google Shape;171;p13"/>
                  <p:cNvSpPr/>
                  <p:nvPr/>
                </p:nvSpPr>
                <p:spPr>
                  <a:xfrm>
                    <a:off x="2765637" y="2626893"/>
                    <a:ext cx="91243" cy="64948"/>
                  </a:xfrm>
                  <a:custGeom>
                    <a:rect b="b" l="l" r="r" t="t"/>
                    <a:pathLst>
                      <a:path extrusionOk="0" h="7594" w="9443">
                        <a:moveTo>
                          <a:pt x="4231" y="782"/>
                        </a:moveTo>
                        <a:cubicBezTo>
                          <a:pt x="5385" y="782"/>
                          <a:pt x="6725" y="1109"/>
                          <a:pt x="7919" y="2236"/>
                        </a:cubicBezTo>
                        <a:cubicBezTo>
                          <a:pt x="8002" y="2927"/>
                          <a:pt x="8204" y="6153"/>
                          <a:pt x="5002" y="6737"/>
                        </a:cubicBezTo>
                        <a:cubicBezTo>
                          <a:pt x="4793" y="6776"/>
                          <a:pt x="4587" y="6795"/>
                          <a:pt x="4385" y="6795"/>
                        </a:cubicBezTo>
                        <a:cubicBezTo>
                          <a:pt x="3356" y="6795"/>
                          <a:pt x="2436" y="6295"/>
                          <a:pt x="1799" y="5379"/>
                        </a:cubicBezTo>
                        <a:cubicBezTo>
                          <a:pt x="953" y="4177"/>
                          <a:pt x="846" y="2570"/>
                          <a:pt x="1513" y="1355"/>
                        </a:cubicBezTo>
                        <a:cubicBezTo>
                          <a:pt x="1855" y="1203"/>
                          <a:pt x="2923" y="782"/>
                          <a:pt x="4231" y="782"/>
                        </a:cubicBezTo>
                        <a:close/>
                        <a:moveTo>
                          <a:pt x="4251" y="1"/>
                        </a:moveTo>
                        <a:cubicBezTo>
                          <a:pt x="2466" y="1"/>
                          <a:pt x="1076" y="675"/>
                          <a:pt x="1049" y="688"/>
                        </a:cubicBezTo>
                        <a:lnTo>
                          <a:pt x="942" y="736"/>
                        </a:lnTo>
                        <a:lnTo>
                          <a:pt x="882" y="843"/>
                        </a:lnTo>
                        <a:cubicBezTo>
                          <a:pt x="1" y="2331"/>
                          <a:pt x="96" y="4344"/>
                          <a:pt x="1132" y="5832"/>
                        </a:cubicBezTo>
                        <a:cubicBezTo>
                          <a:pt x="1930" y="6963"/>
                          <a:pt x="3109" y="7594"/>
                          <a:pt x="4406" y="7594"/>
                        </a:cubicBezTo>
                        <a:cubicBezTo>
                          <a:pt x="4644" y="7594"/>
                          <a:pt x="4894" y="7570"/>
                          <a:pt x="5144" y="7523"/>
                        </a:cubicBezTo>
                        <a:cubicBezTo>
                          <a:pt x="9443" y="6737"/>
                          <a:pt x="8704" y="2022"/>
                          <a:pt x="8693" y="1974"/>
                        </a:cubicBezTo>
                        <a:lnTo>
                          <a:pt x="8669" y="1843"/>
                        </a:lnTo>
                        <a:lnTo>
                          <a:pt x="8585" y="1760"/>
                        </a:lnTo>
                        <a:cubicBezTo>
                          <a:pt x="7196" y="391"/>
                          <a:pt x="5609" y="1"/>
                          <a:pt x="4251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2" name="Google Shape;172;p13"/>
                  <p:cNvSpPr/>
                  <p:nvPr/>
                </p:nvSpPr>
                <p:spPr>
                  <a:xfrm>
                    <a:off x="2666722" y="2626234"/>
                    <a:ext cx="85484" cy="65606"/>
                  </a:xfrm>
                  <a:custGeom>
                    <a:rect b="b" l="l" r="r" t="t"/>
                    <a:pathLst>
                      <a:path extrusionOk="0" h="7671" w="8847">
                        <a:moveTo>
                          <a:pt x="4272" y="804"/>
                        </a:moveTo>
                        <a:cubicBezTo>
                          <a:pt x="5348" y="804"/>
                          <a:pt x="6596" y="1072"/>
                          <a:pt x="7811" y="1944"/>
                        </a:cubicBezTo>
                        <a:cubicBezTo>
                          <a:pt x="7894" y="2754"/>
                          <a:pt x="8049" y="6230"/>
                          <a:pt x="4870" y="6814"/>
                        </a:cubicBezTo>
                        <a:cubicBezTo>
                          <a:pt x="4650" y="6856"/>
                          <a:pt x="4443" y="6875"/>
                          <a:pt x="4247" y="6875"/>
                        </a:cubicBezTo>
                        <a:cubicBezTo>
                          <a:pt x="3163" y="6875"/>
                          <a:pt x="2448" y="6289"/>
                          <a:pt x="2025" y="5754"/>
                        </a:cubicBezTo>
                        <a:cubicBezTo>
                          <a:pt x="1120" y="4611"/>
                          <a:pt x="870" y="2813"/>
                          <a:pt x="1417" y="1420"/>
                        </a:cubicBezTo>
                        <a:cubicBezTo>
                          <a:pt x="1780" y="1252"/>
                          <a:pt x="2881" y="804"/>
                          <a:pt x="4272" y="804"/>
                        </a:cubicBezTo>
                        <a:close/>
                        <a:moveTo>
                          <a:pt x="4265" y="1"/>
                        </a:moveTo>
                        <a:cubicBezTo>
                          <a:pt x="2403" y="1"/>
                          <a:pt x="1010" y="716"/>
                          <a:pt x="917" y="765"/>
                        </a:cubicBezTo>
                        <a:lnTo>
                          <a:pt x="786" y="837"/>
                        </a:lnTo>
                        <a:lnTo>
                          <a:pt x="727" y="968"/>
                        </a:lnTo>
                        <a:cubicBezTo>
                          <a:pt x="1" y="2658"/>
                          <a:pt x="274" y="4837"/>
                          <a:pt x="1394" y="6254"/>
                        </a:cubicBezTo>
                        <a:cubicBezTo>
                          <a:pt x="2132" y="7183"/>
                          <a:pt x="3132" y="7671"/>
                          <a:pt x="4263" y="7671"/>
                        </a:cubicBezTo>
                        <a:cubicBezTo>
                          <a:pt x="4513" y="7671"/>
                          <a:pt x="4763" y="7647"/>
                          <a:pt x="5025" y="7600"/>
                        </a:cubicBezTo>
                        <a:cubicBezTo>
                          <a:pt x="8442" y="6980"/>
                          <a:pt x="8847" y="3444"/>
                          <a:pt x="8585" y="1670"/>
                        </a:cubicBezTo>
                        <a:lnTo>
                          <a:pt x="8561" y="1504"/>
                        </a:lnTo>
                        <a:lnTo>
                          <a:pt x="8430" y="1408"/>
                        </a:lnTo>
                        <a:cubicBezTo>
                          <a:pt x="6999" y="328"/>
                          <a:pt x="5525" y="1"/>
                          <a:pt x="4265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3" name="Google Shape;173;p13"/>
                  <p:cNvSpPr/>
                  <p:nvPr/>
                </p:nvSpPr>
                <p:spPr>
                  <a:xfrm>
                    <a:off x="2845125" y="2632067"/>
                    <a:ext cx="58796" cy="15685"/>
                  </a:xfrm>
                  <a:custGeom>
                    <a:rect b="b" l="l" r="r" t="t"/>
                    <a:pathLst>
                      <a:path extrusionOk="0" h="1834" w="6085">
                        <a:moveTo>
                          <a:pt x="6084" y="0"/>
                        </a:moveTo>
                        <a:lnTo>
                          <a:pt x="6084" y="0"/>
                        </a:lnTo>
                        <a:cubicBezTo>
                          <a:pt x="3751" y="310"/>
                          <a:pt x="2548" y="572"/>
                          <a:pt x="0" y="1048"/>
                        </a:cubicBezTo>
                        <a:lnTo>
                          <a:pt x="143" y="1834"/>
                        </a:lnTo>
                        <a:cubicBezTo>
                          <a:pt x="2012" y="1488"/>
                          <a:pt x="2953" y="1369"/>
                          <a:pt x="5513" y="869"/>
                        </a:cubicBezTo>
                        <a:lnTo>
                          <a:pt x="6084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4" name="Google Shape;174;p13"/>
                  <p:cNvSpPr/>
                  <p:nvPr/>
                </p:nvSpPr>
                <p:spPr>
                  <a:xfrm>
                    <a:off x="2744249" y="2639389"/>
                    <a:ext cx="30843" cy="9279"/>
                  </a:xfrm>
                  <a:custGeom>
                    <a:rect b="b" l="l" r="r" t="t"/>
                    <a:pathLst>
                      <a:path extrusionOk="0" h="1085" w="3192">
                        <a:moveTo>
                          <a:pt x="1576" y="0"/>
                        </a:moveTo>
                        <a:cubicBezTo>
                          <a:pt x="1109" y="0"/>
                          <a:pt x="571" y="87"/>
                          <a:pt x="0" y="347"/>
                        </a:cubicBezTo>
                        <a:lnTo>
                          <a:pt x="334" y="1085"/>
                        </a:lnTo>
                        <a:cubicBezTo>
                          <a:pt x="788" y="874"/>
                          <a:pt x="1220" y="804"/>
                          <a:pt x="1590" y="804"/>
                        </a:cubicBezTo>
                        <a:cubicBezTo>
                          <a:pt x="2307" y="804"/>
                          <a:pt x="2798" y="1065"/>
                          <a:pt x="2798" y="1073"/>
                        </a:cubicBezTo>
                        <a:lnTo>
                          <a:pt x="3191" y="358"/>
                        </a:lnTo>
                        <a:cubicBezTo>
                          <a:pt x="3144" y="343"/>
                          <a:pt x="2501" y="0"/>
                          <a:pt x="1576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5" name="Google Shape;175;p13"/>
                  <p:cNvSpPr/>
                  <p:nvPr/>
                </p:nvSpPr>
                <p:spPr>
                  <a:xfrm>
                    <a:off x="2854554" y="2612514"/>
                    <a:ext cx="60178" cy="204884"/>
                  </a:xfrm>
                  <a:custGeom>
                    <a:rect b="b" l="l" r="r" t="t"/>
                    <a:pathLst>
                      <a:path extrusionOk="0" h="23956" w="6228">
                        <a:moveTo>
                          <a:pt x="6227" y="0"/>
                        </a:moveTo>
                        <a:cubicBezTo>
                          <a:pt x="6227" y="0"/>
                          <a:pt x="4882" y="107"/>
                          <a:pt x="370" y="786"/>
                        </a:cubicBezTo>
                        <a:cubicBezTo>
                          <a:pt x="2775" y="4167"/>
                          <a:pt x="2167" y="15681"/>
                          <a:pt x="1" y="23955"/>
                        </a:cubicBezTo>
                        <a:cubicBezTo>
                          <a:pt x="1" y="23955"/>
                          <a:pt x="4156" y="20907"/>
                          <a:pt x="4918" y="14990"/>
                        </a:cubicBezTo>
                        <a:lnTo>
                          <a:pt x="6227" y="0"/>
                        </a:ln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6" name="Google Shape;176;p13"/>
                  <p:cNvSpPr/>
                  <p:nvPr/>
                </p:nvSpPr>
                <p:spPr>
                  <a:xfrm>
                    <a:off x="2960831" y="2885642"/>
                    <a:ext cx="210314" cy="559855"/>
                  </a:xfrm>
                  <a:custGeom>
                    <a:rect b="b" l="l" r="r" t="t"/>
                    <a:pathLst>
                      <a:path extrusionOk="0" h="65461" w="21766">
                        <a:moveTo>
                          <a:pt x="6561" y="1"/>
                        </a:moveTo>
                        <a:cubicBezTo>
                          <a:pt x="1" y="5977"/>
                          <a:pt x="1513" y="15729"/>
                          <a:pt x="1513" y="15729"/>
                        </a:cubicBezTo>
                        <a:cubicBezTo>
                          <a:pt x="1680" y="20872"/>
                          <a:pt x="2716" y="26373"/>
                          <a:pt x="5668" y="39101"/>
                        </a:cubicBezTo>
                        <a:cubicBezTo>
                          <a:pt x="6895" y="47887"/>
                          <a:pt x="16181" y="65461"/>
                          <a:pt x="16181" y="65461"/>
                        </a:cubicBezTo>
                        <a:lnTo>
                          <a:pt x="21766" y="61996"/>
                        </a:lnTo>
                        <a:cubicBezTo>
                          <a:pt x="17753" y="53245"/>
                          <a:pt x="14122" y="38767"/>
                          <a:pt x="14122" y="38767"/>
                        </a:cubicBezTo>
                        <a:cubicBezTo>
                          <a:pt x="12836" y="29897"/>
                          <a:pt x="6561" y="1"/>
                          <a:pt x="6561" y="1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7" name="Google Shape;177;p13"/>
                  <p:cNvSpPr/>
                  <p:nvPr/>
                </p:nvSpPr>
                <p:spPr>
                  <a:xfrm>
                    <a:off x="2949789" y="2870468"/>
                    <a:ext cx="138522" cy="289947"/>
                  </a:xfrm>
                  <a:custGeom>
                    <a:rect b="b" l="l" r="r" t="t"/>
                    <a:pathLst>
                      <a:path extrusionOk="0" h="33902" w="14336">
                        <a:moveTo>
                          <a:pt x="7704" y="0"/>
                        </a:moveTo>
                        <a:cubicBezTo>
                          <a:pt x="1" y="810"/>
                          <a:pt x="680" y="20622"/>
                          <a:pt x="680" y="20622"/>
                        </a:cubicBezTo>
                        <a:lnTo>
                          <a:pt x="4037" y="33790"/>
                        </a:lnTo>
                        <a:cubicBezTo>
                          <a:pt x="4428" y="33866"/>
                          <a:pt x="4818" y="33901"/>
                          <a:pt x="5204" y="33901"/>
                        </a:cubicBezTo>
                        <a:cubicBezTo>
                          <a:pt x="10038" y="33901"/>
                          <a:pt x="14336" y="28409"/>
                          <a:pt x="14336" y="28409"/>
                        </a:cubicBezTo>
                        <a:lnTo>
                          <a:pt x="7704" y="0"/>
                        </a:ln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8" name="Google Shape;178;p13"/>
                  <p:cNvSpPr/>
                  <p:nvPr/>
                </p:nvSpPr>
                <p:spPr>
                  <a:xfrm>
                    <a:off x="3015703" y="2934627"/>
                    <a:ext cx="104693" cy="112226"/>
                  </a:xfrm>
                  <a:custGeom>
                    <a:rect b="b" l="l" r="r" t="t"/>
                    <a:pathLst>
                      <a:path extrusionOk="0" h="13122" w="10835">
                        <a:moveTo>
                          <a:pt x="2631" y="0"/>
                        </a:moveTo>
                        <a:lnTo>
                          <a:pt x="2631" y="0"/>
                        </a:lnTo>
                        <a:cubicBezTo>
                          <a:pt x="3012" y="1858"/>
                          <a:pt x="3060" y="2215"/>
                          <a:pt x="3489" y="3668"/>
                        </a:cubicBezTo>
                        <a:cubicBezTo>
                          <a:pt x="3489" y="3668"/>
                          <a:pt x="0" y="5108"/>
                          <a:pt x="1512" y="9704"/>
                        </a:cubicBezTo>
                        <a:cubicBezTo>
                          <a:pt x="2240" y="11953"/>
                          <a:pt x="3957" y="13122"/>
                          <a:pt x="6111" y="13122"/>
                        </a:cubicBezTo>
                        <a:cubicBezTo>
                          <a:pt x="6671" y="13122"/>
                          <a:pt x="7261" y="13043"/>
                          <a:pt x="7870" y="12883"/>
                        </a:cubicBezTo>
                        <a:cubicBezTo>
                          <a:pt x="10835" y="12121"/>
                          <a:pt x="8013" y="6346"/>
                          <a:pt x="7501" y="4489"/>
                        </a:cubicBezTo>
                        <a:cubicBezTo>
                          <a:pt x="6989" y="2620"/>
                          <a:pt x="2632" y="1"/>
                          <a:pt x="2631" y="0"/>
                        </a:cubicBez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9" name="Google Shape;179;p13"/>
                  <p:cNvSpPr/>
                  <p:nvPr/>
                </p:nvSpPr>
                <p:spPr>
                  <a:xfrm>
                    <a:off x="3114657" y="3409059"/>
                    <a:ext cx="144851" cy="112919"/>
                  </a:xfrm>
                  <a:custGeom>
                    <a:rect b="b" l="l" r="r" t="t"/>
                    <a:pathLst>
                      <a:path extrusionOk="0" h="13203" w="14991">
                        <a:moveTo>
                          <a:pt x="5585" y="0"/>
                        </a:moveTo>
                        <a:lnTo>
                          <a:pt x="0" y="3465"/>
                        </a:lnTo>
                        <a:cubicBezTo>
                          <a:pt x="0" y="3465"/>
                          <a:pt x="155" y="8835"/>
                          <a:pt x="1322" y="10180"/>
                        </a:cubicBezTo>
                        <a:cubicBezTo>
                          <a:pt x="1733" y="10650"/>
                          <a:pt x="2272" y="10802"/>
                          <a:pt x="2799" y="10802"/>
                        </a:cubicBezTo>
                        <a:cubicBezTo>
                          <a:pt x="3767" y="10802"/>
                          <a:pt x="4692" y="10287"/>
                          <a:pt x="4692" y="10287"/>
                        </a:cubicBezTo>
                        <a:cubicBezTo>
                          <a:pt x="4692" y="10287"/>
                          <a:pt x="6927" y="13203"/>
                          <a:pt x="9537" y="13203"/>
                        </a:cubicBezTo>
                        <a:cubicBezTo>
                          <a:pt x="10275" y="13203"/>
                          <a:pt x="11043" y="12969"/>
                          <a:pt x="11800" y="12371"/>
                        </a:cubicBezTo>
                        <a:cubicBezTo>
                          <a:pt x="14990" y="9847"/>
                          <a:pt x="5585" y="0"/>
                          <a:pt x="5585" y="0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0" name="Google Shape;180;p13"/>
                  <p:cNvSpPr/>
                  <p:nvPr/>
                </p:nvSpPr>
                <p:spPr>
                  <a:xfrm>
                    <a:off x="3037440" y="4379051"/>
                    <a:ext cx="62942" cy="66581"/>
                  </a:xfrm>
                  <a:custGeom>
                    <a:rect b="b" l="l" r="r" t="t"/>
                    <a:pathLst>
                      <a:path extrusionOk="0" h="7785" w="6514">
                        <a:moveTo>
                          <a:pt x="4092" y="0"/>
                        </a:moveTo>
                        <a:cubicBezTo>
                          <a:pt x="2037" y="0"/>
                          <a:pt x="0" y="1388"/>
                          <a:pt x="0" y="1388"/>
                        </a:cubicBezTo>
                        <a:lnTo>
                          <a:pt x="1513" y="7615"/>
                        </a:lnTo>
                        <a:cubicBezTo>
                          <a:pt x="2148" y="7728"/>
                          <a:pt x="2765" y="7785"/>
                          <a:pt x="3363" y="7785"/>
                        </a:cubicBezTo>
                        <a:cubicBezTo>
                          <a:pt x="4478" y="7785"/>
                          <a:pt x="5529" y="7586"/>
                          <a:pt x="6513" y="7175"/>
                        </a:cubicBezTo>
                        <a:lnTo>
                          <a:pt x="5930" y="472"/>
                        </a:lnTo>
                        <a:cubicBezTo>
                          <a:pt x="5354" y="131"/>
                          <a:pt x="4723" y="0"/>
                          <a:pt x="4092" y="0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1" name="Google Shape;181;p13"/>
                  <p:cNvSpPr/>
                  <p:nvPr/>
                </p:nvSpPr>
                <p:spPr>
                  <a:xfrm>
                    <a:off x="2656714" y="4371070"/>
                    <a:ext cx="60758" cy="74133"/>
                  </a:xfrm>
                  <a:custGeom>
                    <a:rect b="b" l="l" r="r" t="t"/>
                    <a:pathLst>
                      <a:path extrusionOk="0" h="8668" w="6288">
                        <a:moveTo>
                          <a:pt x="2652" y="0"/>
                        </a:moveTo>
                        <a:cubicBezTo>
                          <a:pt x="1743" y="0"/>
                          <a:pt x="800" y="159"/>
                          <a:pt x="1" y="631"/>
                        </a:cubicBezTo>
                        <a:lnTo>
                          <a:pt x="501" y="8239"/>
                        </a:lnTo>
                        <a:lnTo>
                          <a:pt x="5335" y="8667"/>
                        </a:lnTo>
                        <a:lnTo>
                          <a:pt x="6287" y="690"/>
                        </a:lnTo>
                        <a:cubicBezTo>
                          <a:pt x="6287" y="690"/>
                          <a:pt x="4543" y="0"/>
                          <a:pt x="2652" y="0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2" name="Google Shape;182;p13"/>
                  <p:cNvSpPr/>
                  <p:nvPr/>
                </p:nvSpPr>
                <p:spPr>
                  <a:xfrm>
                    <a:off x="3037555" y="4435931"/>
                    <a:ext cx="184766" cy="101741"/>
                  </a:xfrm>
                  <a:custGeom>
                    <a:rect b="b" l="l" r="r" t="t"/>
                    <a:pathLst>
                      <a:path extrusionOk="0" h="11896" w="19122">
                        <a:moveTo>
                          <a:pt x="6763" y="1"/>
                        </a:moveTo>
                        <a:cubicBezTo>
                          <a:pt x="6121" y="483"/>
                          <a:pt x="4841" y="612"/>
                          <a:pt x="3657" y="612"/>
                        </a:cubicBezTo>
                        <a:cubicBezTo>
                          <a:pt x="2296" y="612"/>
                          <a:pt x="1060" y="442"/>
                          <a:pt x="1060" y="442"/>
                        </a:cubicBezTo>
                        <a:cubicBezTo>
                          <a:pt x="0" y="4692"/>
                          <a:pt x="441" y="8371"/>
                          <a:pt x="858" y="10347"/>
                        </a:cubicBezTo>
                        <a:cubicBezTo>
                          <a:pt x="1060" y="11336"/>
                          <a:pt x="1262" y="11895"/>
                          <a:pt x="1262" y="11895"/>
                        </a:cubicBezTo>
                        <a:lnTo>
                          <a:pt x="19074" y="11895"/>
                        </a:lnTo>
                        <a:cubicBezTo>
                          <a:pt x="19122" y="11348"/>
                          <a:pt x="19110" y="10824"/>
                          <a:pt x="19038" y="10347"/>
                        </a:cubicBezTo>
                        <a:cubicBezTo>
                          <a:pt x="18372" y="5073"/>
                          <a:pt x="12133" y="3680"/>
                          <a:pt x="12133" y="3680"/>
                        </a:cubicBezTo>
                        <a:cubicBezTo>
                          <a:pt x="8442" y="501"/>
                          <a:pt x="6763" y="1"/>
                          <a:pt x="6763" y="1"/>
                        </a:cubicBezTo>
                        <a:close/>
                      </a:path>
                    </a:pathLst>
                  </a:custGeom>
                  <a:solidFill>
                    <a:srgbClr val="FC461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3" name="Google Shape;183;p13"/>
                  <p:cNvSpPr/>
                  <p:nvPr/>
                </p:nvSpPr>
                <p:spPr>
                  <a:xfrm>
                    <a:off x="3045835" y="4524433"/>
                    <a:ext cx="176486" cy="13248"/>
                  </a:xfrm>
                  <a:custGeom>
                    <a:rect b="b" l="l" r="r" t="t"/>
                    <a:pathLst>
                      <a:path extrusionOk="0" h="1549" w="18265">
                        <a:moveTo>
                          <a:pt x="1" y="0"/>
                        </a:moveTo>
                        <a:cubicBezTo>
                          <a:pt x="203" y="989"/>
                          <a:pt x="405" y="1548"/>
                          <a:pt x="405" y="1548"/>
                        </a:cubicBezTo>
                        <a:lnTo>
                          <a:pt x="18217" y="1548"/>
                        </a:lnTo>
                        <a:cubicBezTo>
                          <a:pt x="18265" y="1001"/>
                          <a:pt x="18253" y="477"/>
                          <a:pt x="18181" y="0"/>
                        </a:cubicBezTo>
                        <a:close/>
                      </a:path>
                    </a:pathLst>
                  </a:custGeom>
                  <a:solidFill>
                    <a:srgbClr val="DC2C0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4" name="Google Shape;184;p13"/>
                  <p:cNvSpPr/>
                  <p:nvPr/>
                </p:nvSpPr>
                <p:spPr>
                  <a:xfrm>
                    <a:off x="2616226" y="3382920"/>
                    <a:ext cx="490671" cy="1018098"/>
                  </a:xfrm>
                  <a:custGeom>
                    <a:rect b="b" l="l" r="r" t="t"/>
                    <a:pathLst>
                      <a:path extrusionOk="0" h="119041" w="50781">
                        <a:moveTo>
                          <a:pt x="3894" y="1"/>
                        </a:moveTo>
                        <a:cubicBezTo>
                          <a:pt x="3894" y="1"/>
                          <a:pt x="96" y="10478"/>
                          <a:pt x="72" y="16776"/>
                        </a:cubicBezTo>
                        <a:lnTo>
                          <a:pt x="1" y="46542"/>
                        </a:lnTo>
                        <a:lnTo>
                          <a:pt x="167" y="55626"/>
                        </a:lnTo>
                        <a:lnTo>
                          <a:pt x="453" y="70247"/>
                        </a:lnTo>
                        <a:lnTo>
                          <a:pt x="3513" y="117503"/>
                        </a:lnTo>
                        <a:cubicBezTo>
                          <a:pt x="4438" y="118252"/>
                          <a:pt x="5788" y="118572"/>
                          <a:pt x="7279" y="118572"/>
                        </a:cubicBezTo>
                        <a:cubicBezTo>
                          <a:pt x="8610" y="118572"/>
                          <a:pt x="10053" y="118317"/>
                          <a:pt x="11407" y="117884"/>
                        </a:cubicBezTo>
                        <a:lnTo>
                          <a:pt x="14145" y="91881"/>
                        </a:lnTo>
                        <a:cubicBezTo>
                          <a:pt x="15681" y="85142"/>
                          <a:pt x="15836" y="70259"/>
                          <a:pt x="14848" y="62484"/>
                        </a:cubicBezTo>
                        <a:cubicBezTo>
                          <a:pt x="14836" y="62413"/>
                          <a:pt x="14824" y="62330"/>
                          <a:pt x="14812" y="62246"/>
                        </a:cubicBezTo>
                        <a:lnTo>
                          <a:pt x="15657" y="51531"/>
                        </a:lnTo>
                        <a:lnTo>
                          <a:pt x="17967" y="21956"/>
                        </a:lnTo>
                        <a:cubicBezTo>
                          <a:pt x="19718" y="22146"/>
                          <a:pt x="21599" y="22289"/>
                          <a:pt x="23611" y="22360"/>
                        </a:cubicBezTo>
                        <a:lnTo>
                          <a:pt x="25742" y="51281"/>
                        </a:lnTo>
                        <a:lnTo>
                          <a:pt x="26659" y="57091"/>
                        </a:lnTo>
                        <a:lnTo>
                          <a:pt x="27242" y="59306"/>
                        </a:lnTo>
                        <a:lnTo>
                          <a:pt x="43161" y="118920"/>
                        </a:lnTo>
                        <a:cubicBezTo>
                          <a:pt x="43881" y="118998"/>
                          <a:pt x="44583" y="119041"/>
                          <a:pt x="45259" y="119041"/>
                        </a:cubicBezTo>
                        <a:cubicBezTo>
                          <a:pt x="47455" y="119041"/>
                          <a:pt x="49379" y="118596"/>
                          <a:pt x="50781" y="117503"/>
                        </a:cubicBezTo>
                        <a:cubicBezTo>
                          <a:pt x="50781" y="117503"/>
                          <a:pt x="48316" y="93012"/>
                          <a:pt x="47697" y="85035"/>
                        </a:cubicBezTo>
                        <a:cubicBezTo>
                          <a:pt x="47161" y="78082"/>
                          <a:pt x="43375" y="63032"/>
                          <a:pt x="41994" y="59186"/>
                        </a:cubicBezTo>
                        <a:cubicBezTo>
                          <a:pt x="41804" y="58627"/>
                          <a:pt x="41685" y="58317"/>
                          <a:pt x="41685" y="58317"/>
                        </a:cubicBezTo>
                        <a:lnTo>
                          <a:pt x="41601" y="48388"/>
                        </a:lnTo>
                        <a:lnTo>
                          <a:pt x="42173" y="21098"/>
                        </a:lnTo>
                        <a:cubicBezTo>
                          <a:pt x="42173" y="21098"/>
                          <a:pt x="43459" y="12538"/>
                          <a:pt x="38934" y="1322"/>
                        </a:cubicBezTo>
                        <a:cubicBezTo>
                          <a:pt x="38934" y="1322"/>
                          <a:pt x="31390" y="2971"/>
                          <a:pt x="22204" y="2971"/>
                        </a:cubicBezTo>
                        <a:cubicBezTo>
                          <a:pt x="16255" y="2971"/>
                          <a:pt x="9618" y="2280"/>
                          <a:pt x="3894" y="1"/>
                        </a:cubicBezTo>
                        <a:close/>
                      </a:path>
                    </a:pathLst>
                  </a:custGeom>
                  <a:solidFill>
                    <a:srgbClr val="A64D79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5" name="Google Shape;185;p13"/>
                  <p:cNvSpPr/>
                  <p:nvPr/>
                </p:nvSpPr>
                <p:spPr>
                  <a:xfrm>
                    <a:off x="2475094" y="4432167"/>
                    <a:ext cx="246780" cy="105401"/>
                  </a:xfrm>
                  <a:custGeom>
                    <a:rect b="b" l="l" r="r" t="t"/>
                    <a:pathLst>
                      <a:path extrusionOk="0" h="12324" w="25540">
                        <a:moveTo>
                          <a:pt x="18444" y="0"/>
                        </a:moveTo>
                        <a:cubicBezTo>
                          <a:pt x="18444" y="0"/>
                          <a:pt x="13741" y="2489"/>
                          <a:pt x="12157" y="3965"/>
                        </a:cubicBezTo>
                        <a:cubicBezTo>
                          <a:pt x="12157" y="3965"/>
                          <a:pt x="6668" y="4977"/>
                          <a:pt x="2954" y="7168"/>
                        </a:cubicBezTo>
                        <a:cubicBezTo>
                          <a:pt x="1584" y="7966"/>
                          <a:pt x="608" y="9275"/>
                          <a:pt x="203" y="10764"/>
                        </a:cubicBezTo>
                        <a:cubicBezTo>
                          <a:pt x="72" y="11264"/>
                          <a:pt x="1" y="11788"/>
                          <a:pt x="1" y="12323"/>
                        </a:cubicBezTo>
                        <a:lnTo>
                          <a:pt x="24325" y="12323"/>
                        </a:lnTo>
                        <a:cubicBezTo>
                          <a:pt x="24385" y="11800"/>
                          <a:pt x="24444" y="11288"/>
                          <a:pt x="24528" y="10764"/>
                        </a:cubicBezTo>
                        <a:cubicBezTo>
                          <a:pt x="24956" y="7609"/>
                          <a:pt x="25540" y="4310"/>
                          <a:pt x="24528" y="858"/>
                        </a:cubicBezTo>
                        <a:cubicBezTo>
                          <a:pt x="24528" y="858"/>
                          <a:pt x="24031" y="1020"/>
                          <a:pt x="23090" y="1020"/>
                        </a:cubicBezTo>
                        <a:cubicBezTo>
                          <a:pt x="22055" y="1020"/>
                          <a:pt x="20483" y="824"/>
                          <a:pt x="18444" y="0"/>
                        </a:cubicBezTo>
                        <a:close/>
                      </a:path>
                    </a:pathLst>
                  </a:custGeom>
                  <a:solidFill>
                    <a:srgbClr val="FC461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6" name="Google Shape;186;p13"/>
                  <p:cNvSpPr/>
                  <p:nvPr/>
                </p:nvSpPr>
                <p:spPr>
                  <a:xfrm>
                    <a:off x="2475094" y="4524228"/>
                    <a:ext cx="237002" cy="13350"/>
                  </a:xfrm>
                  <a:custGeom>
                    <a:rect b="b" l="l" r="r" t="t"/>
                    <a:pathLst>
                      <a:path extrusionOk="0" h="1561" w="24528">
                        <a:moveTo>
                          <a:pt x="203" y="1"/>
                        </a:moveTo>
                        <a:cubicBezTo>
                          <a:pt x="72" y="501"/>
                          <a:pt x="1" y="1025"/>
                          <a:pt x="1" y="1560"/>
                        </a:cubicBezTo>
                        <a:lnTo>
                          <a:pt x="24325" y="1560"/>
                        </a:lnTo>
                        <a:cubicBezTo>
                          <a:pt x="24385" y="1037"/>
                          <a:pt x="24444" y="525"/>
                          <a:pt x="24528" y="1"/>
                        </a:cubicBezTo>
                        <a:close/>
                      </a:path>
                    </a:pathLst>
                  </a:custGeom>
                  <a:solidFill>
                    <a:srgbClr val="DC2C0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7" name="Google Shape;187;p13"/>
                  <p:cNvSpPr/>
                  <p:nvPr/>
                </p:nvSpPr>
                <p:spPr>
                  <a:xfrm>
                    <a:off x="2054692" y="3478650"/>
                    <a:ext cx="470535" cy="967784"/>
                  </a:xfrm>
                  <a:custGeom>
                    <a:rect b="b" l="l" r="r" t="t"/>
                    <a:pathLst>
                      <a:path extrusionOk="0" h="113158" w="48697">
                        <a:moveTo>
                          <a:pt x="953" y="0"/>
                        </a:moveTo>
                        <a:cubicBezTo>
                          <a:pt x="322" y="7168"/>
                          <a:pt x="48" y="15681"/>
                          <a:pt x="24" y="24730"/>
                        </a:cubicBezTo>
                        <a:cubicBezTo>
                          <a:pt x="0" y="29730"/>
                          <a:pt x="60" y="34886"/>
                          <a:pt x="179" y="40077"/>
                        </a:cubicBezTo>
                        <a:cubicBezTo>
                          <a:pt x="393" y="50078"/>
                          <a:pt x="882" y="60532"/>
                          <a:pt x="1465" y="70307"/>
                        </a:cubicBezTo>
                        <a:cubicBezTo>
                          <a:pt x="1524" y="71354"/>
                          <a:pt x="1584" y="72390"/>
                          <a:pt x="1644" y="73426"/>
                        </a:cubicBezTo>
                        <a:cubicBezTo>
                          <a:pt x="1703" y="74319"/>
                          <a:pt x="1763" y="75200"/>
                          <a:pt x="1810" y="76081"/>
                        </a:cubicBezTo>
                        <a:cubicBezTo>
                          <a:pt x="1834" y="76415"/>
                          <a:pt x="1858" y="76748"/>
                          <a:pt x="1882" y="77081"/>
                        </a:cubicBezTo>
                        <a:cubicBezTo>
                          <a:pt x="1953" y="78177"/>
                          <a:pt x="2025" y="79248"/>
                          <a:pt x="2096" y="80296"/>
                        </a:cubicBezTo>
                        <a:lnTo>
                          <a:pt x="2096" y="80308"/>
                        </a:lnTo>
                        <a:cubicBezTo>
                          <a:pt x="2144" y="81022"/>
                          <a:pt x="2191" y="81725"/>
                          <a:pt x="2239" y="82415"/>
                        </a:cubicBezTo>
                        <a:cubicBezTo>
                          <a:pt x="2275" y="82892"/>
                          <a:pt x="2310" y="83380"/>
                          <a:pt x="2346" y="83844"/>
                        </a:cubicBezTo>
                        <a:cubicBezTo>
                          <a:pt x="2429" y="84987"/>
                          <a:pt x="2501" y="86094"/>
                          <a:pt x="2584" y="87190"/>
                        </a:cubicBezTo>
                        <a:cubicBezTo>
                          <a:pt x="2620" y="87714"/>
                          <a:pt x="2656" y="88237"/>
                          <a:pt x="2703" y="88749"/>
                        </a:cubicBezTo>
                        <a:cubicBezTo>
                          <a:pt x="2751" y="89380"/>
                          <a:pt x="2798" y="90000"/>
                          <a:pt x="2834" y="90607"/>
                        </a:cubicBezTo>
                        <a:cubicBezTo>
                          <a:pt x="2929" y="91797"/>
                          <a:pt x="3013" y="92940"/>
                          <a:pt x="3108" y="94060"/>
                        </a:cubicBezTo>
                        <a:cubicBezTo>
                          <a:pt x="3132" y="94405"/>
                          <a:pt x="3156" y="94750"/>
                          <a:pt x="3191" y="95095"/>
                        </a:cubicBezTo>
                        <a:cubicBezTo>
                          <a:pt x="3251" y="95869"/>
                          <a:pt x="3310" y="96619"/>
                          <a:pt x="3370" y="97358"/>
                        </a:cubicBezTo>
                        <a:cubicBezTo>
                          <a:pt x="3477" y="98608"/>
                          <a:pt x="3572" y="99798"/>
                          <a:pt x="3668" y="100930"/>
                        </a:cubicBezTo>
                        <a:cubicBezTo>
                          <a:pt x="3679" y="101096"/>
                          <a:pt x="3691" y="101275"/>
                          <a:pt x="3703" y="101441"/>
                        </a:cubicBezTo>
                        <a:lnTo>
                          <a:pt x="3715" y="101441"/>
                        </a:lnTo>
                        <a:cubicBezTo>
                          <a:pt x="3787" y="102382"/>
                          <a:pt x="3858" y="103263"/>
                          <a:pt x="3930" y="104097"/>
                        </a:cubicBezTo>
                        <a:cubicBezTo>
                          <a:pt x="3941" y="104097"/>
                          <a:pt x="3941" y="104097"/>
                          <a:pt x="3941" y="104108"/>
                        </a:cubicBezTo>
                        <a:cubicBezTo>
                          <a:pt x="4060" y="105478"/>
                          <a:pt x="4168" y="106716"/>
                          <a:pt x="4263" y="107788"/>
                        </a:cubicBezTo>
                        <a:lnTo>
                          <a:pt x="4263" y="107799"/>
                        </a:lnTo>
                        <a:cubicBezTo>
                          <a:pt x="4370" y="109038"/>
                          <a:pt x="4465" y="110062"/>
                          <a:pt x="4537" y="110836"/>
                        </a:cubicBezTo>
                        <a:cubicBezTo>
                          <a:pt x="4656" y="112014"/>
                          <a:pt x="4715" y="112645"/>
                          <a:pt x="4715" y="112645"/>
                        </a:cubicBezTo>
                        <a:lnTo>
                          <a:pt x="10014" y="113157"/>
                        </a:lnTo>
                        <a:lnTo>
                          <a:pt x="10311" y="110145"/>
                        </a:lnTo>
                        <a:lnTo>
                          <a:pt x="10514" y="108121"/>
                        </a:lnTo>
                        <a:lnTo>
                          <a:pt x="10514" y="108109"/>
                        </a:lnTo>
                        <a:lnTo>
                          <a:pt x="10526" y="108014"/>
                        </a:lnTo>
                        <a:lnTo>
                          <a:pt x="10526" y="108002"/>
                        </a:lnTo>
                        <a:lnTo>
                          <a:pt x="10978" y="103335"/>
                        </a:lnTo>
                        <a:lnTo>
                          <a:pt x="10978" y="103323"/>
                        </a:lnTo>
                        <a:lnTo>
                          <a:pt x="11038" y="102799"/>
                        </a:lnTo>
                        <a:lnTo>
                          <a:pt x="11133" y="101822"/>
                        </a:lnTo>
                        <a:lnTo>
                          <a:pt x="11133" y="101811"/>
                        </a:lnTo>
                        <a:lnTo>
                          <a:pt x="11192" y="101203"/>
                        </a:lnTo>
                        <a:lnTo>
                          <a:pt x="11490" y="98203"/>
                        </a:lnTo>
                        <a:lnTo>
                          <a:pt x="11645" y="96548"/>
                        </a:lnTo>
                        <a:lnTo>
                          <a:pt x="11645" y="96536"/>
                        </a:lnTo>
                        <a:lnTo>
                          <a:pt x="11752" y="95524"/>
                        </a:lnTo>
                        <a:lnTo>
                          <a:pt x="11859" y="94405"/>
                        </a:lnTo>
                        <a:lnTo>
                          <a:pt x="11859" y="94393"/>
                        </a:lnTo>
                        <a:lnTo>
                          <a:pt x="12121" y="91809"/>
                        </a:lnTo>
                        <a:lnTo>
                          <a:pt x="12312" y="89797"/>
                        </a:lnTo>
                        <a:lnTo>
                          <a:pt x="12312" y="89785"/>
                        </a:lnTo>
                        <a:lnTo>
                          <a:pt x="12371" y="89250"/>
                        </a:lnTo>
                        <a:lnTo>
                          <a:pt x="12526" y="87595"/>
                        </a:lnTo>
                        <a:lnTo>
                          <a:pt x="12740" y="85428"/>
                        </a:lnTo>
                        <a:lnTo>
                          <a:pt x="12978" y="83070"/>
                        </a:lnTo>
                        <a:lnTo>
                          <a:pt x="12990" y="82963"/>
                        </a:lnTo>
                        <a:lnTo>
                          <a:pt x="13204" y="80784"/>
                        </a:lnTo>
                        <a:lnTo>
                          <a:pt x="13371" y="79034"/>
                        </a:lnTo>
                        <a:lnTo>
                          <a:pt x="13609" y="76677"/>
                        </a:lnTo>
                        <a:lnTo>
                          <a:pt x="13633" y="76391"/>
                        </a:lnTo>
                        <a:lnTo>
                          <a:pt x="13633" y="76379"/>
                        </a:lnTo>
                        <a:lnTo>
                          <a:pt x="13871" y="73974"/>
                        </a:lnTo>
                        <a:lnTo>
                          <a:pt x="14288" y="69723"/>
                        </a:lnTo>
                        <a:lnTo>
                          <a:pt x="16991" y="42351"/>
                        </a:lnTo>
                        <a:lnTo>
                          <a:pt x="18265" y="27099"/>
                        </a:lnTo>
                        <a:lnTo>
                          <a:pt x="19277" y="14931"/>
                        </a:lnTo>
                        <a:cubicBezTo>
                          <a:pt x="19697" y="14859"/>
                          <a:pt x="20287" y="14836"/>
                          <a:pt x="20887" y="14836"/>
                        </a:cubicBezTo>
                        <a:cubicBezTo>
                          <a:pt x="22087" y="14836"/>
                          <a:pt x="23325" y="14931"/>
                          <a:pt x="23325" y="14931"/>
                        </a:cubicBezTo>
                        <a:lnTo>
                          <a:pt x="25599" y="27111"/>
                        </a:lnTo>
                        <a:lnTo>
                          <a:pt x="28492" y="42613"/>
                        </a:lnTo>
                        <a:lnTo>
                          <a:pt x="35005" y="74891"/>
                        </a:lnTo>
                        <a:lnTo>
                          <a:pt x="35445" y="77046"/>
                        </a:lnTo>
                        <a:lnTo>
                          <a:pt x="36410" y="81784"/>
                        </a:lnTo>
                        <a:lnTo>
                          <a:pt x="36410" y="81796"/>
                        </a:lnTo>
                        <a:lnTo>
                          <a:pt x="36707" y="83273"/>
                        </a:lnTo>
                        <a:lnTo>
                          <a:pt x="37791" y="88678"/>
                        </a:lnTo>
                        <a:lnTo>
                          <a:pt x="37958" y="89488"/>
                        </a:lnTo>
                        <a:lnTo>
                          <a:pt x="39184" y="95536"/>
                        </a:lnTo>
                        <a:lnTo>
                          <a:pt x="39184" y="95548"/>
                        </a:lnTo>
                        <a:lnTo>
                          <a:pt x="39220" y="95715"/>
                        </a:lnTo>
                        <a:lnTo>
                          <a:pt x="40470" y="101930"/>
                        </a:lnTo>
                        <a:lnTo>
                          <a:pt x="40470" y="101942"/>
                        </a:lnTo>
                        <a:lnTo>
                          <a:pt x="40565" y="102394"/>
                        </a:lnTo>
                        <a:lnTo>
                          <a:pt x="41732" y="108157"/>
                        </a:lnTo>
                        <a:lnTo>
                          <a:pt x="41732" y="108169"/>
                        </a:lnTo>
                        <a:lnTo>
                          <a:pt x="41946" y="109228"/>
                        </a:lnTo>
                        <a:lnTo>
                          <a:pt x="41946" y="109240"/>
                        </a:lnTo>
                        <a:lnTo>
                          <a:pt x="42553" y="112264"/>
                        </a:lnTo>
                        <a:cubicBezTo>
                          <a:pt x="43084" y="112424"/>
                          <a:pt x="43650" y="112494"/>
                          <a:pt x="44230" y="112494"/>
                        </a:cubicBezTo>
                        <a:cubicBezTo>
                          <a:pt x="45731" y="112494"/>
                          <a:pt x="47332" y="112022"/>
                          <a:pt x="48697" y="111395"/>
                        </a:cubicBezTo>
                        <a:lnTo>
                          <a:pt x="48566" y="109192"/>
                        </a:lnTo>
                        <a:lnTo>
                          <a:pt x="48566" y="109181"/>
                        </a:lnTo>
                        <a:lnTo>
                          <a:pt x="48471" y="107573"/>
                        </a:lnTo>
                        <a:lnTo>
                          <a:pt x="48471" y="107561"/>
                        </a:lnTo>
                        <a:lnTo>
                          <a:pt x="48161" y="102394"/>
                        </a:lnTo>
                        <a:lnTo>
                          <a:pt x="48102" y="101251"/>
                        </a:lnTo>
                        <a:lnTo>
                          <a:pt x="47768" y="95607"/>
                        </a:lnTo>
                        <a:lnTo>
                          <a:pt x="47768" y="95596"/>
                        </a:lnTo>
                        <a:lnTo>
                          <a:pt x="47721" y="94941"/>
                        </a:lnTo>
                        <a:lnTo>
                          <a:pt x="47364" y="88809"/>
                        </a:lnTo>
                        <a:lnTo>
                          <a:pt x="47352" y="88642"/>
                        </a:lnTo>
                        <a:lnTo>
                          <a:pt x="46983" y="82344"/>
                        </a:lnTo>
                        <a:lnTo>
                          <a:pt x="46959" y="82022"/>
                        </a:lnTo>
                        <a:lnTo>
                          <a:pt x="46959" y="82011"/>
                        </a:lnTo>
                        <a:lnTo>
                          <a:pt x="46602" y="76046"/>
                        </a:lnTo>
                        <a:lnTo>
                          <a:pt x="46554" y="75224"/>
                        </a:lnTo>
                        <a:lnTo>
                          <a:pt x="44577" y="41863"/>
                        </a:lnTo>
                        <a:lnTo>
                          <a:pt x="43530" y="25146"/>
                        </a:lnTo>
                        <a:lnTo>
                          <a:pt x="42041" y="1167"/>
                        </a:lnTo>
                        <a:lnTo>
                          <a:pt x="953" y="0"/>
                        </a:ln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8" name="Google Shape;188;p13"/>
                  <p:cNvSpPr/>
                  <p:nvPr/>
                </p:nvSpPr>
                <p:spPr>
                  <a:xfrm>
                    <a:off x="2070680" y="4106693"/>
                    <a:ext cx="118047" cy="339808"/>
                  </a:xfrm>
                  <a:custGeom>
                    <a:rect b="b" l="l" r="r" t="t"/>
                    <a:pathLst>
                      <a:path extrusionOk="0" h="39732" w="12217">
                        <a:moveTo>
                          <a:pt x="0" y="0"/>
                        </a:moveTo>
                        <a:cubicBezTo>
                          <a:pt x="48" y="893"/>
                          <a:pt x="108" y="1774"/>
                          <a:pt x="155" y="2655"/>
                        </a:cubicBezTo>
                        <a:cubicBezTo>
                          <a:pt x="179" y="2989"/>
                          <a:pt x="203" y="3322"/>
                          <a:pt x="227" y="3655"/>
                        </a:cubicBezTo>
                        <a:lnTo>
                          <a:pt x="227" y="3667"/>
                        </a:lnTo>
                        <a:cubicBezTo>
                          <a:pt x="227" y="3727"/>
                          <a:pt x="227" y="3786"/>
                          <a:pt x="239" y="3858"/>
                        </a:cubicBezTo>
                        <a:cubicBezTo>
                          <a:pt x="298" y="4775"/>
                          <a:pt x="358" y="5691"/>
                          <a:pt x="417" y="6596"/>
                        </a:cubicBezTo>
                        <a:cubicBezTo>
                          <a:pt x="429" y="6691"/>
                          <a:pt x="429" y="6775"/>
                          <a:pt x="441" y="6870"/>
                        </a:cubicBezTo>
                        <a:lnTo>
                          <a:pt x="441" y="6882"/>
                        </a:lnTo>
                        <a:cubicBezTo>
                          <a:pt x="489" y="7596"/>
                          <a:pt x="536" y="8299"/>
                          <a:pt x="596" y="8989"/>
                        </a:cubicBezTo>
                        <a:lnTo>
                          <a:pt x="596" y="9001"/>
                        </a:lnTo>
                        <a:cubicBezTo>
                          <a:pt x="620" y="9478"/>
                          <a:pt x="655" y="9954"/>
                          <a:pt x="691" y="10418"/>
                        </a:cubicBezTo>
                        <a:lnTo>
                          <a:pt x="691" y="10430"/>
                        </a:lnTo>
                        <a:cubicBezTo>
                          <a:pt x="715" y="10871"/>
                          <a:pt x="751" y="11299"/>
                          <a:pt x="774" y="11740"/>
                        </a:cubicBezTo>
                        <a:cubicBezTo>
                          <a:pt x="834" y="12418"/>
                          <a:pt x="881" y="13097"/>
                          <a:pt x="929" y="13764"/>
                        </a:cubicBezTo>
                        <a:cubicBezTo>
                          <a:pt x="965" y="14288"/>
                          <a:pt x="1001" y="14811"/>
                          <a:pt x="1048" y="15335"/>
                        </a:cubicBezTo>
                        <a:cubicBezTo>
                          <a:pt x="1096" y="15954"/>
                          <a:pt x="1143" y="16574"/>
                          <a:pt x="1179" y="17181"/>
                        </a:cubicBezTo>
                        <a:cubicBezTo>
                          <a:pt x="1274" y="18371"/>
                          <a:pt x="1370" y="19514"/>
                          <a:pt x="1453" y="20634"/>
                        </a:cubicBezTo>
                        <a:cubicBezTo>
                          <a:pt x="1477" y="20991"/>
                          <a:pt x="1501" y="21336"/>
                          <a:pt x="1536" y="21669"/>
                        </a:cubicBezTo>
                        <a:cubicBezTo>
                          <a:pt x="1596" y="22443"/>
                          <a:pt x="1655" y="23193"/>
                          <a:pt x="1715" y="23932"/>
                        </a:cubicBezTo>
                        <a:cubicBezTo>
                          <a:pt x="1822" y="25182"/>
                          <a:pt x="1917" y="26372"/>
                          <a:pt x="2013" y="27504"/>
                        </a:cubicBezTo>
                        <a:cubicBezTo>
                          <a:pt x="2024" y="27670"/>
                          <a:pt x="2036" y="27849"/>
                          <a:pt x="2048" y="28015"/>
                        </a:cubicBezTo>
                        <a:cubicBezTo>
                          <a:pt x="2132" y="28956"/>
                          <a:pt x="2203" y="29837"/>
                          <a:pt x="2275" y="30671"/>
                        </a:cubicBezTo>
                        <a:lnTo>
                          <a:pt x="2275" y="30682"/>
                        </a:lnTo>
                        <a:cubicBezTo>
                          <a:pt x="2394" y="32052"/>
                          <a:pt x="2513" y="33290"/>
                          <a:pt x="2608" y="34362"/>
                        </a:cubicBezTo>
                        <a:lnTo>
                          <a:pt x="2608" y="34373"/>
                        </a:lnTo>
                        <a:cubicBezTo>
                          <a:pt x="2715" y="35612"/>
                          <a:pt x="2810" y="36636"/>
                          <a:pt x="2882" y="37410"/>
                        </a:cubicBezTo>
                        <a:cubicBezTo>
                          <a:pt x="3001" y="38588"/>
                          <a:pt x="3060" y="39219"/>
                          <a:pt x="3060" y="39219"/>
                        </a:cubicBezTo>
                        <a:lnTo>
                          <a:pt x="8359" y="39731"/>
                        </a:lnTo>
                        <a:lnTo>
                          <a:pt x="8656" y="36719"/>
                        </a:lnTo>
                        <a:lnTo>
                          <a:pt x="8859" y="34695"/>
                        </a:lnTo>
                        <a:lnTo>
                          <a:pt x="8859" y="34683"/>
                        </a:lnTo>
                        <a:lnTo>
                          <a:pt x="8871" y="34588"/>
                        </a:lnTo>
                        <a:lnTo>
                          <a:pt x="8871" y="34576"/>
                        </a:lnTo>
                        <a:lnTo>
                          <a:pt x="9323" y="29909"/>
                        </a:lnTo>
                        <a:lnTo>
                          <a:pt x="9323" y="29897"/>
                        </a:lnTo>
                        <a:lnTo>
                          <a:pt x="9383" y="29373"/>
                        </a:lnTo>
                        <a:lnTo>
                          <a:pt x="9478" y="28396"/>
                        </a:lnTo>
                        <a:lnTo>
                          <a:pt x="9478" y="28385"/>
                        </a:lnTo>
                        <a:lnTo>
                          <a:pt x="9537" y="27777"/>
                        </a:lnTo>
                        <a:lnTo>
                          <a:pt x="9835" y="24777"/>
                        </a:lnTo>
                        <a:lnTo>
                          <a:pt x="9990" y="23122"/>
                        </a:lnTo>
                        <a:lnTo>
                          <a:pt x="9990" y="23110"/>
                        </a:lnTo>
                        <a:lnTo>
                          <a:pt x="10097" y="22110"/>
                        </a:lnTo>
                        <a:lnTo>
                          <a:pt x="10204" y="20979"/>
                        </a:lnTo>
                        <a:lnTo>
                          <a:pt x="10204" y="20967"/>
                        </a:lnTo>
                        <a:lnTo>
                          <a:pt x="10466" y="18383"/>
                        </a:lnTo>
                        <a:lnTo>
                          <a:pt x="10657" y="16371"/>
                        </a:lnTo>
                        <a:lnTo>
                          <a:pt x="10657" y="16359"/>
                        </a:lnTo>
                        <a:lnTo>
                          <a:pt x="10716" y="15824"/>
                        </a:lnTo>
                        <a:lnTo>
                          <a:pt x="10883" y="14169"/>
                        </a:lnTo>
                        <a:lnTo>
                          <a:pt x="11073" y="12204"/>
                        </a:lnTo>
                        <a:lnTo>
                          <a:pt x="11085" y="12002"/>
                        </a:lnTo>
                        <a:lnTo>
                          <a:pt x="11323" y="9644"/>
                        </a:lnTo>
                        <a:lnTo>
                          <a:pt x="11335" y="9537"/>
                        </a:lnTo>
                        <a:lnTo>
                          <a:pt x="11335" y="9489"/>
                        </a:lnTo>
                        <a:lnTo>
                          <a:pt x="11549" y="7358"/>
                        </a:lnTo>
                        <a:lnTo>
                          <a:pt x="11573" y="7096"/>
                        </a:lnTo>
                        <a:lnTo>
                          <a:pt x="11716" y="5608"/>
                        </a:lnTo>
                        <a:lnTo>
                          <a:pt x="11835" y="4382"/>
                        </a:lnTo>
                        <a:lnTo>
                          <a:pt x="11954" y="3251"/>
                        </a:lnTo>
                        <a:lnTo>
                          <a:pt x="11978" y="2965"/>
                        </a:lnTo>
                        <a:lnTo>
                          <a:pt x="11978" y="2953"/>
                        </a:lnTo>
                        <a:lnTo>
                          <a:pt x="12216" y="548"/>
                        </a:lnTo>
                        <a:lnTo>
                          <a:pt x="12216" y="548"/>
                        </a:lnTo>
                        <a:cubicBezTo>
                          <a:pt x="11380" y="575"/>
                          <a:pt x="10542" y="588"/>
                          <a:pt x="9702" y="588"/>
                        </a:cubicBezTo>
                        <a:cubicBezTo>
                          <a:pt x="6449" y="588"/>
                          <a:pt x="3180" y="388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999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9" name="Google Shape;189;p13"/>
                  <p:cNvSpPr/>
                  <p:nvPr/>
                </p:nvSpPr>
                <p:spPr>
                  <a:xfrm>
                    <a:off x="2072979" y="4139683"/>
                    <a:ext cx="112066" cy="27710"/>
                  </a:xfrm>
                  <a:custGeom>
                    <a:rect b="b" l="l" r="r" t="t"/>
                    <a:pathLst>
                      <a:path extrusionOk="0" h="3240" w="11598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60" y="918"/>
                          <a:pt x="120" y="1834"/>
                          <a:pt x="179" y="2739"/>
                        </a:cubicBezTo>
                        <a:cubicBezTo>
                          <a:pt x="3096" y="3001"/>
                          <a:pt x="6751" y="3239"/>
                          <a:pt x="10478" y="3239"/>
                        </a:cubicBezTo>
                        <a:lnTo>
                          <a:pt x="11335" y="3239"/>
                        </a:lnTo>
                        <a:lnTo>
                          <a:pt x="11478" y="1751"/>
                        </a:lnTo>
                        <a:lnTo>
                          <a:pt x="11597" y="525"/>
                        </a:lnTo>
                        <a:lnTo>
                          <a:pt x="11597" y="525"/>
                        </a:lnTo>
                        <a:cubicBezTo>
                          <a:pt x="11276" y="528"/>
                          <a:pt x="10955" y="530"/>
                          <a:pt x="10634" y="530"/>
                        </a:cubicBezTo>
                        <a:cubicBezTo>
                          <a:pt x="6778" y="530"/>
                          <a:pt x="2968" y="276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ED7C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0" name="Google Shape;190;p13"/>
                  <p:cNvSpPr/>
                  <p:nvPr/>
                </p:nvSpPr>
                <p:spPr>
                  <a:xfrm>
                    <a:off x="2076428" y="4183682"/>
                    <a:ext cx="103785" cy="27402"/>
                  </a:xfrm>
                  <a:custGeom>
                    <a:rect b="b" l="l" r="r" t="t"/>
                    <a:pathLst>
                      <a:path extrusionOk="0" h="3204" w="10741">
                        <a:moveTo>
                          <a:pt x="1" y="0"/>
                        </a:moveTo>
                        <a:lnTo>
                          <a:pt x="1" y="0"/>
                        </a:lnTo>
                        <a:cubicBezTo>
                          <a:pt x="25" y="477"/>
                          <a:pt x="60" y="953"/>
                          <a:pt x="96" y="1417"/>
                        </a:cubicBezTo>
                        <a:lnTo>
                          <a:pt x="96" y="1429"/>
                        </a:lnTo>
                        <a:cubicBezTo>
                          <a:pt x="120" y="1870"/>
                          <a:pt x="156" y="2298"/>
                          <a:pt x="179" y="2739"/>
                        </a:cubicBezTo>
                        <a:cubicBezTo>
                          <a:pt x="3037" y="2989"/>
                          <a:pt x="6549" y="3203"/>
                          <a:pt x="10121" y="3203"/>
                        </a:cubicBezTo>
                        <a:lnTo>
                          <a:pt x="10478" y="3203"/>
                        </a:lnTo>
                        <a:lnTo>
                          <a:pt x="10490" y="3001"/>
                        </a:lnTo>
                        <a:lnTo>
                          <a:pt x="10728" y="643"/>
                        </a:lnTo>
                        <a:lnTo>
                          <a:pt x="10740" y="536"/>
                        </a:lnTo>
                        <a:lnTo>
                          <a:pt x="10740" y="488"/>
                        </a:lnTo>
                        <a:cubicBezTo>
                          <a:pt x="10492" y="491"/>
                          <a:pt x="10243" y="492"/>
                          <a:pt x="9995" y="492"/>
                        </a:cubicBezTo>
                        <a:cubicBezTo>
                          <a:pt x="6389" y="492"/>
                          <a:pt x="2830" y="256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ED7C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1" name="Google Shape;191;p13"/>
                  <p:cNvSpPr/>
                  <p:nvPr/>
                </p:nvSpPr>
                <p:spPr>
                  <a:xfrm>
                    <a:off x="2392853" y="4119215"/>
                    <a:ext cx="132309" cy="321574"/>
                  </a:xfrm>
                  <a:custGeom>
                    <a:rect b="b" l="l" r="r" t="t"/>
                    <a:pathLst>
                      <a:path extrusionOk="0" h="37600" w="13693">
                        <a:moveTo>
                          <a:pt x="1" y="1"/>
                        </a:moveTo>
                        <a:lnTo>
                          <a:pt x="441" y="2168"/>
                        </a:lnTo>
                        <a:lnTo>
                          <a:pt x="656" y="3227"/>
                        </a:lnTo>
                        <a:lnTo>
                          <a:pt x="1215" y="5989"/>
                        </a:lnTo>
                        <a:lnTo>
                          <a:pt x="1394" y="6894"/>
                        </a:lnTo>
                        <a:lnTo>
                          <a:pt x="1406" y="6906"/>
                        </a:lnTo>
                        <a:lnTo>
                          <a:pt x="1703" y="8383"/>
                        </a:lnTo>
                        <a:lnTo>
                          <a:pt x="1703" y="8395"/>
                        </a:lnTo>
                        <a:lnTo>
                          <a:pt x="2263" y="11157"/>
                        </a:lnTo>
                        <a:lnTo>
                          <a:pt x="2787" y="13788"/>
                        </a:lnTo>
                        <a:lnTo>
                          <a:pt x="2954" y="14598"/>
                        </a:lnTo>
                        <a:lnTo>
                          <a:pt x="4180" y="20646"/>
                        </a:lnTo>
                        <a:lnTo>
                          <a:pt x="4180" y="20658"/>
                        </a:lnTo>
                        <a:lnTo>
                          <a:pt x="4216" y="20825"/>
                        </a:lnTo>
                        <a:lnTo>
                          <a:pt x="5466" y="27040"/>
                        </a:lnTo>
                        <a:lnTo>
                          <a:pt x="5466" y="27052"/>
                        </a:lnTo>
                        <a:lnTo>
                          <a:pt x="5561" y="27504"/>
                        </a:lnTo>
                        <a:lnTo>
                          <a:pt x="6728" y="33267"/>
                        </a:lnTo>
                        <a:lnTo>
                          <a:pt x="6728" y="33279"/>
                        </a:lnTo>
                        <a:lnTo>
                          <a:pt x="6942" y="34338"/>
                        </a:lnTo>
                        <a:lnTo>
                          <a:pt x="6942" y="34350"/>
                        </a:lnTo>
                        <a:lnTo>
                          <a:pt x="7549" y="37362"/>
                        </a:lnTo>
                        <a:cubicBezTo>
                          <a:pt x="8086" y="37527"/>
                          <a:pt x="8657" y="37599"/>
                          <a:pt x="9244" y="37599"/>
                        </a:cubicBezTo>
                        <a:cubicBezTo>
                          <a:pt x="10739" y="37599"/>
                          <a:pt x="12333" y="37126"/>
                          <a:pt x="13693" y="36493"/>
                        </a:cubicBezTo>
                        <a:lnTo>
                          <a:pt x="13562" y="34302"/>
                        </a:lnTo>
                        <a:lnTo>
                          <a:pt x="13562" y="34291"/>
                        </a:lnTo>
                        <a:lnTo>
                          <a:pt x="13467" y="32683"/>
                        </a:lnTo>
                        <a:lnTo>
                          <a:pt x="13467" y="32671"/>
                        </a:lnTo>
                        <a:lnTo>
                          <a:pt x="13157" y="27504"/>
                        </a:lnTo>
                        <a:lnTo>
                          <a:pt x="13098" y="26361"/>
                        </a:lnTo>
                        <a:lnTo>
                          <a:pt x="12764" y="20717"/>
                        </a:lnTo>
                        <a:lnTo>
                          <a:pt x="12764" y="20706"/>
                        </a:lnTo>
                        <a:lnTo>
                          <a:pt x="12717" y="20051"/>
                        </a:lnTo>
                        <a:lnTo>
                          <a:pt x="12360" y="13919"/>
                        </a:lnTo>
                        <a:lnTo>
                          <a:pt x="12348" y="13752"/>
                        </a:lnTo>
                        <a:lnTo>
                          <a:pt x="12205" y="11288"/>
                        </a:lnTo>
                        <a:lnTo>
                          <a:pt x="12050" y="8585"/>
                        </a:lnTo>
                        <a:lnTo>
                          <a:pt x="11979" y="7454"/>
                        </a:lnTo>
                        <a:lnTo>
                          <a:pt x="11955" y="7132"/>
                        </a:lnTo>
                        <a:lnTo>
                          <a:pt x="11955" y="7121"/>
                        </a:lnTo>
                        <a:lnTo>
                          <a:pt x="11907" y="6192"/>
                        </a:lnTo>
                        <a:lnTo>
                          <a:pt x="11740" y="3489"/>
                        </a:lnTo>
                        <a:lnTo>
                          <a:pt x="11598" y="1156"/>
                        </a:lnTo>
                        <a:lnTo>
                          <a:pt x="11550" y="334"/>
                        </a:lnTo>
                        <a:cubicBezTo>
                          <a:pt x="10369" y="384"/>
                          <a:pt x="9188" y="410"/>
                          <a:pt x="8012" y="410"/>
                        </a:cubicBezTo>
                        <a:cubicBezTo>
                          <a:pt x="5298" y="410"/>
                          <a:pt x="2609" y="275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F999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2" name="Google Shape;192;p13"/>
                  <p:cNvSpPr/>
                  <p:nvPr/>
                </p:nvSpPr>
                <p:spPr>
                  <a:xfrm>
                    <a:off x="2399180" y="4146817"/>
                    <a:ext cx="108732" cy="25769"/>
                  </a:xfrm>
                  <a:custGeom>
                    <a:rect b="b" l="l" r="r" t="t"/>
                    <a:pathLst>
                      <a:path extrusionOk="0" h="3013" w="11253">
                        <a:moveTo>
                          <a:pt x="1" y="0"/>
                        </a:moveTo>
                        <a:lnTo>
                          <a:pt x="560" y="2762"/>
                        </a:lnTo>
                        <a:cubicBezTo>
                          <a:pt x="2811" y="2905"/>
                          <a:pt x="5454" y="3012"/>
                          <a:pt x="8204" y="3012"/>
                        </a:cubicBezTo>
                        <a:cubicBezTo>
                          <a:pt x="9204" y="3012"/>
                          <a:pt x="10228" y="3001"/>
                          <a:pt x="11252" y="2965"/>
                        </a:cubicBezTo>
                        <a:lnTo>
                          <a:pt x="11085" y="262"/>
                        </a:lnTo>
                        <a:cubicBezTo>
                          <a:pt x="10169" y="290"/>
                          <a:pt x="9252" y="302"/>
                          <a:pt x="8345" y="302"/>
                        </a:cubicBezTo>
                        <a:cubicBezTo>
                          <a:pt x="5316" y="302"/>
                          <a:pt x="2401" y="165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ED7C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3" name="Google Shape;193;p13"/>
                  <p:cNvSpPr/>
                  <p:nvPr/>
                </p:nvSpPr>
                <p:spPr>
                  <a:xfrm>
                    <a:off x="2409305" y="4191012"/>
                    <a:ext cx="101476" cy="25264"/>
                  </a:xfrm>
                  <a:custGeom>
                    <a:rect b="b" l="l" r="r" t="t"/>
                    <a:pathLst>
                      <a:path extrusionOk="0" h="2954" w="10502">
                        <a:moveTo>
                          <a:pt x="0" y="1"/>
                        </a:moveTo>
                        <a:lnTo>
                          <a:pt x="560" y="2763"/>
                        </a:lnTo>
                        <a:cubicBezTo>
                          <a:pt x="2596" y="2870"/>
                          <a:pt x="4882" y="2953"/>
                          <a:pt x="7263" y="2953"/>
                        </a:cubicBezTo>
                        <a:cubicBezTo>
                          <a:pt x="8335" y="2953"/>
                          <a:pt x="9418" y="2941"/>
                          <a:pt x="10502" y="2894"/>
                        </a:cubicBezTo>
                        <a:lnTo>
                          <a:pt x="10347" y="191"/>
                        </a:lnTo>
                        <a:cubicBezTo>
                          <a:pt x="9322" y="228"/>
                          <a:pt x="8295" y="244"/>
                          <a:pt x="7282" y="244"/>
                        </a:cubicBezTo>
                        <a:cubicBezTo>
                          <a:pt x="4681" y="244"/>
                          <a:pt x="2168" y="138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ED7C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4" name="Google Shape;194;p13"/>
                  <p:cNvSpPr/>
                  <p:nvPr/>
                </p:nvSpPr>
                <p:spPr>
                  <a:xfrm>
                    <a:off x="2455888" y="4431355"/>
                    <a:ext cx="248964" cy="106316"/>
                  </a:xfrm>
                  <a:custGeom>
                    <a:rect b="b" l="l" r="r" t="t"/>
                    <a:pathLst>
                      <a:path extrusionOk="0" h="12431" w="25766">
                        <a:moveTo>
                          <a:pt x="7168" y="0"/>
                        </a:moveTo>
                        <a:cubicBezTo>
                          <a:pt x="5095" y="842"/>
                          <a:pt x="3500" y="1041"/>
                          <a:pt x="2455" y="1041"/>
                        </a:cubicBezTo>
                        <a:cubicBezTo>
                          <a:pt x="1519" y="1041"/>
                          <a:pt x="1024" y="881"/>
                          <a:pt x="1024" y="881"/>
                        </a:cubicBezTo>
                        <a:lnTo>
                          <a:pt x="1024" y="881"/>
                        </a:lnTo>
                        <a:cubicBezTo>
                          <a:pt x="0" y="4358"/>
                          <a:pt x="596" y="7680"/>
                          <a:pt x="1036" y="10859"/>
                        </a:cubicBezTo>
                        <a:cubicBezTo>
                          <a:pt x="1108" y="11394"/>
                          <a:pt x="1179" y="11918"/>
                          <a:pt x="1239" y="12430"/>
                        </a:cubicBezTo>
                        <a:lnTo>
                          <a:pt x="25766" y="12430"/>
                        </a:lnTo>
                        <a:cubicBezTo>
                          <a:pt x="25766" y="11895"/>
                          <a:pt x="25694" y="11371"/>
                          <a:pt x="25563" y="10859"/>
                        </a:cubicBezTo>
                        <a:cubicBezTo>
                          <a:pt x="25158" y="9358"/>
                          <a:pt x="24170" y="8049"/>
                          <a:pt x="22789" y="7239"/>
                        </a:cubicBezTo>
                        <a:cubicBezTo>
                          <a:pt x="19039" y="5037"/>
                          <a:pt x="13502" y="4013"/>
                          <a:pt x="13502" y="4013"/>
                        </a:cubicBezTo>
                        <a:cubicBezTo>
                          <a:pt x="11919" y="2512"/>
                          <a:pt x="7168" y="0"/>
                          <a:pt x="7168" y="0"/>
                        </a:cubicBezTo>
                        <a:close/>
                      </a:path>
                    </a:pathLst>
                  </a:custGeom>
                  <a:solidFill>
                    <a:srgbClr val="001E4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5" name="Google Shape;195;p13"/>
                  <p:cNvSpPr/>
                  <p:nvPr/>
                </p:nvSpPr>
                <p:spPr>
                  <a:xfrm>
                    <a:off x="2465897" y="4524228"/>
                    <a:ext cx="238954" cy="13453"/>
                  </a:xfrm>
                  <a:custGeom>
                    <a:rect b="b" l="l" r="r" t="t"/>
                    <a:pathLst>
                      <a:path extrusionOk="0" h="1573" w="24730">
                        <a:moveTo>
                          <a:pt x="0" y="1"/>
                        </a:moveTo>
                        <a:cubicBezTo>
                          <a:pt x="72" y="536"/>
                          <a:pt x="143" y="1060"/>
                          <a:pt x="203" y="1572"/>
                        </a:cubicBezTo>
                        <a:lnTo>
                          <a:pt x="24730" y="1572"/>
                        </a:lnTo>
                        <a:cubicBezTo>
                          <a:pt x="24730" y="1037"/>
                          <a:pt x="24658" y="513"/>
                          <a:pt x="24527" y="1"/>
                        </a:cubicBez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6" name="Google Shape;196;p13"/>
                  <p:cNvSpPr/>
                  <p:nvPr/>
                </p:nvSpPr>
                <p:spPr>
                  <a:xfrm>
                    <a:off x="1979232" y="4435118"/>
                    <a:ext cx="186390" cy="102553"/>
                  </a:xfrm>
                  <a:custGeom>
                    <a:rect b="b" l="l" r="r" t="t"/>
                    <a:pathLst>
                      <a:path extrusionOk="0" h="11991" w="19290">
                        <a:moveTo>
                          <a:pt x="12467" y="1"/>
                        </a:moveTo>
                        <a:cubicBezTo>
                          <a:pt x="12467" y="1"/>
                          <a:pt x="10776" y="489"/>
                          <a:pt x="7049" y="3704"/>
                        </a:cubicBezTo>
                        <a:cubicBezTo>
                          <a:pt x="7049" y="3704"/>
                          <a:pt x="751" y="5120"/>
                          <a:pt x="84" y="10419"/>
                        </a:cubicBezTo>
                        <a:cubicBezTo>
                          <a:pt x="13" y="10907"/>
                          <a:pt x="1" y="11431"/>
                          <a:pt x="49" y="11990"/>
                        </a:cubicBezTo>
                        <a:lnTo>
                          <a:pt x="18015" y="11990"/>
                        </a:lnTo>
                        <a:cubicBezTo>
                          <a:pt x="18015" y="11990"/>
                          <a:pt x="18218" y="11431"/>
                          <a:pt x="18432" y="10419"/>
                        </a:cubicBezTo>
                        <a:cubicBezTo>
                          <a:pt x="18849" y="8430"/>
                          <a:pt x="19289" y="4727"/>
                          <a:pt x="18229" y="441"/>
                        </a:cubicBezTo>
                        <a:cubicBezTo>
                          <a:pt x="18229" y="441"/>
                          <a:pt x="16980" y="611"/>
                          <a:pt x="15604" y="611"/>
                        </a:cubicBezTo>
                        <a:cubicBezTo>
                          <a:pt x="14407" y="611"/>
                          <a:pt x="13115" y="483"/>
                          <a:pt x="12467" y="1"/>
                        </a:cubicBezTo>
                        <a:close/>
                      </a:path>
                    </a:pathLst>
                  </a:custGeom>
                  <a:solidFill>
                    <a:srgbClr val="001E4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7" name="Google Shape;197;p13"/>
                  <p:cNvSpPr/>
                  <p:nvPr/>
                </p:nvSpPr>
                <p:spPr>
                  <a:xfrm>
                    <a:off x="1979232" y="4524228"/>
                    <a:ext cx="178099" cy="13453"/>
                  </a:xfrm>
                  <a:custGeom>
                    <a:rect b="b" l="l" r="r" t="t"/>
                    <a:pathLst>
                      <a:path extrusionOk="0" h="1573" w="18432">
                        <a:moveTo>
                          <a:pt x="84" y="1"/>
                        </a:moveTo>
                        <a:cubicBezTo>
                          <a:pt x="13" y="489"/>
                          <a:pt x="1" y="1013"/>
                          <a:pt x="49" y="1572"/>
                        </a:cubicBezTo>
                        <a:lnTo>
                          <a:pt x="18015" y="1572"/>
                        </a:lnTo>
                        <a:cubicBezTo>
                          <a:pt x="18015" y="1572"/>
                          <a:pt x="18218" y="1013"/>
                          <a:pt x="18432" y="1"/>
                        </a:cubicBez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8" name="Google Shape;198;p13"/>
                  <p:cNvSpPr/>
                  <p:nvPr/>
                </p:nvSpPr>
                <p:spPr>
                  <a:xfrm>
                    <a:off x="2096445" y="2467183"/>
                    <a:ext cx="325810" cy="324473"/>
                  </a:xfrm>
                  <a:custGeom>
                    <a:rect b="b" l="l" r="r" t="t"/>
                    <a:pathLst>
                      <a:path extrusionOk="0" h="37939" w="33719">
                        <a:moveTo>
                          <a:pt x="17737" y="0"/>
                        </a:moveTo>
                        <a:cubicBezTo>
                          <a:pt x="10331" y="0"/>
                          <a:pt x="2716" y="5284"/>
                          <a:pt x="1691" y="11228"/>
                        </a:cubicBezTo>
                        <a:cubicBezTo>
                          <a:pt x="0" y="21111"/>
                          <a:pt x="5168" y="30814"/>
                          <a:pt x="370" y="31529"/>
                        </a:cubicBezTo>
                        <a:cubicBezTo>
                          <a:pt x="370" y="31529"/>
                          <a:pt x="1681" y="31798"/>
                          <a:pt x="3113" y="31798"/>
                        </a:cubicBezTo>
                        <a:cubicBezTo>
                          <a:pt x="4469" y="31798"/>
                          <a:pt x="5933" y="31556"/>
                          <a:pt x="6489" y="30612"/>
                        </a:cubicBezTo>
                        <a:cubicBezTo>
                          <a:pt x="6489" y="30612"/>
                          <a:pt x="7382" y="34005"/>
                          <a:pt x="6489" y="36386"/>
                        </a:cubicBezTo>
                        <a:cubicBezTo>
                          <a:pt x="6489" y="36386"/>
                          <a:pt x="6635" y="36402"/>
                          <a:pt x="6878" y="36402"/>
                        </a:cubicBezTo>
                        <a:cubicBezTo>
                          <a:pt x="7824" y="36402"/>
                          <a:pt x="10246" y="36168"/>
                          <a:pt x="11335" y="33886"/>
                        </a:cubicBezTo>
                        <a:lnTo>
                          <a:pt x="22670" y="34362"/>
                        </a:lnTo>
                        <a:lnTo>
                          <a:pt x="18646" y="37898"/>
                        </a:lnTo>
                        <a:cubicBezTo>
                          <a:pt x="18646" y="37898"/>
                          <a:pt x="18912" y="37939"/>
                          <a:pt x="19374" y="37939"/>
                        </a:cubicBezTo>
                        <a:cubicBezTo>
                          <a:pt x="21120" y="37939"/>
                          <a:pt x="25668" y="37358"/>
                          <a:pt x="29218" y="31802"/>
                        </a:cubicBezTo>
                        <a:cubicBezTo>
                          <a:pt x="33719" y="24778"/>
                          <a:pt x="32409" y="14645"/>
                          <a:pt x="32409" y="14645"/>
                        </a:cubicBezTo>
                        <a:cubicBezTo>
                          <a:pt x="32409" y="14645"/>
                          <a:pt x="33552" y="7407"/>
                          <a:pt x="24873" y="1965"/>
                        </a:cubicBezTo>
                        <a:cubicBezTo>
                          <a:pt x="22690" y="597"/>
                          <a:pt x="20225" y="0"/>
                          <a:pt x="17737" y="0"/>
                        </a:cubicBezTo>
                        <a:close/>
                      </a:path>
                    </a:pathLst>
                  </a:custGeom>
                  <a:solidFill>
                    <a:srgbClr val="FC461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9" name="Google Shape;199;p13"/>
                  <p:cNvSpPr/>
                  <p:nvPr/>
                </p:nvSpPr>
                <p:spPr>
                  <a:xfrm>
                    <a:off x="2178338" y="2706833"/>
                    <a:ext cx="127941" cy="131101"/>
                  </a:xfrm>
                  <a:custGeom>
                    <a:rect b="b" l="l" r="r" t="t"/>
                    <a:pathLst>
                      <a:path extrusionOk="0" h="15329" w="13241">
                        <a:moveTo>
                          <a:pt x="4363" y="1"/>
                        </a:moveTo>
                        <a:cubicBezTo>
                          <a:pt x="2877" y="1"/>
                          <a:pt x="1374" y="537"/>
                          <a:pt x="1" y="1951"/>
                        </a:cubicBezTo>
                        <a:cubicBezTo>
                          <a:pt x="465" y="3451"/>
                          <a:pt x="834" y="4880"/>
                          <a:pt x="1084" y="6487"/>
                        </a:cubicBezTo>
                        <a:cubicBezTo>
                          <a:pt x="1406" y="8583"/>
                          <a:pt x="1513" y="10964"/>
                          <a:pt x="1275" y="14155"/>
                        </a:cubicBezTo>
                        <a:cubicBezTo>
                          <a:pt x="3055" y="14937"/>
                          <a:pt x="4818" y="15328"/>
                          <a:pt x="6563" y="15328"/>
                        </a:cubicBezTo>
                        <a:cubicBezTo>
                          <a:pt x="8669" y="15328"/>
                          <a:pt x="10749" y="14758"/>
                          <a:pt x="12800" y="13619"/>
                        </a:cubicBezTo>
                        <a:cubicBezTo>
                          <a:pt x="12240" y="10130"/>
                          <a:pt x="12574" y="7392"/>
                          <a:pt x="13240" y="4951"/>
                        </a:cubicBezTo>
                        <a:cubicBezTo>
                          <a:pt x="12312" y="3975"/>
                          <a:pt x="10419" y="2165"/>
                          <a:pt x="8168" y="1022"/>
                        </a:cubicBezTo>
                        <a:cubicBezTo>
                          <a:pt x="7192" y="677"/>
                          <a:pt x="6144" y="332"/>
                          <a:pt x="5120" y="46"/>
                        </a:cubicBezTo>
                        <a:cubicBezTo>
                          <a:pt x="4869" y="16"/>
                          <a:pt x="4616" y="1"/>
                          <a:pt x="4363" y="1"/>
                        </a:cubicBez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0" name="Google Shape;200;p13"/>
                  <p:cNvSpPr/>
                  <p:nvPr/>
                </p:nvSpPr>
                <p:spPr>
                  <a:xfrm>
                    <a:off x="2178338" y="2706833"/>
                    <a:ext cx="127941" cy="116476"/>
                  </a:xfrm>
                  <a:custGeom>
                    <a:rect b="b" l="l" r="r" t="t"/>
                    <a:pathLst>
                      <a:path extrusionOk="0" h="13619" w="13241">
                        <a:moveTo>
                          <a:pt x="4363" y="1"/>
                        </a:moveTo>
                        <a:cubicBezTo>
                          <a:pt x="2877" y="1"/>
                          <a:pt x="1374" y="537"/>
                          <a:pt x="1" y="1951"/>
                        </a:cubicBezTo>
                        <a:cubicBezTo>
                          <a:pt x="465" y="3451"/>
                          <a:pt x="834" y="4880"/>
                          <a:pt x="1084" y="6487"/>
                        </a:cubicBezTo>
                        <a:cubicBezTo>
                          <a:pt x="3037" y="9368"/>
                          <a:pt x="6668" y="13024"/>
                          <a:pt x="12800" y="13619"/>
                        </a:cubicBezTo>
                        <a:cubicBezTo>
                          <a:pt x="12240" y="10130"/>
                          <a:pt x="12574" y="7404"/>
                          <a:pt x="13240" y="4951"/>
                        </a:cubicBezTo>
                        <a:cubicBezTo>
                          <a:pt x="12312" y="3975"/>
                          <a:pt x="10419" y="2165"/>
                          <a:pt x="8168" y="1022"/>
                        </a:cubicBezTo>
                        <a:cubicBezTo>
                          <a:pt x="7192" y="677"/>
                          <a:pt x="6144" y="332"/>
                          <a:pt x="5120" y="46"/>
                        </a:cubicBezTo>
                        <a:cubicBezTo>
                          <a:pt x="4869" y="16"/>
                          <a:pt x="4616" y="1"/>
                          <a:pt x="4363" y="1"/>
                        </a:cubicBezTo>
                        <a:close/>
                      </a:path>
                    </a:pathLst>
                  </a:custGeom>
                  <a:solidFill>
                    <a:srgbClr val="FD8267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1" name="Google Shape;201;p13"/>
                  <p:cNvSpPr/>
                  <p:nvPr/>
                </p:nvSpPr>
                <p:spPr>
                  <a:xfrm>
                    <a:off x="2348684" y="2607750"/>
                    <a:ext cx="68652" cy="90828"/>
                  </a:xfrm>
                  <a:custGeom>
                    <a:rect b="b" l="l" r="r" t="t"/>
                    <a:pathLst>
                      <a:path extrusionOk="0" h="10620" w="7105">
                        <a:moveTo>
                          <a:pt x="3907" y="0"/>
                        </a:moveTo>
                        <a:cubicBezTo>
                          <a:pt x="2570" y="0"/>
                          <a:pt x="1287" y="1295"/>
                          <a:pt x="1287" y="1295"/>
                        </a:cubicBezTo>
                        <a:cubicBezTo>
                          <a:pt x="1" y="5879"/>
                          <a:pt x="870" y="10594"/>
                          <a:pt x="870" y="10594"/>
                        </a:cubicBezTo>
                        <a:cubicBezTo>
                          <a:pt x="1024" y="10611"/>
                          <a:pt x="1175" y="10619"/>
                          <a:pt x="1322" y="10619"/>
                        </a:cubicBezTo>
                        <a:cubicBezTo>
                          <a:pt x="5826" y="10619"/>
                          <a:pt x="7104" y="2906"/>
                          <a:pt x="5502" y="843"/>
                        </a:cubicBezTo>
                        <a:cubicBezTo>
                          <a:pt x="5018" y="220"/>
                          <a:pt x="4458" y="0"/>
                          <a:pt x="3907" y="0"/>
                        </a:cubicBez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2" name="Google Shape;202;p13"/>
                  <p:cNvSpPr/>
                  <p:nvPr/>
                </p:nvSpPr>
                <p:spPr>
                  <a:xfrm>
                    <a:off x="2140497" y="2577274"/>
                    <a:ext cx="242" cy="316"/>
                  </a:xfrm>
                  <a:custGeom>
                    <a:rect b="b" l="l" r="r" t="t"/>
                    <a:pathLst>
                      <a:path extrusionOk="0" h="37" w="25">
                        <a:moveTo>
                          <a:pt x="12" y="0"/>
                        </a:moveTo>
                        <a:lnTo>
                          <a:pt x="1" y="36"/>
                        </a:lnTo>
                        <a:cubicBezTo>
                          <a:pt x="1" y="36"/>
                          <a:pt x="12" y="24"/>
                          <a:pt x="24" y="0"/>
                        </a:cubicBez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3" name="Google Shape;203;p13"/>
                  <p:cNvSpPr/>
                  <p:nvPr/>
                </p:nvSpPr>
                <p:spPr>
                  <a:xfrm>
                    <a:off x="2140034" y="2498224"/>
                    <a:ext cx="256907" cy="286209"/>
                  </a:xfrm>
                  <a:custGeom>
                    <a:rect b="b" l="l" r="r" t="t"/>
                    <a:pathLst>
                      <a:path extrusionOk="0" h="33465" w="26588">
                        <a:moveTo>
                          <a:pt x="13380" y="1"/>
                        </a:moveTo>
                        <a:cubicBezTo>
                          <a:pt x="3791" y="1"/>
                          <a:pt x="802" y="4402"/>
                          <a:pt x="132" y="7504"/>
                        </a:cubicBezTo>
                        <a:cubicBezTo>
                          <a:pt x="132" y="7540"/>
                          <a:pt x="49" y="9278"/>
                          <a:pt x="49" y="9278"/>
                        </a:cubicBezTo>
                        <a:cubicBezTo>
                          <a:pt x="13" y="10254"/>
                          <a:pt x="1" y="11243"/>
                          <a:pt x="49" y="12219"/>
                        </a:cubicBezTo>
                        <a:cubicBezTo>
                          <a:pt x="156" y="15231"/>
                          <a:pt x="668" y="18232"/>
                          <a:pt x="1513" y="20982"/>
                        </a:cubicBezTo>
                        <a:cubicBezTo>
                          <a:pt x="1632" y="21351"/>
                          <a:pt x="1751" y="21720"/>
                          <a:pt x="1870" y="22077"/>
                        </a:cubicBezTo>
                        <a:cubicBezTo>
                          <a:pt x="1906" y="22173"/>
                          <a:pt x="1942" y="22268"/>
                          <a:pt x="1977" y="22363"/>
                        </a:cubicBezTo>
                        <a:cubicBezTo>
                          <a:pt x="2108" y="22720"/>
                          <a:pt x="2251" y="23077"/>
                          <a:pt x="2394" y="23423"/>
                        </a:cubicBezTo>
                        <a:cubicBezTo>
                          <a:pt x="4791" y="29253"/>
                          <a:pt x="8913" y="33464"/>
                          <a:pt x="14339" y="33464"/>
                        </a:cubicBezTo>
                        <a:cubicBezTo>
                          <a:pt x="15462" y="33464"/>
                          <a:pt x="16641" y="33284"/>
                          <a:pt x="17872" y="32900"/>
                        </a:cubicBezTo>
                        <a:cubicBezTo>
                          <a:pt x="25135" y="30638"/>
                          <a:pt x="26385" y="19291"/>
                          <a:pt x="26540" y="13660"/>
                        </a:cubicBezTo>
                        <a:cubicBezTo>
                          <a:pt x="26588" y="12017"/>
                          <a:pt x="26540" y="10862"/>
                          <a:pt x="26528" y="10564"/>
                        </a:cubicBezTo>
                        <a:cubicBezTo>
                          <a:pt x="26552" y="10552"/>
                          <a:pt x="26540" y="10421"/>
                          <a:pt x="26528" y="10243"/>
                        </a:cubicBezTo>
                        <a:cubicBezTo>
                          <a:pt x="26421" y="9147"/>
                          <a:pt x="26111" y="8088"/>
                          <a:pt x="25611" y="7111"/>
                        </a:cubicBezTo>
                        <a:cubicBezTo>
                          <a:pt x="25599" y="7076"/>
                          <a:pt x="25576" y="7040"/>
                          <a:pt x="25552" y="7004"/>
                        </a:cubicBezTo>
                        <a:cubicBezTo>
                          <a:pt x="24147" y="4349"/>
                          <a:pt x="20801" y="87"/>
                          <a:pt x="13765" y="3"/>
                        </a:cubicBezTo>
                        <a:cubicBezTo>
                          <a:pt x="13635" y="2"/>
                          <a:pt x="13507" y="1"/>
                          <a:pt x="13380" y="1"/>
                        </a:cubicBez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4" name="Google Shape;204;p13"/>
                  <p:cNvSpPr/>
                  <p:nvPr/>
                </p:nvSpPr>
                <p:spPr>
                  <a:xfrm>
                    <a:off x="2115660" y="2600608"/>
                    <a:ext cx="68111" cy="89220"/>
                  </a:xfrm>
                  <a:custGeom>
                    <a:rect b="b" l="l" r="r" t="t"/>
                    <a:pathLst>
                      <a:path extrusionOk="0" h="10432" w="7049">
                        <a:moveTo>
                          <a:pt x="2759" y="0"/>
                        </a:moveTo>
                        <a:cubicBezTo>
                          <a:pt x="2189" y="0"/>
                          <a:pt x="1619" y="265"/>
                          <a:pt x="1190" y="1059"/>
                        </a:cubicBezTo>
                        <a:cubicBezTo>
                          <a:pt x="0" y="3252"/>
                          <a:pt x="1268" y="10432"/>
                          <a:pt x="5192" y="10432"/>
                        </a:cubicBezTo>
                        <a:cubicBezTo>
                          <a:pt x="5508" y="10432"/>
                          <a:pt x="5841" y="10385"/>
                          <a:pt x="6191" y="10286"/>
                        </a:cubicBezTo>
                        <a:cubicBezTo>
                          <a:pt x="6191" y="10286"/>
                          <a:pt x="7048" y="5369"/>
                          <a:pt x="5036" y="1059"/>
                        </a:cubicBezTo>
                        <a:cubicBezTo>
                          <a:pt x="5036" y="1059"/>
                          <a:pt x="3898" y="0"/>
                          <a:pt x="2759" y="0"/>
                        </a:cubicBez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5" name="Google Shape;205;p13"/>
                  <p:cNvSpPr/>
                  <p:nvPr/>
                </p:nvSpPr>
                <p:spPr>
                  <a:xfrm>
                    <a:off x="2120712" y="2485796"/>
                    <a:ext cx="239881" cy="186479"/>
                  </a:xfrm>
                  <a:custGeom>
                    <a:rect b="b" l="l" r="r" t="t"/>
                    <a:pathLst>
                      <a:path extrusionOk="0" h="21804" w="24826">
                        <a:moveTo>
                          <a:pt x="15460" y="1"/>
                        </a:moveTo>
                        <a:cubicBezTo>
                          <a:pt x="10864" y="1"/>
                          <a:pt x="6238" y="1964"/>
                          <a:pt x="3977" y="3980"/>
                        </a:cubicBezTo>
                        <a:cubicBezTo>
                          <a:pt x="1" y="7528"/>
                          <a:pt x="2013" y="13422"/>
                          <a:pt x="2013" y="13422"/>
                        </a:cubicBezTo>
                        <a:cubicBezTo>
                          <a:pt x="2023" y="13422"/>
                          <a:pt x="2033" y="13422"/>
                          <a:pt x="2044" y="13422"/>
                        </a:cubicBezTo>
                        <a:cubicBezTo>
                          <a:pt x="4838" y="13422"/>
                          <a:pt x="5287" y="16637"/>
                          <a:pt x="5287" y="16637"/>
                        </a:cubicBezTo>
                        <a:cubicBezTo>
                          <a:pt x="5311" y="21340"/>
                          <a:pt x="8859" y="21804"/>
                          <a:pt x="8859" y="21804"/>
                        </a:cubicBezTo>
                        <a:cubicBezTo>
                          <a:pt x="7490" y="19280"/>
                          <a:pt x="8287" y="17077"/>
                          <a:pt x="9097" y="15768"/>
                        </a:cubicBezTo>
                        <a:cubicBezTo>
                          <a:pt x="17158" y="12898"/>
                          <a:pt x="24825" y="4230"/>
                          <a:pt x="24825" y="4230"/>
                        </a:cubicBezTo>
                        <a:cubicBezTo>
                          <a:pt x="22420" y="1132"/>
                          <a:pt x="18949" y="1"/>
                          <a:pt x="15460" y="1"/>
                        </a:cubicBezTo>
                        <a:close/>
                      </a:path>
                    </a:pathLst>
                  </a:custGeom>
                  <a:solidFill>
                    <a:srgbClr val="FC461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6" name="Google Shape;206;p13"/>
                  <p:cNvSpPr/>
                  <p:nvPr/>
                </p:nvSpPr>
                <p:spPr>
                  <a:xfrm>
                    <a:off x="2313491" y="2515151"/>
                    <a:ext cx="103089" cy="89622"/>
                  </a:xfrm>
                  <a:custGeom>
                    <a:rect b="b" l="l" r="r" t="t"/>
                    <a:pathLst>
                      <a:path extrusionOk="0" h="10479" w="10669">
                        <a:moveTo>
                          <a:pt x="3001" y="1"/>
                        </a:moveTo>
                        <a:lnTo>
                          <a:pt x="1" y="3894"/>
                        </a:lnTo>
                        <a:cubicBezTo>
                          <a:pt x="1" y="3894"/>
                          <a:pt x="3632" y="9002"/>
                          <a:pt x="8609" y="10478"/>
                        </a:cubicBezTo>
                        <a:cubicBezTo>
                          <a:pt x="8609" y="10478"/>
                          <a:pt x="10669" y="2501"/>
                          <a:pt x="3001" y="1"/>
                        </a:cubicBezTo>
                        <a:close/>
                      </a:path>
                    </a:pathLst>
                  </a:custGeom>
                  <a:solidFill>
                    <a:srgbClr val="FC461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7" name="Google Shape;207;p13"/>
                  <p:cNvSpPr/>
                  <p:nvPr/>
                </p:nvSpPr>
                <p:spPr>
                  <a:xfrm>
                    <a:off x="2060672" y="2822911"/>
                    <a:ext cx="400714" cy="691940"/>
                  </a:xfrm>
                  <a:custGeom>
                    <a:rect b="b" l="l" r="r" t="t"/>
                    <a:pathLst>
                      <a:path extrusionOk="0" h="80905" w="41471">
                        <a:moveTo>
                          <a:pt x="27790" y="0"/>
                        </a:moveTo>
                        <a:lnTo>
                          <a:pt x="25670" y="2096"/>
                        </a:lnTo>
                        <a:lnTo>
                          <a:pt x="14360" y="2727"/>
                        </a:lnTo>
                        <a:lnTo>
                          <a:pt x="11669" y="691"/>
                        </a:lnTo>
                        <a:lnTo>
                          <a:pt x="1" y="4787"/>
                        </a:lnTo>
                        <a:lnTo>
                          <a:pt x="7144" y="51161"/>
                        </a:lnTo>
                        <a:lnTo>
                          <a:pt x="334" y="76664"/>
                        </a:lnTo>
                        <a:cubicBezTo>
                          <a:pt x="5586" y="79916"/>
                          <a:pt x="13038" y="80905"/>
                          <a:pt x="20158" y="80905"/>
                        </a:cubicBezTo>
                        <a:cubicBezTo>
                          <a:pt x="31212" y="80905"/>
                          <a:pt x="41470" y="78522"/>
                          <a:pt x="41470" y="78522"/>
                        </a:cubicBezTo>
                        <a:lnTo>
                          <a:pt x="36291" y="46292"/>
                        </a:lnTo>
                        <a:lnTo>
                          <a:pt x="37982" y="2893"/>
                        </a:lnTo>
                        <a:lnTo>
                          <a:pt x="29266" y="417"/>
                        </a:lnTo>
                        <a:lnTo>
                          <a:pt x="27790" y="0"/>
                        </a:lnTo>
                        <a:close/>
                      </a:path>
                    </a:pathLst>
                  </a:custGeom>
                  <a:solidFill>
                    <a:srgbClr val="F2777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8" name="Google Shape;208;p13"/>
                  <p:cNvSpPr/>
                  <p:nvPr/>
                </p:nvSpPr>
                <p:spPr>
                  <a:xfrm>
                    <a:off x="2077491" y="3198996"/>
                    <a:ext cx="84083" cy="116707"/>
                  </a:xfrm>
                  <a:custGeom>
                    <a:rect b="b" l="l" r="r" t="t"/>
                    <a:pathLst>
                      <a:path extrusionOk="0" h="13646" w="8702">
                        <a:moveTo>
                          <a:pt x="4296" y="1"/>
                        </a:moveTo>
                        <a:cubicBezTo>
                          <a:pt x="4296" y="1"/>
                          <a:pt x="1308" y="3489"/>
                          <a:pt x="1284" y="5418"/>
                        </a:cubicBezTo>
                        <a:cubicBezTo>
                          <a:pt x="1260" y="7357"/>
                          <a:pt x="0" y="13646"/>
                          <a:pt x="3037" y="13646"/>
                        </a:cubicBezTo>
                        <a:cubicBezTo>
                          <a:pt x="3040" y="13646"/>
                          <a:pt x="3043" y="13646"/>
                          <a:pt x="3046" y="13645"/>
                        </a:cubicBezTo>
                        <a:cubicBezTo>
                          <a:pt x="6106" y="13634"/>
                          <a:pt x="8225" y="11931"/>
                          <a:pt x="8404" y="8966"/>
                        </a:cubicBezTo>
                        <a:cubicBezTo>
                          <a:pt x="8701" y="4132"/>
                          <a:pt x="4844" y="3597"/>
                          <a:pt x="4844" y="3597"/>
                        </a:cubicBezTo>
                        <a:cubicBezTo>
                          <a:pt x="4629" y="2311"/>
                          <a:pt x="4606" y="1846"/>
                          <a:pt x="4296" y="1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9" name="Google Shape;209;p13"/>
                  <p:cNvSpPr/>
                  <p:nvPr/>
                </p:nvSpPr>
                <p:spPr>
                  <a:xfrm>
                    <a:off x="2173392" y="2817411"/>
                    <a:ext cx="157344" cy="82831"/>
                  </a:xfrm>
                  <a:custGeom>
                    <a:rect b="b" l="l" r="r" t="t"/>
                    <a:pathLst>
                      <a:path extrusionOk="0" h="9685" w="16284">
                        <a:moveTo>
                          <a:pt x="13217" y="0"/>
                        </a:moveTo>
                        <a:lnTo>
                          <a:pt x="1846" y="238"/>
                        </a:lnTo>
                        <a:lnTo>
                          <a:pt x="1" y="1334"/>
                        </a:lnTo>
                        <a:cubicBezTo>
                          <a:pt x="406" y="5072"/>
                          <a:pt x="3465" y="9335"/>
                          <a:pt x="8799" y="9668"/>
                        </a:cubicBezTo>
                        <a:cubicBezTo>
                          <a:pt x="8985" y="9679"/>
                          <a:pt x="9167" y="9685"/>
                          <a:pt x="9344" y="9685"/>
                        </a:cubicBezTo>
                        <a:cubicBezTo>
                          <a:pt x="14847" y="9685"/>
                          <a:pt x="16283" y="4427"/>
                          <a:pt x="16122" y="643"/>
                        </a:cubicBezTo>
                        <a:lnTo>
                          <a:pt x="13217" y="0"/>
                        </a:ln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0" name="Google Shape;210;p13"/>
                  <p:cNvSpPr/>
                  <p:nvPr/>
                </p:nvSpPr>
                <p:spPr>
                  <a:xfrm>
                    <a:off x="2054924" y="3478650"/>
                    <a:ext cx="420377" cy="231867"/>
                  </a:xfrm>
                  <a:custGeom>
                    <a:rect b="b" l="l" r="r" t="t"/>
                    <a:pathLst>
                      <a:path extrusionOk="0" h="27111" w="43506">
                        <a:moveTo>
                          <a:pt x="929" y="0"/>
                        </a:moveTo>
                        <a:cubicBezTo>
                          <a:pt x="298" y="7168"/>
                          <a:pt x="24" y="15681"/>
                          <a:pt x="0" y="24730"/>
                        </a:cubicBezTo>
                        <a:cubicBezTo>
                          <a:pt x="6299" y="26206"/>
                          <a:pt x="12502" y="26897"/>
                          <a:pt x="18241" y="27099"/>
                        </a:cubicBezTo>
                        <a:lnTo>
                          <a:pt x="19253" y="14931"/>
                        </a:lnTo>
                        <a:cubicBezTo>
                          <a:pt x="19673" y="14859"/>
                          <a:pt x="20263" y="14836"/>
                          <a:pt x="20863" y="14836"/>
                        </a:cubicBezTo>
                        <a:cubicBezTo>
                          <a:pt x="22063" y="14836"/>
                          <a:pt x="23301" y="14931"/>
                          <a:pt x="23301" y="14931"/>
                        </a:cubicBezTo>
                        <a:lnTo>
                          <a:pt x="25575" y="27111"/>
                        </a:lnTo>
                        <a:cubicBezTo>
                          <a:pt x="33314" y="26873"/>
                          <a:pt x="39684" y="25897"/>
                          <a:pt x="43506" y="25146"/>
                        </a:cubicBezTo>
                        <a:lnTo>
                          <a:pt x="42017" y="1167"/>
                        </a:lnTo>
                        <a:lnTo>
                          <a:pt x="929" y="0"/>
                        </a:lnTo>
                        <a:close/>
                      </a:path>
                    </a:pathLst>
                  </a:custGeom>
                  <a:solidFill>
                    <a:srgbClr val="001E4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1" name="Google Shape;211;p13"/>
                  <p:cNvSpPr/>
                  <p:nvPr/>
                </p:nvSpPr>
                <p:spPr>
                  <a:xfrm>
                    <a:off x="2290025" y="3668074"/>
                    <a:ext cx="197656" cy="49716"/>
                  </a:xfrm>
                  <a:custGeom>
                    <a:rect b="b" l="l" r="r" t="t"/>
                    <a:pathLst>
                      <a:path extrusionOk="0" h="5813" w="20456">
                        <a:moveTo>
                          <a:pt x="19170" y="0"/>
                        </a:moveTo>
                        <a:cubicBezTo>
                          <a:pt x="13121" y="1500"/>
                          <a:pt x="6859" y="2238"/>
                          <a:pt x="417" y="2322"/>
                        </a:cubicBezTo>
                        <a:cubicBezTo>
                          <a:pt x="1" y="3334"/>
                          <a:pt x="179" y="4893"/>
                          <a:pt x="798" y="5584"/>
                        </a:cubicBezTo>
                        <a:cubicBezTo>
                          <a:pt x="1656" y="5745"/>
                          <a:pt x="2696" y="5813"/>
                          <a:pt x="3845" y="5813"/>
                        </a:cubicBezTo>
                        <a:cubicBezTo>
                          <a:pt x="10271" y="5813"/>
                          <a:pt x="20075" y="3679"/>
                          <a:pt x="20075" y="3679"/>
                        </a:cubicBezTo>
                        <a:cubicBezTo>
                          <a:pt x="20444" y="2286"/>
                          <a:pt x="20456" y="929"/>
                          <a:pt x="19170" y="0"/>
                        </a:cubicBezTo>
                        <a:close/>
                      </a:path>
                    </a:pathLst>
                  </a:custGeom>
                  <a:solidFill>
                    <a:srgbClr val="3751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2" name="Google Shape;212;p13"/>
                  <p:cNvSpPr/>
                  <p:nvPr/>
                </p:nvSpPr>
                <p:spPr>
                  <a:xfrm>
                    <a:off x="2043997" y="3668074"/>
                    <a:ext cx="200758" cy="50306"/>
                  </a:xfrm>
                  <a:custGeom>
                    <a:rect b="b" l="l" r="r" t="t"/>
                    <a:pathLst>
                      <a:path extrusionOk="0" h="5882" w="20777">
                        <a:moveTo>
                          <a:pt x="345" y="0"/>
                        </a:moveTo>
                        <a:cubicBezTo>
                          <a:pt x="119" y="1274"/>
                          <a:pt x="0" y="2465"/>
                          <a:pt x="345" y="3346"/>
                        </a:cubicBezTo>
                        <a:cubicBezTo>
                          <a:pt x="5572" y="5751"/>
                          <a:pt x="20300" y="5882"/>
                          <a:pt x="20300" y="5882"/>
                        </a:cubicBezTo>
                        <a:cubicBezTo>
                          <a:pt x="20717" y="4524"/>
                          <a:pt x="20777" y="3215"/>
                          <a:pt x="20372" y="1976"/>
                        </a:cubicBezTo>
                        <a:lnTo>
                          <a:pt x="20372" y="1976"/>
                        </a:lnTo>
                        <a:cubicBezTo>
                          <a:pt x="19196" y="2153"/>
                          <a:pt x="17903" y="2228"/>
                          <a:pt x="16560" y="2228"/>
                        </a:cubicBezTo>
                        <a:cubicBezTo>
                          <a:pt x="9224" y="2228"/>
                          <a:pt x="345" y="0"/>
                          <a:pt x="345" y="0"/>
                        </a:cubicBezTo>
                        <a:close/>
                      </a:path>
                    </a:pathLst>
                  </a:custGeom>
                  <a:solidFill>
                    <a:srgbClr val="3751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3" name="Google Shape;213;p13"/>
                  <p:cNvSpPr/>
                  <p:nvPr/>
                </p:nvSpPr>
                <p:spPr>
                  <a:xfrm>
                    <a:off x="1936107" y="2908454"/>
                    <a:ext cx="156813" cy="343982"/>
                  </a:xfrm>
                  <a:custGeom>
                    <a:rect b="b" l="l" r="r" t="t"/>
                    <a:pathLst>
                      <a:path extrusionOk="0" h="40220" w="16229">
                        <a:moveTo>
                          <a:pt x="9549" y="1"/>
                        </a:moveTo>
                        <a:cubicBezTo>
                          <a:pt x="7965" y="4799"/>
                          <a:pt x="4870" y="14467"/>
                          <a:pt x="2631" y="23265"/>
                        </a:cubicBezTo>
                        <a:cubicBezTo>
                          <a:pt x="1203" y="28897"/>
                          <a:pt x="107" y="34171"/>
                          <a:pt x="0" y="37588"/>
                        </a:cubicBezTo>
                        <a:lnTo>
                          <a:pt x="7322" y="40220"/>
                        </a:lnTo>
                        <a:cubicBezTo>
                          <a:pt x="7322" y="40220"/>
                          <a:pt x="9763" y="36338"/>
                          <a:pt x="12156" y="29885"/>
                        </a:cubicBezTo>
                        <a:cubicBezTo>
                          <a:pt x="13323" y="26718"/>
                          <a:pt x="14490" y="22920"/>
                          <a:pt x="15347" y="18658"/>
                        </a:cubicBezTo>
                        <a:cubicBezTo>
                          <a:pt x="15347" y="18658"/>
                          <a:pt x="16228" y="10145"/>
                          <a:pt x="14109" y="3239"/>
                        </a:cubicBezTo>
                        <a:cubicBezTo>
                          <a:pt x="12442" y="1417"/>
                          <a:pt x="10644" y="465"/>
                          <a:pt x="9549" y="1"/>
                        </a:cubicBez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4" name="Google Shape;214;p13"/>
                  <p:cNvSpPr/>
                  <p:nvPr/>
                </p:nvSpPr>
                <p:spPr>
                  <a:xfrm>
                    <a:off x="1901938" y="3218857"/>
                    <a:ext cx="161190" cy="308343"/>
                  </a:xfrm>
                  <a:custGeom>
                    <a:rect b="b" l="l" r="r" t="t"/>
                    <a:pathLst>
                      <a:path extrusionOk="0" h="36053" w="16682">
                        <a:moveTo>
                          <a:pt x="3740" y="1"/>
                        </a:moveTo>
                        <a:cubicBezTo>
                          <a:pt x="1" y="15717"/>
                          <a:pt x="6514" y="27480"/>
                          <a:pt x="13967" y="36053"/>
                        </a:cubicBezTo>
                        <a:cubicBezTo>
                          <a:pt x="15634" y="34172"/>
                          <a:pt x="16682" y="32278"/>
                          <a:pt x="16384" y="27992"/>
                        </a:cubicBezTo>
                        <a:cubicBezTo>
                          <a:pt x="9562" y="19563"/>
                          <a:pt x="11145" y="2477"/>
                          <a:pt x="11145" y="2477"/>
                        </a:cubicBezTo>
                        <a:lnTo>
                          <a:pt x="3740" y="1"/>
                        </a:ln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5" name="Google Shape;215;p13"/>
                  <p:cNvSpPr/>
                  <p:nvPr/>
                </p:nvSpPr>
                <p:spPr>
                  <a:xfrm>
                    <a:off x="2036858" y="3458284"/>
                    <a:ext cx="74681" cy="94608"/>
                  </a:xfrm>
                  <a:custGeom>
                    <a:rect b="b" l="l" r="r" t="t"/>
                    <a:pathLst>
                      <a:path extrusionOk="0" h="11062" w="7729">
                        <a:moveTo>
                          <a:pt x="2418" y="0"/>
                        </a:moveTo>
                        <a:cubicBezTo>
                          <a:pt x="1763" y="4787"/>
                          <a:pt x="1" y="8061"/>
                          <a:pt x="1" y="8061"/>
                        </a:cubicBezTo>
                        <a:cubicBezTo>
                          <a:pt x="561" y="9216"/>
                          <a:pt x="1406" y="10216"/>
                          <a:pt x="2323" y="11061"/>
                        </a:cubicBezTo>
                        <a:cubicBezTo>
                          <a:pt x="3239" y="10847"/>
                          <a:pt x="4394" y="9990"/>
                          <a:pt x="5323" y="9263"/>
                        </a:cubicBezTo>
                        <a:cubicBezTo>
                          <a:pt x="6216" y="8573"/>
                          <a:pt x="6907" y="7775"/>
                          <a:pt x="7454" y="6644"/>
                        </a:cubicBezTo>
                        <a:cubicBezTo>
                          <a:pt x="7359" y="6453"/>
                          <a:pt x="6990" y="6084"/>
                          <a:pt x="6990" y="6084"/>
                        </a:cubicBezTo>
                        <a:cubicBezTo>
                          <a:pt x="7716" y="5394"/>
                          <a:pt x="7728" y="4953"/>
                          <a:pt x="7609" y="4132"/>
                        </a:cubicBezTo>
                        <a:cubicBezTo>
                          <a:pt x="6311" y="3441"/>
                          <a:pt x="2418" y="0"/>
                          <a:pt x="2418" y="0"/>
                        </a:cubicBezTo>
                        <a:close/>
                      </a:path>
                    </a:pathLst>
                  </a:custGeom>
                  <a:solidFill>
                    <a:srgbClr val="F9A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6" name="Google Shape;216;p13"/>
                  <p:cNvSpPr/>
                  <p:nvPr/>
                </p:nvSpPr>
                <p:spPr>
                  <a:xfrm>
                    <a:off x="1948299" y="2863848"/>
                    <a:ext cx="155779" cy="303255"/>
                  </a:xfrm>
                  <a:custGeom>
                    <a:rect b="b" l="l" r="r" t="t"/>
                    <a:pathLst>
                      <a:path extrusionOk="0" h="35458" w="16122">
                        <a:moveTo>
                          <a:pt x="11633" y="1"/>
                        </a:moveTo>
                        <a:cubicBezTo>
                          <a:pt x="9942" y="727"/>
                          <a:pt x="8561" y="2025"/>
                          <a:pt x="7763" y="3680"/>
                        </a:cubicBezTo>
                        <a:cubicBezTo>
                          <a:pt x="7644" y="3942"/>
                          <a:pt x="7513" y="4215"/>
                          <a:pt x="7382" y="4513"/>
                        </a:cubicBezTo>
                        <a:cubicBezTo>
                          <a:pt x="6787" y="5918"/>
                          <a:pt x="5775" y="8299"/>
                          <a:pt x="5298" y="9978"/>
                        </a:cubicBezTo>
                        <a:lnTo>
                          <a:pt x="0" y="26778"/>
                        </a:lnTo>
                        <a:cubicBezTo>
                          <a:pt x="405" y="27373"/>
                          <a:pt x="869" y="27944"/>
                          <a:pt x="1369" y="28480"/>
                        </a:cubicBezTo>
                        <a:cubicBezTo>
                          <a:pt x="4489" y="31862"/>
                          <a:pt x="9073" y="34243"/>
                          <a:pt x="10894" y="35100"/>
                        </a:cubicBezTo>
                        <a:cubicBezTo>
                          <a:pt x="11383" y="35338"/>
                          <a:pt x="11668" y="35457"/>
                          <a:pt x="11668" y="35457"/>
                        </a:cubicBezTo>
                        <a:lnTo>
                          <a:pt x="15276" y="20551"/>
                        </a:lnTo>
                        <a:cubicBezTo>
                          <a:pt x="15276" y="20551"/>
                          <a:pt x="16121" y="2989"/>
                          <a:pt x="11633" y="1"/>
                        </a:cubicBezTo>
                        <a:close/>
                      </a:path>
                    </a:pathLst>
                  </a:custGeom>
                  <a:solidFill>
                    <a:srgbClr val="F2777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</p:grpSp>
          <p:grpSp>
            <p:nvGrpSpPr>
              <p:cNvPr id="217" name="Google Shape;217;p13"/>
              <p:cNvGrpSpPr/>
              <p:nvPr/>
            </p:nvGrpSpPr>
            <p:grpSpPr>
              <a:xfrm>
                <a:off x="494854" y="838066"/>
                <a:ext cx="1266334" cy="1949631"/>
                <a:chOff x="1574663" y="894475"/>
                <a:chExt cx="1178095" cy="1811252"/>
              </a:xfrm>
            </p:grpSpPr>
            <p:grpSp>
              <p:nvGrpSpPr>
                <p:cNvPr id="218" name="Google Shape;218;p13"/>
                <p:cNvGrpSpPr/>
                <p:nvPr/>
              </p:nvGrpSpPr>
              <p:grpSpPr>
                <a:xfrm>
                  <a:off x="1574663" y="894475"/>
                  <a:ext cx="864670" cy="1811252"/>
                  <a:chOff x="1841714" y="1371812"/>
                  <a:chExt cx="909126" cy="1771049"/>
                </a:xfrm>
              </p:grpSpPr>
              <p:sp>
                <p:nvSpPr>
                  <p:cNvPr id="219" name="Google Shape;219;p13"/>
                  <p:cNvSpPr/>
                  <p:nvPr/>
                </p:nvSpPr>
                <p:spPr>
                  <a:xfrm>
                    <a:off x="2410779" y="2995595"/>
                    <a:ext cx="76131" cy="93440"/>
                  </a:xfrm>
                  <a:custGeom>
                    <a:rect b="b" l="l" r="r" t="t"/>
                    <a:pathLst>
                      <a:path extrusionOk="0" h="3347" w="2727">
                        <a:moveTo>
                          <a:pt x="60" y="1"/>
                        </a:moveTo>
                        <a:lnTo>
                          <a:pt x="60" y="1"/>
                        </a:lnTo>
                        <a:cubicBezTo>
                          <a:pt x="72" y="346"/>
                          <a:pt x="84" y="655"/>
                          <a:pt x="60" y="929"/>
                        </a:cubicBezTo>
                        <a:cubicBezTo>
                          <a:pt x="0" y="1822"/>
                          <a:pt x="12" y="3096"/>
                          <a:pt x="24" y="3179"/>
                        </a:cubicBezTo>
                        <a:lnTo>
                          <a:pt x="2727" y="3346"/>
                        </a:lnTo>
                        <a:cubicBezTo>
                          <a:pt x="2727" y="3346"/>
                          <a:pt x="2501" y="3251"/>
                          <a:pt x="2548" y="1953"/>
                        </a:cubicBezTo>
                        <a:cubicBezTo>
                          <a:pt x="2560" y="1525"/>
                          <a:pt x="2620" y="917"/>
                          <a:pt x="2691" y="262"/>
                        </a:cubicBezTo>
                        <a:cubicBezTo>
                          <a:pt x="2310" y="227"/>
                          <a:pt x="1929" y="167"/>
                          <a:pt x="1548" y="96"/>
                        </a:cubicBezTo>
                        <a:cubicBezTo>
                          <a:pt x="1060" y="72"/>
                          <a:pt x="560" y="36"/>
                          <a:pt x="60" y="1"/>
                        </a:cubicBezTo>
                        <a:close/>
                      </a:path>
                    </a:pathLst>
                  </a:custGeom>
                  <a:solidFill>
                    <a:srgbClr val="E1D9D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0" name="Google Shape;220;p13"/>
                  <p:cNvSpPr/>
                  <p:nvPr/>
                </p:nvSpPr>
                <p:spPr>
                  <a:xfrm>
                    <a:off x="2399835" y="3047774"/>
                    <a:ext cx="203742" cy="95087"/>
                  </a:xfrm>
                  <a:custGeom>
                    <a:rect b="b" l="l" r="r" t="t"/>
                    <a:pathLst>
                      <a:path extrusionOk="0" h="3406" w="7298">
                        <a:moveTo>
                          <a:pt x="4012" y="1"/>
                        </a:moveTo>
                        <a:cubicBezTo>
                          <a:pt x="4012" y="1"/>
                          <a:pt x="2098" y="703"/>
                          <a:pt x="1109" y="703"/>
                        </a:cubicBezTo>
                        <a:cubicBezTo>
                          <a:pt x="967" y="703"/>
                          <a:pt x="845" y="688"/>
                          <a:pt x="750" y="656"/>
                        </a:cubicBezTo>
                        <a:cubicBezTo>
                          <a:pt x="496" y="568"/>
                          <a:pt x="329" y="539"/>
                          <a:pt x="220" y="539"/>
                        </a:cubicBezTo>
                        <a:cubicBezTo>
                          <a:pt x="1" y="539"/>
                          <a:pt x="11" y="656"/>
                          <a:pt x="11" y="656"/>
                        </a:cubicBezTo>
                        <a:lnTo>
                          <a:pt x="11" y="2799"/>
                        </a:lnTo>
                        <a:lnTo>
                          <a:pt x="11" y="3406"/>
                        </a:lnTo>
                        <a:lnTo>
                          <a:pt x="7298" y="3406"/>
                        </a:lnTo>
                        <a:lnTo>
                          <a:pt x="7298" y="2799"/>
                        </a:lnTo>
                        <a:cubicBezTo>
                          <a:pt x="7298" y="2061"/>
                          <a:pt x="6917" y="1715"/>
                          <a:pt x="5762" y="1132"/>
                        </a:cubicBezTo>
                        <a:cubicBezTo>
                          <a:pt x="4619" y="548"/>
                          <a:pt x="3988" y="108"/>
                          <a:pt x="4012" y="1"/>
                        </a:cubicBezTo>
                        <a:close/>
                      </a:path>
                    </a:pathLst>
                  </a:custGeom>
                  <a:solidFill>
                    <a:srgbClr val="F2777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1" name="Google Shape;221;p13"/>
                  <p:cNvSpPr/>
                  <p:nvPr/>
                </p:nvSpPr>
                <p:spPr>
                  <a:xfrm>
                    <a:off x="2256201" y="2995595"/>
                    <a:ext cx="76159" cy="93440"/>
                  </a:xfrm>
                  <a:custGeom>
                    <a:rect b="b" l="l" r="r" t="t"/>
                    <a:pathLst>
                      <a:path extrusionOk="0" h="3347" w="2728">
                        <a:moveTo>
                          <a:pt x="2668" y="1"/>
                        </a:moveTo>
                        <a:lnTo>
                          <a:pt x="2668" y="1"/>
                        </a:lnTo>
                        <a:cubicBezTo>
                          <a:pt x="2168" y="36"/>
                          <a:pt x="1668" y="72"/>
                          <a:pt x="1168" y="96"/>
                        </a:cubicBezTo>
                        <a:cubicBezTo>
                          <a:pt x="799" y="167"/>
                          <a:pt x="418" y="227"/>
                          <a:pt x="37" y="262"/>
                        </a:cubicBezTo>
                        <a:cubicBezTo>
                          <a:pt x="108" y="917"/>
                          <a:pt x="156" y="1525"/>
                          <a:pt x="180" y="1953"/>
                        </a:cubicBezTo>
                        <a:cubicBezTo>
                          <a:pt x="227" y="3251"/>
                          <a:pt x="1" y="3346"/>
                          <a:pt x="1" y="3346"/>
                        </a:cubicBezTo>
                        <a:lnTo>
                          <a:pt x="2704" y="3179"/>
                        </a:lnTo>
                        <a:cubicBezTo>
                          <a:pt x="2716" y="3096"/>
                          <a:pt x="2728" y="1822"/>
                          <a:pt x="2668" y="929"/>
                        </a:cubicBezTo>
                        <a:cubicBezTo>
                          <a:pt x="2644" y="655"/>
                          <a:pt x="2656" y="346"/>
                          <a:pt x="2668" y="1"/>
                        </a:cubicBezTo>
                        <a:close/>
                      </a:path>
                    </a:pathLst>
                  </a:custGeom>
                  <a:solidFill>
                    <a:srgbClr val="E1D9D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2" name="Google Shape;222;p13"/>
                  <p:cNvSpPr/>
                  <p:nvPr/>
                </p:nvSpPr>
                <p:spPr>
                  <a:xfrm>
                    <a:off x="2125911" y="3047774"/>
                    <a:ext cx="220074" cy="95087"/>
                  </a:xfrm>
                  <a:custGeom>
                    <a:rect b="b" l="l" r="r" t="t"/>
                    <a:pathLst>
                      <a:path extrusionOk="0" h="3406" w="7883">
                        <a:moveTo>
                          <a:pt x="3585" y="1"/>
                        </a:moveTo>
                        <a:lnTo>
                          <a:pt x="3585" y="1"/>
                        </a:lnTo>
                        <a:cubicBezTo>
                          <a:pt x="3620" y="108"/>
                          <a:pt x="2882" y="548"/>
                          <a:pt x="1691" y="1132"/>
                        </a:cubicBezTo>
                        <a:cubicBezTo>
                          <a:pt x="489" y="1715"/>
                          <a:pt x="144" y="2061"/>
                          <a:pt x="1" y="2799"/>
                        </a:cubicBezTo>
                        <a:lnTo>
                          <a:pt x="1" y="3406"/>
                        </a:lnTo>
                        <a:lnTo>
                          <a:pt x="7883" y="3406"/>
                        </a:lnTo>
                        <a:lnTo>
                          <a:pt x="7883" y="2799"/>
                        </a:lnTo>
                        <a:lnTo>
                          <a:pt x="7883" y="656"/>
                        </a:lnTo>
                        <a:cubicBezTo>
                          <a:pt x="7883" y="656"/>
                          <a:pt x="7861" y="539"/>
                          <a:pt x="7611" y="539"/>
                        </a:cubicBezTo>
                        <a:cubicBezTo>
                          <a:pt x="7486" y="539"/>
                          <a:pt x="7303" y="568"/>
                          <a:pt x="7037" y="656"/>
                        </a:cubicBezTo>
                        <a:cubicBezTo>
                          <a:pt x="6938" y="688"/>
                          <a:pt x="6809" y="703"/>
                          <a:pt x="6660" y="703"/>
                        </a:cubicBezTo>
                        <a:cubicBezTo>
                          <a:pt x="5617" y="703"/>
                          <a:pt x="3585" y="1"/>
                          <a:pt x="3585" y="1"/>
                        </a:cubicBezTo>
                        <a:close/>
                      </a:path>
                    </a:pathLst>
                  </a:custGeom>
                  <a:solidFill>
                    <a:srgbClr val="F2777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3" name="Google Shape;223;p13"/>
                  <p:cNvSpPr/>
                  <p:nvPr/>
                </p:nvSpPr>
                <p:spPr>
                  <a:xfrm>
                    <a:off x="2169797" y="2267639"/>
                    <a:ext cx="386267" cy="781495"/>
                  </a:xfrm>
                  <a:custGeom>
                    <a:rect b="b" l="l" r="r" t="t"/>
                    <a:pathLst>
                      <a:path extrusionOk="0" h="27993" w="13836">
                        <a:moveTo>
                          <a:pt x="13776" y="1"/>
                        </a:moveTo>
                        <a:cubicBezTo>
                          <a:pt x="13776" y="1"/>
                          <a:pt x="11192" y="846"/>
                          <a:pt x="8195" y="846"/>
                        </a:cubicBezTo>
                        <a:cubicBezTo>
                          <a:pt x="8174" y="846"/>
                          <a:pt x="8153" y="846"/>
                          <a:pt x="8132" y="846"/>
                        </a:cubicBezTo>
                        <a:cubicBezTo>
                          <a:pt x="8132" y="822"/>
                          <a:pt x="8132" y="811"/>
                          <a:pt x="8144" y="787"/>
                        </a:cubicBezTo>
                        <a:lnTo>
                          <a:pt x="8144" y="787"/>
                        </a:lnTo>
                        <a:cubicBezTo>
                          <a:pt x="8013" y="811"/>
                          <a:pt x="7894" y="822"/>
                          <a:pt x="7775" y="834"/>
                        </a:cubicBezTo>
                        <a:cubicBezTo>
                          <a:pt x="7501" y="834"/>
                          <a:pt x="7216" y="811"/>
                          <a:pt x="6930" y="787"/>
                        </a:cubicBezTo>
                        <a:lnTo>
                          <a:pt x="6930" y="787"/>
                        </a:lnTo>
                        <a:cubicBezTo>
                          <a:pt x="6930" y="834"/>
                          <a:pt x="6942" y="870"/>
                          <a:pt x="6942" y="918"/>
                        </a:cubicBezTo>
                        <a:cubicBezTo>
                          <a:pt x="6464" y="950"/>
                          <a:pt x="5990" y="964"/>
                          <a:pt x="5527" y="964"/>
                        </a:cubicBezTo>
                        <a:cubicBezTo>
                          <a:pt x="2565" y="964"/>
                          <a:pt x="72" y="394"/>
                          <a:pt x="72" y="394"/>
                        </a:cubicBezTo>
                        <a:lnTo>
                          <a:pt x="72" y="394"/>
                        </a:lnTo>
                        <a:cubicBezTo>
                          <a:pt x="0" y="2204"/>
                          <a:pt x="1989" y="27992"/>
                          <a:pt x="1989" y="27992"/>
                        </a:cubicBezTo>
                        <a:lnTo>
                          <a:pt x="6275" y="27945"/>
                        </a:lnTo>
                        <a:cubicBezTo>
                          <a:pt x="5977" y="21301"/>
                          <a:pt x="6763" y="6811"/>
                          <a:pt x="6763" y="6811"/>
                        </a:cubicBezTo>
                        <a:cubicBezTo>
                          <a:pt x="6997" y="6867"/>
                          <a:pt x="7150" y="6887"/>
                          <a:pt x="7245" y="6887"/>
                        </a:cubicBezTo>
                        <a:cubicBezTo>
                          <a:pt x="7271" y="6887"/>
                          <a:pt x="7293" y="6885"/>
                          <a:pt x="7311" y="6883"/>
                        </a:cubicBezTo>
                        <a:cubicBezTo>
                          <a:pt x="7370" y="8014"/>
                          <a:pt x="8073" y="21575"/>
                          <a:pt x="7799" y="27945"/>
                        </a:cubicBezTo>
                        <a:lnTo>
                          <a:pt x="12073" y="27992"/>
                        </a:lnTo>
                        <a:cubicBezTo>
                          <a:pt x="12073" y="27992"/>
                          <a:pt x="13835" y="1811"/>
                          <a:pt x="13776" y="1"/>
                        </a:cubicBez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4" name="Google Shape;224;p13"/>
                  <p:cNvSpPr/>
                  <p:nvPr/>
                </p:nvSpPr>
                <p:spPr>
                  <a:xfrm>
                    <a:off x="2306731" y="1676311"/>
                    <a:ext cx="106729" cy="109046"/>
                  </a:xfrm>
                  <a:custGeom>
                    <a:rect b="b" l="l" r="r" t="t"/>
                    <a:pathLst>
                      <a:path extrusionOk="0" h="3906" w="3823">
                        <a:moveTo>
                          <a:pt x="3715" y="1"/>
                        </a:moveTo>
                        <a:lnTo>
                          <a:pt x="1" y="108"/>
                        </a:lnTo>
                        <a:lnTo>
                          <a:pt x="108" y="3906"/>
                        </a:lnTo>
                        <a:lnTo>
                          <a:pt x="3823" y="3799"/>
                        </a:lnTo>
                        <a:lnTo>
                          <a:pt x="3715" y="1"/>
                        </a:lnTo>
                        <a:close/>
                      </a:path>
                    </a:pathLst>
                  </a:custGeom>
                  <a:solidFill>
                    <a:srgbClr val="61393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5" name="Google Shape;225;p13"/>
                  <p:cNvSpPr/>
                  <p:nvPr/>
                </p:nvSpPr>
                <p:spPr>
                  <a:xfrm>
                    <a:off x="2306061" y="1648059"/>
                    <a:ext cx="105416" cy="84506"/>
                  </a:xfrm>
                  <a:custGeom>
                    <a:rect b="b" l="l" r="r" t="t"/>
                    <a:pathLst>
                      <a:path extrusionOk="0" h="3027" w="3776">
                        <a:moveTo>
                          <a:pt x="3716" y="1"/>
                        </a:moveTo>
                        <a:lnTo>
                          <a:pt x="1" y="108"/>
                        </a:lnTo>
                        <a:lnTo>
                          <a:pt x="60" y="2513"/>
                        </a:lnTo>
                        <a:cubicBezTo>
                          <a:pt x="60" y="2513"/>
                          <a:pt x="797" y="3027"/>
                          <a:pt x="1806" y="3027"/>
                        </a:cubicBezTo>
                        <a:cubicBezTo>
                          <a:pt x="1839" y="3027"/>
                          <a:pt x="1872" y="3026"/>
                          <a:pt x="1906" y="3025"/>
                        </a:cubicBezTo>
                        <a:cubicBezTo>
                          <a:pt x="3097" y="3001"/>
                          <a:pt x="3775" y="2406"/>
                          <a:pt x="3775" y="2406"/>
                        </a:cubicBezTo>
                        <a:lnTo>
                          <a:pt x="3716" y="1"/>
                        </a:lnTo>
                        <a:close/>
                      </a:path>
                    </a:pathLst>
                  </a:custGeom>
                  <a:solidFill>
                    <a:srgbClr val="492823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6" name="Google Shape;226;p13"/>
                  <p:cNvSpPr/>
                  <p:nvPr/>
                </p:nvSpPr>
                <p:spPr>
                  <a:xfrm>
                    <a:off x="2222868" y="1736949"/>
                    <a:ext cx="320884" cy="185149"/>
                  </a:xfrm>
                  <a:custGeom>
                    <a:rect b="b" l="l" r="r" t="t"/>
                    <a:pathLst>
                      <a:path extrusionOk="0" h="6632" w="11494">
                        <a:moveTo>
                          <a:pt x="4538" y="0"/>
                        </a:moveTo>
                        <a:cubicBezTo>
                          <a:pt x="3547" y="0"/>
                          <a:pt x="2938" y="106"/>
                          <a:pt x="1255" y="186"/>
                        </a:cubicBezTo>
                        <a:cubicBezTo>
                          <a:pt x="1255" y="186"/>
                          <a:pt x="0" y="6632"/>
                          <a:pt x="3890" y="6632"/>
                        </a:cubicBezTo>
                        <a:cubicBezTo>
                          <a:pt x="4065" y="6632"/>
                          <a:pt x="4250" y="6619"/>
                          <a:pt x="4445" y="6592"/>
                        </a:cubicBezTo>
                        <a:cubicBezTo>
                          <a:pt x="11494" y="5615"/>
                          <a:pt x="7970" y="246"/>
                          <a:pt x="7970" y="246"/>
                        </a:cubicBezTo>
                        <a:cubicBezTo>
                          <a:pt x="7970" y="246"/>
                          <a:pt x="7755" y="162"/>
                          <a:pt x="5755" y="43"/>
                        </a:cubicBezTo>
                        <a:cubicBezTo>
                          <a:pt x="5265" y="13"/>
                          <a:pt x="4879" y="0"/>
                          <a:pt x="4538" y="0"/>
                        </a:cubicBezTo>
                        <a:close/>
                      </a:path>
                    </a:pathLst>
                  </a:custGeom>
                  <a:solidFill>
                    <a:srgbClr val="61393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7" name="Google Shape;227;p13"/>
                  <p:cNvSpPr/>
                  <p:nvPr/>
                </p:nvSpPr>
                <p:spPr>
                  <a:xfrm>
                    <a:off x="2240260" y="1737144"/>
                    <a:ext cx="247656" cy="267617"/>
                  </a:xfrm>
                  <a:custGeom>
                    <a:rect b="b" l="l" r="r" t="t"/>
                    <a:pathLst>
                      <a:path extrusionOk="0" h="9586" w="8871">
                        <a:moveTo>
                          <a:pt x="2275" y="1"/>
                        </a:moveTo>
                        <a:lnTo>
                          <a:pt x="370" y="286"/>
                        </a:lnTo>
                        <a:lnTo>
                          <a:pt x="0" y="2751"/>
                        </a:lnTo>
                        <a:lnTo>
                          <a:pt x="2513" y="6216"/>
                        </a:lnTo>
                        <a:lnTo>
                          <a:pt x="3834" y="9585"/>
                        </a:lnTo>
                        <a:lnTo>
                          <a:pt x="5751" y="7216"/>
                        </a:lnTo>
                        <a:lnTo>
                          <a:pt x="7978" y="5489"/>
                        </a:lnTo>
                        <a:lnTo>
                          <a:pt x="8871" y="2715"/>
                        </a:lnTo>
                        <a:lnTo>
                          <a:pt x="8359" y="477"/>
                        </a:lnTo>
                        <a:lnTo>
                          <a:pt x="7275" y="239"/>
                        </a:lnTo>
                        <a:lnTo>
                          <a:pt x="6477" y="179"/>
                        </a:lnTo>
                        <a:lnTo>
                          <a:pt x="4263" y="2691"/>
                        </a:lnTo>
                        <a:lnTo>
                          <a:pt x="2179" y="572"/>
                        </a:lnTo>
                        <a:lnTo>
                          <a:pt x="2275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8" name="Google Shape;228;p13"/>
                  <p:cNvSpPr/>
                  <p:nvPr/>
                </p:nvSpPr>
                <p:spPr>
                  <a:xfrm>
                    <a:off x="2282806" y="1771372"/>
                    <a:ext cx="150280" cy="143301"/>
                  </a:xfrm>
                  <a:custGeom>
                    <a:rect b="b" l="l" r="r" t="t"/>
                    <a:pathLst>
                      <a:path extrusionOk="0" h="5133" w="5383">
                        <a:moveTo>
                          <a:pt x="4846" y="1"/>
                        </a:moveTo>
                        <a:lnTo>
                          <a:pt x="2798" y="1465"/>
                        </a:lnTo>
                        <a:lnTo>
                          <a:pt x="1417" y="394"/>
                        </a:lnTo>
                        <a:lnTo>
                          <a:pt x="0" y="858"/>
                        </a:lnTo>
                        <a:lnTo>
                          <a:pt x="0" y="2084"/>
                        </a:lnTo>
                        <a:lnTo>
                          <a:pt x="1524" y="1489"/>
                        </a:lnTo>
                        <a:lnTo>
                          <a:pt x="2584" y="1906"/>
                        </a:lnTo>
                        <a:lnTo>
                          <a:pt x="2370" y="5132"/>
                        </a:lnTo>
                        <a:lnTo>
                          <a:pt x="3489" y="5132"/>
                        </a:lnTo>
                        <a:lnTo>
                          <a:pt x="3179" y="1906"/>
                        </a:lnTo>
                        <a:lnTo>
                          <a:pt x="3953" y="1489"/>
                        </a:lnTo>
                        <a:lnTo>
                          <a:pt x="5382" y="1203"/>
                        </a:lnTo>
                        <a:lnTo>
                          <a:pt x="4846" y="1"/>
                        </a:ln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9" name="Google Shape;229;p13"/>
                  <p:cNvSpPr/>
                  <p:nvPr/>
                </p:nvSpPr>
                <p:spPr>
                  <a:xfrm>
                    <a:off x="2120272" y="1736139"/>
                    <a:ext cx="471024" cy="564352"/>
                  </a:xfrm>
                  <a:custGeom>
                    <a:rect b="b" l="l" r="r" t="t"/>
                    <a:pathLst>
                      <a:path extrusionOk="0" h="20215" w="16872">
                        <a:moveTo>
                          <a:pt x="11799" y="1"/>
                        </a:moveTo>
                        <a:lnTo>
                          <a:pt x="11799" y="1"/>
                        </a:lnTo>
                        <a:cubicBezTo>
                          <a:pt x="12692" y="3442"/>
                          <a:pt x="8799" y="6335"/>
                          <a:pt x="8799" y="6335"/>
                        </a:cubicBezTo>
                        <a:cubicBezTo>
                          <a:pt x="5834" y="4525"/>
                          <a:pt x="5180" y="120"/>
                          <a:pt x="5180" y="120"/>
                        </a:cubicBezTo>
                        <a:cubicBezTo>
                          <a:pt x="5180" y="120"/>
                          <a:pt x="4429" y="168"/>
                          <a:pt x="3263" y="477"/>
                        </a:cubicBezTo>
                        <a:cubicBezTo>
                          <a:pt x="2084" y="799"/>
                          <a:pt x="679" y="1322"/>
                          <a:pt x="631" y="1822"/>
                        </a:cubicBezTo>
                        <a:cubicBezTo>
                          <a:pt x="358" y="4644"/>
                          <a:pt x="0" y="12740"/>
                          <a:pt x="179" y="14645"/>
                        </a:cubicBezTo>
                        <a:cubicBezTo>
                          <a:pt x="393" y="16896"/>
                          <a:pt x="1453" y="18408"/>
                          <a:pt x="1608" y="18575"/>
                        </a:cubicBezTo>
                        <a:cubicBezTo>
                          <a:pt x="1762" y="18753"/>
                          <a:pt x="1762" y="19468"/>
                          <a:pt x="1977" y="19765"/>
                        </a:cubicBezTo>
                        <a:cubicBezTo>
                          <a:pt x="2148" y="19994"/>
                          <a:pt x="6351" y="20215"/>
                          <a:pt x="9402" y="20215"/>
                        </a:cubicBezTo>
                        <a:cubicBezTo>
                          <a:pt x="10165" y="20215"/>
                          <a:pt x="10856" y="20201"/>
                          <a:pt x="11395" y="20170"/>
                        </a:cubicBezTo>
                        <a:cubicBezTo>
                          <a:pt x="14085" y="20003"/>
                          <a:pt x="15383" y="19634"/>
                          <a:pt x="15490" y="19396"/>
                        </a:cubicBezTo>
                        <a:cubicBezTo>
                          <a:pt x="15598" y="19170"/>
                          <a:pt x="15538" y="18217"/>
                          <a:pt x="15538" y="18217"/>
                        </a:cubicBezTo>
                        <a:cubicBezTo>
                          <a:pt x="16026" y="17563"/>
                          <a:pt x="16871" y="15146"/>
                          <a:pt x="16657" y="12264"/>
                        </a:cubicBezTo>
                        <a:cubicBezTo>
                          <a:pt x="16526" y="10454"/>
                          <a:pt x="16288" y="8597"/>
                          <a:pt x="16109" y="7240"/>
                        </a:cubicBezTo>
                        <a:cubicBezTo>
                          <a:pt x="16002" y="6430"/>
                          <a:pt x="15907" y="5799"/>
                          <a:pt x="15871" y="5442"/>
                        </a:cubicBezTo>
                        <a:cubicBezTo>
                          <a:pt x="15514" y="2406"/>
                          <a:pt x="15502" y="179"/>
                          <a:pt x="14681" y="120"/>
                        </a:cubicBezTo>
                        <a:cubicBezTo>
                          <a:pt x="14300" y="96"/>
                          <a:pt x="11800" y="1"/>
                          <a:pt x="11799" y="1"/>
                        </a:cubicBezTo>
                        <a:close/>
                      </a:path>
                    </a:pathLst>
                  </a:custGeom>
                  <a:solidFill>
                    <a:srgbClr val="001E4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0" name="Google Shape;230;p13"/>
                  <p:cNvSpPr/>
                  <p:nvPr/>
                </p:nvSpPr>
                <p:spPr>
                  <a:xfrm>
                    <a:off x="2360919" y="1722180"/>
                    <a:ext cx="84450" cy="98744"/>
                  </a:xfrm>
                  <a:custGeom>
                    <a:rect b="b" l="l" r="r" t="t"/>
                    <a:pathLst>
                      <a:path extrusionOk="0" h="3537" w="3025">
                        <a:moveTo>
                          <a:pt x="2025" y="1"/>
                        </a:moveTo>
                        <a:lnTo>
                          <a:pt x="0" y="3227"/>
                        </a:lnTo>
                        <a:lnTo>
                          <a:pt x="1155" y="2537"/>
                        </a:lnTo>
                        <a:lnTo>
                          <a:pt x="2775" y="3537"/>
                        </a:lnTo>
                        <a:lnTo>
                          <a:pt x="3025" y="775"/>
                        </a:lnTo>
                        <a:lnTo>
                          <a:pt x="2025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1" name="Google Shape;231;p13"/>
                  <p:cNvSpPr/>
                  <p:nvPr/>
                </p:nvSpPr>
                <p:spPr>
                  <a:xfrm>
                    <a:off x="2274152" y="1725503"/>
                    <a:ext cx="84143" cy="99079"/>
                  </a:xfrm>
                  <a:custGeom>
                    <a:rect b="b" l="l" r="r" t="t"/>
                    <a:pathLst>
                      <a:path extrusionOk="0" h="3549" w="3014">
                        <a:moveTo>
                          <a:pt x="1001" y="1"/>
                        </a:moveTo>
                        <a:lnTo>
                          <a:pt x="1" y="787"/>
                        </a:lnTo>
                        <a:lnTo>
                          <a:pt x="251" y="3549"/>
                        </a:lnTo>
                        <a:lnTo>
                          <a:pt x="1870" y="2549"/>
                        </a:lnTo>
                        <a:lnTo>
                          <a:pt x="3013" y="3239"/>
                        </a:lnTo>
                        <a:lnTo>
                          <a:pt x="3013" y="3239"/>
                        </a:lnTo>
                        <a:lnTo>
                          <a:pt x="1001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2" name="Google Shape;232;p13"/>
                  <p:cNvSpPr/>
                  <p:nvPr/>
                </p:nvSpPr>
                <p:spPr>
                  <a:xfrm>
                    <a:off x="1850368" y="2279559"/>
                    <a:ext cx="133641" cy="833728"/>
                  </a:xfrm>
                  <a:custGeom>
                    <a:rect b="b" l="l" r="r" t="t"/>
                    <a:pathLst>
                      <a:path extrusionOk="0" h="29864" w="4787">
                        <a:moveTo>
                          <a:pt x="2613" y="1"/>
                        </a:moveTo>
                        <a:cubicBezTo>
                          <a:pt x="2074" y="1"/>
                          <a:pt x="1562" y="201"/>
                          <a:pt x="1167" y="562"/>
                        </a:cubicBezTo>
                        <a:cubicBezTo>
                          <a:pt x="739" y="955"/>
                          <a:pt x="489" y="1479"/>
                          <a:pt x="465" y="2050"/>
                        </a:cubicBezTo>
                        <a:cubicBezTo>
                          <a:pt x="465" y="2062"/>
                          <a:pt x="465" y="2062"/>
                          <a:pt x="465" y="2062"/>
                        </a:cubicBezTo>
                        <a:lnTo>
                          <a:pt x="0" y="29494"/>
                        </a:lnTo>
                        <a:cubicBezTo>
                          <a:pt x="0" y="29697"/>
                          <a:pt x="155" y="29863"/>
                          <a:pt x="358" y="29863"/>
                        </a:cubicBezTo>
                        <a:lnTo>
                          <a:pt x="370" y="29863"/>
                        </a:lnTo>
                        <a:cubicBezTo>
                          <a:pt x="560" y="29863"/>
                          <a:pt x="727" y="29709"/>
                          <a:pt x="727" y="29506"/>
                        </a:cubicBezTo>
                        <a:lnTo>
                          <a:pt x="1203" y="2086"/>
                        </a:lnTo>
                        <a:cubicBezTo>
                          <a:pt x="1238" y="1322"/>
                          <a:pt x="1857" y="727"/>
                          <a:pt x="2614" y="727"/>
                        </a:cubicBezTo>
                        <a:cubicBezTo>
                          <a:pt x="2635" y="727"/>
                          <a:pt x="2657" y="728"/>
                          <a:pt x="2679" y="729"/>
                        </a:cubicBezTo>
                        <a:cubicBezTo>
                          <a:pt x="3048" y="753"/>
                          <a:pt x="3406" y="907"/>
                          <a:pt x="3656" y="1193"/>
                        </a:cubicBezTo>
                        <a:cubicBezTo>
                          <a:pt x="3918" y="1467"/>
                          <a:pt x="4049" y="1824"/>
                          <a:pt x="4025" y="2205"/>
                        </a:cubicBezTo>
                        <a:lnTo>
                          <a:pt x="4001" y="2979"/>
                        </a:lnTo>
                        <a:cubicBezTo>
                          <a:pt x="3989" y="3181"/>
                          <a:pt x="4144" y="3348"/>
                          <a:pt x="4346" y="3360"/>
                        </a:cubicBezTo>
                        <a:cubicBezTo>
                          <a:pt x="4549" y="3360"/>
                          <a:pt x="4715" y="3205"/>
                          <a:pt x="4727" y="3003"/>
                        </a:cubicBezTo>
                        <a:lnTo>
                          <a:pt x="4763" y="2241"/>
                        </a:lnTo>
                        <a:cubicBezTo>
                          <a:pt x="4787" y="1669"/>
                          <a:pt x="4584" y="1122"/>
                          <a:pt x="4191" y="693"/>
                        </a:cubicBezTo>
                        <a:cubicBezTo>
                          <a:pt x="3810" y="276"/>
                          <a:pt x="3275" y="26"/>
                          <a:pt x="2703" y="3"/>
                        </a:cubicBezTo>
                        <a:cubicBezTo>
                          <a:pt x="2673" y="1"/>
                          <a:pt x="2643" y="1"/>
                          <a:pt x="2613" y="1"/>
                        </a:cubicBezTo>
                        <a:close/>
                      </a:path>
                    </a:pathLst>
                  </a:custGeom>
                  <a:solidFill>
                    <a:srgbClr val="F999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3" name="Google Shape;233;p13"/>
                  <p:cNvSpPr/>
                  <p:nvPr/>
                </p:nvSpPr>
                <p:spPr>
                  <a:xfrm>
                    <a:off x="1841714" y="3085686"/>
                    <a:ext cx="35930" cy="47236"/>
                  </a:xfrm>
                  <a:custGeom>
                    <a:rect b="b" l="l" r="r" t="t"/>
                    <a:pathLst>
                      <a:path extrusionOk="0" h="1692" w="1287">
                        <a:moveTo>
                          <a:pt x="215" y="0"/>
                        </a:moveTo>
                        <a:lnTo>
                          <a:pt x="60" y="988"/>
                        </a:lnTo>
                        <a:cubicBezTo>
                          <a:pt x="1" y="1346"/>
                          <a:pt x="263" y="1679"/>
                          <a:pt x="632" y="1691"/>
                        </a:cubicBezTo>
                        <a:cubicBezTo>
                          <a:pt x="639" y="1691"/>
                          <a:pt x="646" y="1691"/>
                          <a:pt x="653" y="1691"/>
                        </a:cubicBezTo>
                        <a:cubicBezTo>
                          <a:pt x="1001" y="1691"/>
                          <a:pt x="1286" y="1398"/>
                          <a:pt x="1263" y="1036"/>
                        </a:cubicBezTo>
                        <a:lnTo>
                          <a:pt x="1192" y="48"/>
                        </a:lnTo>
                        <a:lnTo>
                          <a:pt x="215" y="0"/>
                        </a:lnTo>
                        <a:close/>
                      </a:path>
                    </a:pathLst>
                  </a:custGeom>
                  <a:solidFill>
                    <a:srgbClr val="ED7C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4" name="Google Shape;234;p13"/>
                  <p:cNvSpPr/>
                  <p:nvPr/>
                </p:nvSpPr>
                <p:spPr>
                  <a:xfrm>
                    <a:off x="1855365" y="2207476"/>
                    <a:ext cx="139950" cy="130012"/>
                  </a:xfrm>
                  <a:custGeom>
                    <a:rect b="b" l="l" r="r" t="t"/>
                    <a:pathLst>
                      <a:path extrusionOk="0" h="4657" w="5013">
                        <a:moveTo>
                          <a:pt x="2917" y="1"/>
                        </a:moveTo>
                        <a:cubicBezTo>
                          <a:pt x="2917" y="1"/>
                          <a:pt x="2477" y="1501"/>
                          <a:pt x="1298" y="1870"/>
                        </a:cubicBezTo>
                        <a:cubicBezTo>
                          <a:pt x="119" y="2239"/>
                          <a:pt x="0" y="3096"/>
                          <a:pt x="107" y="3918"/>
                        </a:cubicBezTo>
                        <a:cubicBezTo>
                          <a:pt x="171" y="4411"/>
                          <a:pt x="437" y="4600"/>
                          <a:pt x="647" y="4600"/>
                        </a:cubicBezTo>
                        <a:cubicBezTo>
                          <a:pt x="787" y="4600"/>
                          <a:pt x="903" y="4516"/>
                          <a:pt x="917" y="4382"/>
                        </a:cubicBezTo>
                        <a:cubicBezTo>
                          <a:pt x="917" y="4382"/>
                          <a:pt x="1025" y="4657"/>
                          <a:pt x="1241" y="4657"/>
                        </a:cubicBezTo>
                        <a:cubicBezTo>
                          <a:pt x="1283" y="4657"/>
                          <a:pt x="1330" y="4646"/>
                          <a:pt x="1381" y="4620"/>
                        </a:cubicBezTo>
                        <a:cubicBezTo>
                          <a:pt x="1524" y="4549"/>
                          <a:pt x="1679" y="4239"/>
                          <a:pt x="1679" y="4239"/>
                        </a:cubicBezTo>
                        <a:cubicBezTo>
                          <a:pt x="1679" y="4239"/>
                          <a:pt x="1889" y="4538"/>
                          <a:pt x="2171" y="4538"/>
                        </a:cubicBezTo>
                        <a:cubicBezTo>
                          <a:pt x="2182" y="4538"/>
                          <a:pt x="2192" y="4538"/>
                          <a:pt x="2203" y="4537"/>
                        </a:cubicBezTo>
                        <a:cubicBezTo>
                          <a:pt x="2493" y="4514"/>
                          <a:pt x="2432" y="4230"/>
                          <a:pt x="2429" y="4216"/>
                        </a:cubicBezTo>
                        <a:lnTo>
                          <a:pt x="2429" y="4216"/>
                        </a:lnTo>
                        <a:cubicBezTo>
                          <a:pt x="2431" y="4225"/>
                          <a:pt x="2468" y="4357"/>
                          <a:pt x="2713" y="4357"/>
                        </a:cubicBezTo>
                        <a:cubicBezTo>
                          <a:pt x="2780" y="4357"/>
                          <a:pt x="2863" y="4348"/>
                          <a:pt x="2965" y="4323"/>
                        </a:cubicBezTo>
                        <a:cubicBezTo>
                          <a:pt x="3096" y="4287"/>
                          <a:pt x="3191" y="4347"/>
                          <a:pt x="3203" y="3763"/>
                        </a:cubicBezTo>
                        <a:cubicBezTo>
                          <a:pt x="3215" y="3537"/>
                          <a:pt x="3512" y="3501"/>
                          <a:pt x="3703" y="3335"/>
                        </a:cubicBezTo>
                        <a:cubicBezTo>
                          <a:pt x="4001" y="3096"/>
                          <a:pt x="5013" y="1811"/>
                          <a:pt x="5013" y="1811"/>
                        </a:cubicBezTo>
                        <a:lnTo>
                          <a:pt x="2917" y="1"/>
                        </a:lnTo>
                        <a:close/>
                      </a:path>
                    </a:pathLst>
                  </a:custGeom>
                  <a:solidFill>
                    <a:srgbClr val="61393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5" name="Google Shape;235;p13"/>
                  <p:cNvSpPr/>
                  <p:nvPr/>
                </p:nvSpPr>
                <p:spPr>
                  <a:xfrm>
                    <a:off x="2120272" y="1787006"/>
                    <a:ext cx="471024" cy="513487"/>
                  </a:xfrm>
                  <a:custGeom>
                    <a:rect b="b" l="l" r="r" t="t"/>
                    <a:pathLst>
                      <a:path extrusionOk="0" h="18393" w="16872">
                        <a:moveTo>
                          <a:pt x="631" y="0"/>
                        </a:moveTo>
                        <a:cubicBezTo>
                          <a:pt x="358" y="2822"/>
                          <a:pt x="0" y="10918"/>
                          <a:pt x="179" y="12823"/>
                        </a:cubicBezTo>
                        <a:cubicBezTo>
                          <a:pt x="393" y="15074"/>
                          <a:pt x="1453" y="16586"/>
                          <a:pt x="1608" y="16753"/>
                        </a:cubicBezTo>
                        <a:cubicBezTo>
                          <a:pt x="1762" y="16931"/>
                          <a:pt x="1762" y="17646"/>
                          <a:pt x="1977" y="17943"/>
                        </a:cubicBezTo>
                        <a:cubicBezTo>
                          <a:pt x="2148" y="18172"/>
                          <a:pt x="6351" y="18393"/>
                          <a:pt x="9402" y="18393"/>
                        </a:cubicBezTo>
                        <a:cubicBezTo>
                          <a:pt x="10165" y="18393"/>
                          <a:pt x="10856" y="18379"/>
                          <a:pt x="11395" y="18348"/>
                        </a:cubicBezTo>
                        <a:cubicBezTo>
                          <a:pt x="14085" y="18181"/>
                          <a:pt x="15383" y="17812"/>
                          <a:pt x="15490" y="17574"/>
                        </a:cubicBezTo>
                        <a:cubicBezTo>
                          <a:pt x="15598" y="17348"/>
                          <a:pt x="15538" y="16395"/>
                          <a:pt x="15538" y="16395"/>
                        </a:cubicBezTo>
                        <a:cubicBezTo>
                          <a:pt x="16026" y="15741"/>
                          <a:pt x="16871" y="13324"/>
                          <a:pt x="16657" y="10442"/>
                        </a:cubicBezTo>
                        <a:cubicBezTo>
                          <a:pt x="16526" y="8632"/>
                          <a:pt x="16288" y="6775"/>
                          <a:pt x="16109" y="5418"/>
                        </a:cubicBezTo>
                        <a:lnTo>
                          <a:pt x="16109" y="5418"/>
                        </a:lnTo>
                        <a:cubicBezTo>
                          <a:pt x="16217" y="8156"/>
                          <a:pt x="15955" y="10907"/>
                          <a:pt x="15490" y="13609"/>
                        </a:cubicBezTo>
                        <a:cubicBezTo>
                          <a:pt x="15264" y="14979"/>
                          <a:pt x="14859" y="16503"/>
                          <a:pt x="13645" y="17169"/>
                        </a:cubicBezTo>
                        <a:cubicBezTo>
                          <a:pt x="13121" y="17467"/>
                          <a:pt x="12502" y="17538"/>
                          <a:pt x="11907" y="17598"/>
                        </a:cubicBezTo>
                        <a:cubicBezTo>
                          <a:pt x="11260" y="17655"/>
                          <a:pt x="10612" y="17683"/>
                          <a:pt x="9964" y="17683"/>
                        </a:cubicBezTo>
                        <a:cubicBezTo>
                          <a:pt x="7913" y="17683"/>
                          <a:pt x="5863" y="17400"/>
                          <a:pt x="3882" y="16848"/>
                        </a:cubicBezTo>
                        <a:cubicBezTo>
                          <a:pt x="3644" y="16776"/>
                          <a:pt x="3394" y="16705"/>
                          <a:pt x="3203" y="16538"/>
                        </a:cubicBezTo>
                        <a:cubicBezTo>
                          <a:pt x="3060" y="16407"/>
                          <a:pt x="2953" y="16229"/>
                          <a:pt x="2870" y="16062"/>
                        </a:cubicBezTo>
                        <a:cubicBezTo>
                          <a:pt x="1941" y="14288"/>
                          <a:pt x="1882" y="12181"/>
                          <a:pt x="2108" y="10192"/>
                        </a:cubicBezTo>
                        <a:cubicBezTo>
                          <a:pt x="2393" y="7811"/>
                          <a:pt x="2810" y="4358"/>
                          <a:pt x="1941" y="2013"/>
                        </a:cubicBezTo>
                        <a:cubicBezTo>
                          <a:pt x="1608" y="1072"/>
                          <a:pt x="1620" y="393"/>
                          <a:pt x="631" y="0"/>
                        </a:cubicBezTo>
                        <a:close/>
                      </a:path>
                    </a:pathLst>
                  </a:custGeom>
                  <a:solidFill>
                    <a:srgbClr val="001E4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6" name="Google Shape;236;p13"/>
                  <p:cNvSpPr/>
                  <p:nvPr/>
                </p:nvSpPr>
                <p:spPr>
                  <a:xfrm>
                    <a:off x="1918849" y="1760372"/>
                    <a:ext cx="292492" cy="528562"/>
                  </a:xfrm>
                  <a:custGeom>
                    <a:rect b="b" l="l" r="r" t="t"/>
                    <a:pathLst>
                      <a:path extrusionOk="0" h="18933" w="10477">
                        <a:moveTo>
                          <a:pt x="9532" y="0"/>
                        </a:moveTo>
                        <a:cubicBezTo>
                          <a:pt x="9439" y="0"/>
                          <a:pt x="9337" y="25"/>
                          <a:pt x="9227" y="73"/>
                        </a:cubicBezTo>
                        <a:cubicBezTo>
                          <a:pt x="5453" y="1740"/>
                          <a:pt x="5513" y="5479"/>
                          <a:pt x="5036" y="7384"/>
                        </a:cubicBezTo>
                        <a:cubicBezTo>
                          <a:pt x="4525" y="9479"/>
                          <a:pt x="3763" y="10801"/>
                          <a:pt x="3382" y="11884"/>
                        </a:cubicBezTo>
                        <a:cubicBezTo>
                          <a:pt x="3108" y="12646"/>
                          <a:pt x="857" y="15992"/>
                          <a:pt x="0" y="16897"/>
                        </a:cubicBezTo>
                        <a:cubicBezTo>
                          <a:pt x="0" y="16897"/>
                          <a:pt x="2346" y="17968"/>
                          <a:pt x="2584" y="18933"/>
                        </a:cubicBezTo>
                        <a:cubicBezTo>
                          <a:pt x="2584" y="18933"/>
                          <a:pt x="4310" y="17826"/>
                          <a:pt x="6822" y="13968"/>
                        </a:cubicBezTo>
                        <a:cubicBezTo>
                          <a:pt x="7942" y="12265"/>
                          <a:pt x="9013" y="8241"/>
                          <a:pt x="9013" y="8241"/>
                        </a:cubicBezTo>
                        <a:cubicBezTo>
                          <a:pt x="9013" y="8241"/>
                          <a:pt x="9561" y="6229"/>
                          <a:pt x="9692" y="5586"/>
                        </a:cubicBezTo>
                        <a:cubicBezTo>
                          <a:pt x="10476" y="1633"/>
                          <a:pt x="10289" y="0"/>
                          <a:pt x="9532" y="0"/>
                        </a:cubicBezTo>
                        <a:close/>
                      </a:path>
                    </a:pathLst>
                  </a:custGeom>
                  <a:solidFill>
                    <a:srgbClr val="001E4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7" name="Google Shape;237;p13"/>
                  <p:cNvSpPr/>
                  <p:nvPr/>
                </p:nvSpPr>
                <p:spPr>
                  <a:xfrm>
                    <a:off x="2619181" y="2228749"/>
                    <a:ext cx="131659" cy="138750"/>
                  </a:xfrm>
                  <a:custGeom>
                    <a:rect b="b" l="l" r="r" t="t"/>
                    <a:pathLst>
                      <a:path extrusionOk="0" h="4970" w="4716">
                        <a:moveTo>
                          <a:pt x="2429" y="1"/>
                        </a:moveTo>
                        <a:lnTo>
                          <a:pt x="1" y="1346"/>
                        </a:lnTo>
                        <a:cubicBezTo>
                          <a:pt x="1" y="1346"/>
                          <a:pt x="739" y="2811"/>
                          <a:pt x="977" y="3108"/>
                        </a:cubicBezTo>
                        <a:cubicBezTo>
                          <a:pt x="1132" y="3299"/>
                          <a:pt x="1417" y="3406"/>
                          <a:pt x="1382" y="3632"/>
                        </a:cubicBezTo>
                        <a:cubicBezTo>
                          <a:pt x="1275" y="4192"/>
                          <a:pt x="1382" y="4168"/>
                          <a:pt x="1501" y="4216"/>
                        </a:cubicBezTo>
                        <a:cubicBezTo>
                          <a:pt x="1652" y="4287"/>
                          <a:pt x="1763" y="4311"/>
                          <a:pt x="1844" y="4311"/>
                        </a:cubicBezTo>
                        <a:cubicBezTo>
                          <a:pt x="2003" y="4311"/>
                          <a:pt x="2047" y="4219"/>
                          <a:pt x="2048" y="4216"/>
                        </a:cubicBezTo>
                        <a:lnTo>
                          <a:pt x="2048" y="4216"/>
                        </a:lnTo>
                        <a:cubicBezTo>
                          <a:pt x="2046" y="4221"/>
                          <a:pt x="1920" y="4502"/>
                          <a:pt x="2203" y="4585"/>
                        </a:cubicBezTo>
                        <a:cubicBezTo>
                          <a:pt x="2242" y="4596"/>
                          <a:pt x="2282" y="4601"/>
                          <a:pt x="2320" y="4601"/>
                        </a:cubicBezTo>
                        <a:cubicBezTo>
                          <a:pt x="2562" y="4601"/>
                          <a:pt x="2775" y="4406"/>
                          <a:pt x="2775" y="4406"/>
                        </a:cubicBezTo>
                        <a:cubicBezTo>
                          <a:pt x="2775" y="4406"/>
                          <a:pt x="2858" y="4728"/>
                          <a:pt x="2989" y="4835"/>
                        </a:cubicBezTo>
                        <a:cubicBezTo>
                          <a:pt x="3052" y="4884"/>
                          <a:pt x="3114" y="4903"/>
                          <a:pt x="3170" y="4903"/>
                        </a:cubicBezTo>
                        <a:cubicBezTo>
                          <a:pt x="3360" y="4903"/>
                          <a:pt x="3501" y="4692"/>
                          <a:pt x="3501" y="4692"/>
                        </a:cubicBezTo>
                        <a:lnTo>
                          <a:pt x="3501" y="4692"/>
                        </a:lnTo>
                        <a:cubicBezTo>
                          <a:pt x="3479" y="4850"/>
                          <a:pt x="3613" y="4970"/>
                          <a:pt x="3790" y="4970"/>
                        </a:cubicBezTo>
                        <a:cubicBezTo>
                          <a:pt x="3988" y="4970"/>
                          <a:pt x="4238" y="4820"/>
                          <a:pt x="4382" y="4406"/>
                        </a:cubicBezTo>
                        <a:cubicBezTo>
                          <a:pt x="4656" y="3620"/>
                          <a:pt x="4715" y="2763"/>
                          <a:pt x="3632" y="2156"/>
                        </a:cubicBezTo>
                        <a:cubicBezTo>
                          <a:pt x="2560" y="1561"/>
                          <a:pt x="2429" y="1"/>
                          <a:pt x="2429" y="1"/>
                        </a:cubicBezTo>
                        <a:close/>
                      </a:path>
                    </a:pathLst>
                  </a:custGeom>
                  <a:solidFill>
                    <a:srgbClr val="61393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8" name="Google Shape;238;p13"/>
                  <p:cNvSpPr/>
                  <p:nvPr/>
                </p:nvSpPr>
                <p:spPr>
                  <a:xfrm>
                    <a:off x="2498858" y="1740132"/>
                    <a:ext cx="200783" cy="557457"/>
                  </a:xfrm>
                  <a:custGeom>
                    <a:rect b="b" l="l" r="r" t="t"/>
                    <a:pathLst>
                      <a:path extrusionOk="0" h="19968" w="7192">
                        <a:moveTo>
                          <a:pt x="1203" y="1"/>
                        </a:moveTo>
                        <a:cubicBezTo>
                          <a:pt x="513" y="1"/>
                          <a:pt x="41" y="1592"/>
                          <a:pt x="1" y="5442"/>
                        </a:cubicBezTo>
                        <a:cubicBezTo>
                          <a:pt x="1" y="6097"/>
                          <a:pt x="132" y="8180"/>
                          <a:pt x="132" y="8180"/>
                        </a:cubicBezTo>
                        <a:cubicBezTo>
                          <a:pt x="132" y="8180"/>
                          <a:pt x="358" y="12347"/>
                          <a:pt x="1096" y="14241"/>
                        </a:cubicBezTo>
                        <a:cubicBezTo>
                          <a:pt x="2775" y="18527"/>
                          <a:pt x="4239" y="19967"/>
                          <a:pt x="4239" y="19967"/>
                        </a:cubicBezTo>
                        <a:cubicBezTo>
                          <a:pt x="4680" y="19063"/>
                          <a:pt x="7192" y="18503"/>
                          <a:pt x="7192" y="18503"/>
                        </a:cubicBezTo>
                        <a:cubicBezTo>
                          <a:pt x="6537" y="17431"/>
                          <a:pt x="5013" y="13693"/>
                          <a:pt x="4906" y="12895"/>
                        </a:cubicBezTo>
                        <a:cubicBezTo>
                          <a:pt x="4739" y="11752"/>
                          <a:pt x="4263" y="10311"/>
                          <a:pt x="4192" y="8156"/>
                        </a:cubicBezTo>
                        <a:cubicBezTo>
                          <a:pt x="4120" y="6192"/>
                          <a:pt x="4942" y="2537"/>
                          <a:pt x="1584" y="144"/>
                        </a:cubicBezTo>
                        <a:cubicBezTo>
                          <a:pt x="1451" y="50"/>
                          <a:pt x="1323" y="1"/>
                          <a:pt x="1203" y="1"/>
                        </a:cubicBezTo>
                        <a:close/>
                      </a:path>
                    </a:pathLst>
                  </a:custGeom>
                  <a:solidFill>
                    <a:srgbClr val="001E4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9" name="Google Shape;239;p13"/>
                  <p:cNvSpPr/>
                  <p:nvPr/>
                </p:nvSpPr>
                <p:spPr>
                  <a:xfrm>
                    <a:off x="2223650" y="1977461"/>
                    <a:ext cx="54858" cy="97097"/>
                  </a:xfrm>
                  <a:custGeom>
                    <a:rect b="b" l="l" r="r" t="t"/>
                    <a:pathLst>
                      <a:path extrusionOk="0" h="3478" w="1965">
                        <a:moveTo>
                          <a:pt x="988" y="1"/>
                        </a:moveTo>
                        <a:lnTo>
                          <a:pt x="0" y="1775"/>
                        </a:lnTo>
                        <a:lnTo>
                          <a:pt x="988" y="3477"/>
                        </a:lnTo>
                        <a:lnTo>
                          <a:pt x="1965" y="1775"/>
                        </a:lnTo>
                        <a:lnTo>
                          <a:pt x="988" y="1"/>
                        </a:ln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0" name="Google Shape;240;p13"/>
                  <p:cNvSpPr/>
                  <p:nvPr/>
                </p:nvSpPr>
                <p:spPr>
                  <a:xfrm>
                    <a:off x="2284481" y="1977461"/>
                    <a:ext cx="54858" cy="97097"/>
                  </a:xfrm>
                  <a:custGeom>
                    <a:rect b="b" l="l" r="r" t="t"/>
                    <a:pathLst>
                      <a:path extrusionOk="0" h="3478" w="1965">
                        <a:moveTo>
                          <a:pt x="988" y="1"/>
                        </a:moveTo>
                        <a:lnTo>
                          <a:pt x="0" y="1775"/>
                        </a:lnTo>
                        <a:lnTo>
                          <a:pt x="988" y="3477"/>
                        </a:lnTo>
                        <a:lnTo>
                          <a:pt x="1965" y="1775"/>
                        </a:lnTo>
                        <a:lnTo>
                          <a:pt x="988" y="1"/>
                        </a:ln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1" name="Google Shape;241;p13"/>
                  <p:cNvSpPr/>
                  <p:nvPr/>
                </p:nvSpPr>
                <p:spPr>
                  <a:xfrm>
                    <a:off x="2345285" y="1977461"/>
                    <a:ext cx="54886" cy="97097"/>
                  </a:xfrm>
                  <a:custGeom>
                    <a:rect b="b" l="l" r="r" t="t"/>
                    <a:pathLst>
                      <a:path extrusionOk="0" h="3478" w="1966">
                        <a:moveTo>
                          <a:pt x="977" y="1"/>
                        </a:moveTo>
                        <a:lnTo>
                          <a:pt x="1" y="1775"/>
                        </a:lnTo>
                        <a:lnTo>
                          <a:pt x="977" y="3477"/>
                        </a:lnTo>
                        <a:lnTo>
                          <a:pt x="1965" y="1775"/>
                        </a:lnTo>
                        <a:lnTo>
                          <a:pt x="977" y="1"/>
                        </a:ln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2" name="Google Shape;242;p13"/>
                  <p:cNvSpPr/>
                  <p:nvPr/>
                </p:nvSpPr>
                <p:spPr>
                  <a:xfrm>
                    <a:off x="2406117" y="1977461"/>
                    <a:ext cx="54886" cy="97097"/>
                  </a:xfrm>
                  <a:custGeom>
                    <a:rect b="b" l="l" r="r" t="t"/>
                    <a:pathLst>
                      <a:path extrusionOk="0" h="3478" w="1966">
                        <a:moveTo>
                          <a:pt x="977" y="1"/>
                        </a:moveTo>
                        <a:lnTo>
                          <a:pt x="1" y="1775"/>
                        </a:lnTo>
                        <a:lnTo>
                          <a:pt x="977" y="3477"/>
                        </a:lnTo>
                        <a:lnTo>
                          <a:pt x="1965" y="1775"/>
                        </a:lnTo>
                        <a:lnTo>
                          <a:pt x="977" y="1"/>
                        </a:ln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3" name="Google Shape;243;p13"/>
                  <p:cNvSpPr/>
                  <p:nvPr/>
                </p:nvSpPr>
                <p:spPr>
                  <a:xfrm>
                    <a:off x="2466948" y="1977461"/>
                    <a:ext cx="54551" cy="97097"/>
                  </a:xfrm>
                  <a:custGeom>
                    <a:rect b="b" l="l" r="r" t="t"/>
                    <a:pathLst>
                      <a:path extrusionOk="0" h="3478" w="1954">
                        <a:moveTo>
                          <a:pt x="977" y="1"/>
                        </a:moveTo>
                        <a:lnTo>
                          <a:pt x="1" y="1775"/>
                        </a:lnTo>
                        <a:lnTo>
                          <a:pt x="977" y="3477"/>
                        </a:lnTo>
                        <a:lnTo>
                          <a:pt x="1953" y="1775"/>
                        </a:lnTo>
                        <a:lnTo>
                          <a:pt x="977" y="1"/>
                        </a:lnTo>
                        <a:close/>
                      </a:path>
                    </a:pathLst>
                  </a:custGeom>
                  <a:solidFill>
                    <a:srgbClr val="006D8C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4" name="Google Shape;244;p13"/>
                  <p:cNvSpPr/>
                  <p:nvPr/>
                </p:nvSpPr>
                <p:spPr>
                  <a:xfrm>
                    <a:off x="2198580" y="1530134"/>
                    <a:ext cx="64629" cy="84758"/>
                  </a:xfrm>
                  <a:custGeom>
                    <a:rect b="b" l="l" r="r" t="t"/>
                    <a:pathLst>
                      <a:path extrusionOk="0" h="3036" w="2315">
                        <a:moveTo>
                          <a:pt x="909" y="0"/>
                        </a:moveTo>
                        <a:cubicBezTo>
                          <a:pt x="846" y="0"/>
                          <a:pt x="779" y="14"/>
                          <a:pt x="708" y="46"/>
                        </a:cubicBezTo>
                        <a:cubicBezTo>
                          <a:pt x="1" y="352"/>
                          <a:pt x="401" y="3035"/>
                          <a:pt x="1954" y="3035"/>
                        </a:cubicBezTo>
                        <a:cubicBezTo>
                          <a:pt x="1971" y="3035"/>
                          <a:pt x="1988" y="3035"/>
                          <a:pt x="2005" y="3034"/>
                        </a:cubicBezTo>
                        <a:cubicBezTo>
                          <a:pt x="2005" y="3034"/>
                          <a:pt x="2315" y="2891"/>
                          <a:pt x="2136" y="2070"/>
                        </a:cubicBezTo>
                        <a:cubicBezTo>
                          <a:pt x="1958" y="1248"/>
                          <a:pt x="1684" y="1105"/>
                          <a:pt x="1684" y="1105"/>
                        </a:cubicBezTo>
                        <a:cubicBezTo>
                          <a:pt x="1684" y="1105"/>
                          <a:pt x="1463" y="0"/>
                          <a:pt x="909" y="0"/>
                        </a:cubicBezTo>
                        <a:close/>
                      </a:path>
                    </a:pathLst>
                  </a:custGeom>
                  <a:solidFill>
                    <a:srgbClr val="61393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5" name="Google Shape;245;p13"/>
                  <p:cNvSpPr/>
                  <p:nvPr/>
                </p:nvSpPr>
                <p:spPr>
                  <a:xfrm>
                    <a:off x="2439366" y="1514137"/>
                    <a:ext cx="54523" cy="88080"/>
                  </a:xfrm>
                  <a:custGeom>
                    <a:rect b="b" l="l" r="r" t="t"/>
                    <a:pathLst>
                      <a:path extrusionOk="0" h="3155" w="1953">
                        <a:moveTo>
                          <a:pt x="1066" y="1"/>
                        </a:moveTo>
                        <a:cubicBezTo>
                          <a:pt x="463" y="1"/>
                          <a:pt x="381" y="1202"/>
                          <a:pt x="381" y="1202"/>
                        </a:cubicBezTo>
                        <a:cubicBezTo>
                          <a:pt x="381" y="1202"/>
                          <a:pt x="131" y="1369"/>
                          <a:pt x="60" y="2214"/>
                        </a:cubicBezTo>
                        <a:cubicBezTo>
                          <a:pt x="0" y="3059"/>
                          <a:pt x="322" y="3155"/>
                          <a:pt x="322" y="3155"/>
                        </a:cubicBezTo>
                        <a:cubicBezTo>
                          <a:pt x="1905" y="3000"/>
                          <a:pt x="1953" y="238"/>
                          <a:pt x="1215" y="23"/>
                        </a:cubicBezTo>
                        <a:cubicBezTo>
                          <a:pt x="1162" y="8"/>
                          <a:pt x="1113" y="1"/>
                          <a:pt x="1066" y="1"/>
                        </a:cubicBezTo>
                        <a:close/>
                      </a:path>
                    </a:pathLst>
                  </a:custGeom>
                  <a:solidFill>
                    <a:srgbClr val="61393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6" name="Google Shape;246;p13"/>
                  <p:cNvSpPr/>
                  <p:nvPr/>
                </p:nvSpPr>
                <p:spPr>
                  <a:xfrm>
                    <a:off x="2228954" y="1373152"/>
                    <a:ext cx="239365" cy="345451"/>
                  </a:xfrm>
                  <a:custGeom>
                    <a:rect b="b" l="l" r="r" t="t"/>
                    <a:pathLst>
                      <a:path extrusionOk="0" h="12374" w="8574">
                        <a:moveTo>
                          <a:pt x="4287" y="0"/>
                        </a:moveTo>
                        <a:cubicBezTo>
                          <a:pt x="3100" y="0"/>
                          <a:pt x="1815" y="431"/>
                          <a:pt x="786" y="1394"/>
                        </a:cubicBezTo>
                        <a:cubicBezTo>
                          <a:pt x="1" y="2121"/>
                          <a:pt x="394" y="4752"/>
                          <a:pt x="346" y="5347"/>
                        </a:cubicBezTo>
                        <a:cubicBezTo>
                          <a:pt x="286" y="6359"/>
                          <a:pt x="298" y="8443"/>
                          <a:pt x="679" y="9764"/>
                        </a:cubicBezTo>
                        <a:cubicBezTo>
                          <a:pt x="1144" y="11324"/>
                          <a:pt x="2453" y="11646"/>
                          <a:pt x="3537" y="12134"/>
                        </a:cubicBezTo>
                        <a:cubicBezTo>
                          <a:pt x="3915" y="12311"/>
                          <a:pt x="4284" y="12374"/>
                          <a:pt x="4616" y="12374"/>
                        </a:cubicBezTo>
                        <a:cubicBezTo>
                          <a:pt x="5245" y="12374"/>
                          <a:pt x="5743" y="12147"/>
                          <a:pt x="5930" y="12038"/>
                        </a:cubicBezTo>
                        <a:cubicBezTo>
                          <a:pt x="6930" y="11479"/>
                          <a:pt x="8133" y="10967"/>
                          <a:pt x="8323" y="9264"/>
                        </a:cubicBezTo>
                        <a:cubicBezTo>
                          <a:pt x="8573" y="7074"/>
                          <a:pt x="8073" y="3597"/>
                          <a:pt x="7704" y="2168"/>
                        </a:cubicBezTo>
                        <a:cubicBezTo>
                          <a:pt x="7360" y="811"/>
                          <a:pt x="5915" y="0"/>
                          <a:pt x="4287" y="0"/>
                        </a:cubicBezTo>
                        <a:close/>
                      </a:path>
                    </a:pathLst>
                  </a:custGeom>
                  <a:solidFill>
                    <a:srgbClr val="61393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7" name="Google Shape;247;p13"/>
                  <p:cNvSpPr/>
                  <p:nvPr/>
                </p:nvSpPr>
                <p:spPr>
                  <a:xfrm>
                    <a:off x="2216000" y="1371812"/>
                    <a:ext cx="246986" cy="232944"/>
                  </a:xfrm>
                  <a:custGeom>
                    <a:rect b="b" l="l" r="r" t="t"/>
                    <a:pathLst>
                      <a:path extrusionOk="0" h="8344" w="8847">
                        <a:moveTo>
                          <a:pt x="4670" y="1"/>
                        </a:moveTo>
                        <a:cubicBezTo>
                          <a:pt x="4544" y="1"/>
                          <a:pt x="4415" y="5"/>
                          <a:pt x="4287" y="14"/>
                        </a:cubicBezTo>
                        <a:cubicBezTo>
                          <a:pt x="3263" y="73"/>
                          <a:pt x="2203" y="418"/>
                          <a:pt x="1405" y="1168"/>
                        </a:cubicBezTo>
                        <a:cubicBezTo>
                          <a:pt x="0" y="2478"/>
                          <a:pt x="417" y="4431"/>
                          <a:pt x="393" y="4788"/>
                        </a:cubicBezTo>
                        <a:cubicBezTo>
                          <a:pt x="358" y="5193"/>
                          <a:pt x="465" y="5347"/>
                          <a:pt x="631" y="5836"/>
                        </a:cubicBezTo>
                        <a:cubicBezTo>
                          <a:pt x="786" y="6324"/>
                          <a:pt x="834" y="6967"/>
                          <a:pt x="834" y="6967"/>
                        </a:cubicBezTo>
                        <a:cubicBezTo>
                          <a:pt x="834" y="6967"/>
                          <a:pt x="1189" y="8344"/>
                          <a:pt x="1236" y="8344"/>
                        </a:cubicBezTo>
                        <a:cubicBezTo>
                          <a:pt x="1245" y="8344"/>
                          <a:pt x="1244" y="8296"/>
                          <a:pt x="1227" y="8181"/>
                        </a:cubicBezTo>
                        <a:cubicBezTo>
                          <a:pt x="739" y="5097"/>
                          <a:pt x="1060" y="4502"/>
                          <a:pt x="1143" y="4026"/>
                        </a:cubicBezTo>
                        <a:cubicBezTo>
                          <a:pt x="1417" y="2454"/>
                          <a:pt x="477" y="2288"/>
                          <a:pt x="1250" y="1442"/>
                        </a:cubicBezTo>
                        <a:cubicBezTo>
                          <a:pt x="1417" y="1258"/>
                          <a:pt x="1575" y="1181"/>
                          <a:pt x="1734" y="1181"/>
                        </a:cubicBezTo>
                        <a:cubicBezTo>
                          <a:pt x="2316" y="1181"/>
                          <a:pt x="2920" y="2206"/>
                          <a:pt x="4060" y="2776"/>
                        </a:cubicBezTo>
                        <a:cubicBezTo>
                          <a:pt x="4206" y="2854"/>
                          <a:pt x="4416" y="2907"/>
                          <a:pt x="4630" y="2907"/>
                        </a:cubicBezTo>
                        <a:cubicBezTo>
                          <a:pt x="4905" y="2907"/>
                          <a:pt x="5186" y="2820"/>
                          <a:pt x="5346" y="2585"/>
                        </a:cubicBezTo>
                        <a:cubicBezTo>
                          <a:pt x="5941" y="1693"/>
                          <a:pt x="6527" y="863"/>
                          <a:pt x="6868" y="863"/>
                        </a:cubicBezTo>
                        <a:cubicBezTo>
                          <a:pt x="6923" y="863"/>
                          <a:pt x="6972" y="884"/>
                          <a:pt x="7013" y="930"/>
                        </a:cubicBezTo>
                        <a:cubicBezTo>
                          <a:pt x="7323" y="1264"/>
                          <a:pt x="8037" y="1716"/>
                          <a:pt x="7585" y="3050"/>
                        </a:cubicBezTo>
                        <a:cubicBezTo>
                          <a:pt x="7418" y="3514"/>
                          <a:pt x="8323" y="4455"/>
                          <a:pt x="8537" y="7788"/>
                        </a:cubicBezTo>
                        <a:cubicBezTo>
                          <a:pt x="8544" y="7903"/>
                          <a:pt x="8551" y="7951"/>
                          <a:pt x="8557" y="7951"/>
                        </a:cubicBezTo>
                        <a:cubicBezTo>
                          <a:pt x="8591" y="7951"/>
                          <a:pt x="8609" y="6455"/>
                          <a:pt x="8609" y="6455"/>
                        </a:cubicBezTo>
                        <a:cubicBezTo>
                          <a:pt x="8609" y="6455"/>
                          <a:pt x="8573" y="5824"/>
                          <a:pt x="8668" y="5312"/>
                        </a:cubicBezTo>
                        <a:cubicBezTo>
                          <a:pt x="8763" y="4812"/>
                          <a:pt x="8847" y="4633"/>
                          <a:pt x="8763" y="4240"/>
                        </a:cubicBezTo>
                        <a:cubicBezTo>
                          <a:pt x="8692" y="3895"/>
                          <a:pt x="8680" y="2097"/>
                          <a:pt x="7275" y="776"/>
                        </a:cubicBezTo>
                        <a:cubicBezTo>
                          <a:pt x="6784" y="316"/>
                          <a:pt x="5775" y="1"/>
                          <a:pt x="4670" y="1"/>
                        </a:cubicBezTo>
                        <a:close/>
                      </a:path>
                    </a:pathLst>
                  </a:custGeom>
                  <a:solidFill>
                    <a:srgbClr val="F9F5F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248" name="Google Shape;248;p13"/>
                <p:cNvGrpSpPr/>
                <p:nvPr/>
              </p:nvGrpSpPr>
              <p:grpSpPr>
                <a:xfrm>
                  <a:off x="2261821" y="1269850"/>
                  <a:ext cx="490938" cy="1406436"/>
                  <a:chOff x="3769796" y="686825"/>
                  <a:chExt cx="490938" cy="1406436"/>
                </a:xfrm>
              </p:grpSpPr>
              <p:sp>
                <p:nvSpPr>
                  <p:cNvPr id="249" name="Google Shape;249;p13"/>
                  <p:cNvSpPr/>
                  <p:nvPr/>
                </p:nvSpPr>
                <p:spPr>
                  <a:xfrm>
                    <a:off x="3801355" y="1032523"/>
                    <a:ext cx="91681" cy="78988"/>
                  </a:xfrm>
                  <a:custGeom>
                    <a:rect b="b" l="l" r="r" t="t"/>
                    <a:pathLst>
                      <a:path extrusionOk="0" h="3942" w="3942">
                        <a:moveTo>
                          <a:pt x="1965" y="0"/>
                        </a:moveTo>
                        <a:cubicBezTo>
                          <a:pt x="882" y="0"/>
                          <a:pt x="1" y="881"/>
                          <a:pt x="1" y="1965"/>
                        </a:cubicBezTo>
                        <a:cubicBezTo>
                          <a:pt x="1" y="3060"/>
                          <a:pt x="882" y="3941"/>
                          <a:pt x="1965" y="3941"/>
                        </a:cubicBezTo>
                        <a:cubicBezTo>
                          <a:pt x="3060" y="3941"/>
                          <a:pt x="3942" y="3060"/>
                          <a:pt x="3942" y="1965"/>
                        </a:cubicBezTo>
                        <a:cubicBezTo>
                          <a:pt x="3942" y="881"/>
                          <a:pt x="3060" y="0"/>
                          <a:pt x="1965" y="0"/>
                        </a:cubicBezTo>
                        <a:close/>
                      </a:path>
                    </a:pathLst>
                  </a:custGeom>
                  <a:solidFill>
                    <a:srgbClr val="FFF0D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0" name="Google Shape;250;p13"/>
                  <p:cNvSpPr/>
                  <p:nvPr/>
                </p:nvSpPr>
                <p:spPr>
                  <a:xfrm>
                    <a:off x="3882753" y="843082"/>
                    <a:ext cx="27165" cy="42660"/>
                  </a:xfrm>
                  <a:custGeom>
                    <a:rect b="b" l="l" r="r" t="t"/>
                    <a:pathLst>
                      <a:path extrusionOk="0" h="2129" w="1168">
                        <a:moveTo>
                          <a:pt x="532" y="0"/>
                        </a:moveTo>
                        <a:cubicBezTo>
                          <a:pt x="526" y="0"/>
                          <a:pt x="519" y="0"/>
                          <a:pt x="513" y="1"/>
                        </a:cubicBezTo>
                        <a:cubicBezTo>
                          <a:pt x="322" y="1"/>
                          <a:pt x="180" y="191"/>
                          <a:pt x="132" y="382"/>
                        </a:cubicBezTo>
                        <a:cubicBezTo>
                          <a:pt x="1" y="822"/>
                          <a:pt x="180" y="1299"/>
                          <a:pt x="370" y="1739"/>
                        </a:cubicBezTo>
                        <a:cubicBezTo>
                          <a:pt x="418" y="1870"/>
                          <a:pt x="477" y="2001"/>
                          <a:pt x="596" y="2084"/>
                        </a:cubicBezTo>
                        <a:cubicBezTo>
                          <a:pt x="645" y="2113"/>
                          <a:pt x="703" y="2129"/>
                          <a:pt x="758" y="2129"/>
                        </a:cubicBezTo>
                        <a:cubicBezTo>
                          <a:pt x="841" y="2129"/>
                          <a:pt x="918" y="2096"/>
                          <a:pt x="953" y="2025"/>
                        </a:cubicBezTo>
                        <a:cubicBezTo>
                          <a:pt x="1013" y="1906"/>
                          <a:pt x="930" y="1763"/>
                          <a:pt x="858" y="1644"/>
                        </a:cubicBezTo>
                        <a:cubicBezTo>
                          <a:pt x="799" y="1525"/>
                          <a:pt x="751" y="1358"/>
                          <a:pt x="870" y="1287"/>
                        </a:cubicBezTo>
                        <a:cubicBezTo>
                          <a:pt x="918" y="1251"/>
                          <a:pt x="989" y="1251"/>
                          <a:pt x="1049" y="1215"/>
                        </a:cubicBezTo>
                        <a:cubicBezTo>
                          <a:pt x="1168" y="1156"/>
                          <a:pt x="1168" y="989"/>
                          <a:pt x="1132" y="846"/>
                        </a:cubicBezTo>
                        <a:cubicBezTo>
                          <a:pt x="1096" y="668"/>
                          <a:pt x="1025" y="489"/>
                          <a:pt x="930" y="322"/>
                        </a:cubicBezTo>
                        <a:cubicBezTo>
                          <a:pt x="849" y="161"/>
                          <a:pt x="713" y="0"/>
                          <a:pt x="532" y="0"/>
                        </a:cubicBezTo>
                        <a:close/>
                      </a:path>
                    </a:pathLst>
                  </a:custGeom>
                  <a:solidFill>
                    <a:srgbClr val="804A3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1" name="Google Shape;251;p13"/>
                  <p:cNvSpPr/>
                  <p:nvPr/>
                </p:nvSpPr>
                <p:spPr>
                  <a:xfrm>
                    <a:off x="3801355" y="1032523"/>
                    <a:ext cx="91681" cy="78988"/>
                  </a:xfrm>
                  <a:custGeom>
                    <a:rect b="b" l="l" r="r" t="t"/>
                    <a:pathLst>
                      <a:path extrusionOk="0" h="3942" w="3942">
                        <a:moveTo>
                          <a:pt x="1965" y="0"/>
                        </a:moveTo>
                        <a:cubicBezTo>
                          <a:pt x="882" y="0"/>
                          <a:pt x="1" y="881"/>
                          <a:pt x="1" y="1965"/>
                        </a:cubicBezTo>
                        <a:cubicBezTo>
                          <a:pt x="1" y="3060"/>
                          <a:pt x="882" y="3941"/>
                          <a:pt x="1965" y="3941"/>
                        </a:cubicBezTo>
                        <a:cubicBezTo>
                          <a:pt x="3060" y="3941"/>
                          <a:pt x="3942" y="3060"/>
                          <a:pt x="3942" y="1965"/>
                        </a:cubicBezTo>
                        <a:cubicBezTo>
                          <a:pt x="3942" y="881"/>
                          <a:pt x="3060" y="0"/>
                          <a:pt x="1965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2" name="Google Shape;252;p13"/>
                  <p:cNvSpPr/>
                  <p:nvPr/>
                </p:nvSpPr>
                <p:spPr>
                  <a:xfrm>
                    <a:off x="3798029" y="1411865"/>
                    <a:ext cx="40445" cy="34845"/>
                  </a:xfrm>
                  <a:custGeom>
                    <a:rect b="b" l="l" r="r" t="t"/>
                    <a:pathLst>
                      <a:path extrusionOk="0" h="1739" w="1739">
                        <a:moveTo>
                          <a:pt x="870" y="0"/>
                        </a:moveTo>
                        <a:cubicBezTo>
                          <a:pt x="394" y="0"/>
                          <a:pt x="1" y="393"/>
                          <a:pt x="1" y="869"/>
                        </a:cubicBezTo>
                        <a:cubicBezTo>
                          <a:pt x="1" y="1346"/>
                          <a:pt x="394" y="1739"/>
                          <a:pt x="870" y="1739"/>
                        </a:cubicBezTo>
                        <a:cubicBezTo>
                          <a:pt x="1346" y="1739"/>
                          <a:pt x="1739" y="1346"/>
                          <a:pt x="1739" y="869"/>
                        </a:cubicBezTo>
                        <a:cubicBezTo>
                          <a:pt x="1739" y="393"/>
                          <a:pt x="1346" y="0"/>
                          <a:pt x="870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3" name="Google Shape;253;p13"/>
                  <p:cNvSpPr/>
                  <p:nvPr/>
                </p:nvSpPr>
                <p:spPr>
                  <a:xfrm>
                    <a:off x="3798587" y="1429278"/>
                    <a:ext cx="88355" cy="75642"/>
                  </a:xfrm>
                  <a:custGeom>
                    <a:rect b="b" l="l" r="r" t="t"/>
                    <a:pathLst>
                      <a:path extrusionOk="0" h="3775" w="3799">
                        <a:moveTo>
                          <a:pt x="1715" y="0"/>
                        </a:moveTo>
                        <a:lnTo>
                          <a:pt x="0" y="203"/>
                        </a:lnTo>
                        <a:cubicBezTo>
                          <a:pt x="0" y="203"/>
                          <a:pt x="408" y="3757"/>
                          <a:pt x="852" y="3757"/>
                        </a:cubicBezTo>
                        <a:cubicBezTo>
                          <a:pt x="869" y="3757"/>
                          <a:pt x="887" y="3751"/>
                          <a:pt x="905" y="3739"/>
                        </a:cubicBezTo>
                        <a:cubicBezTo>
                          <a:pt x="1049" y="3639"/>
                          <a:pt x="1168" y="3605"/>
                          <a:pt x="1277" y="3605"/>
                        </a:cubicBezTo>
                        <a:cubicBezTo>
                          <a:pt x="1518" y="3605"/>
                          <a:pt x="1709" y="3775"/>
                          <a:pt x="2013" y="3775"/>
                        </a:cubicBezTo>
                        <a:cubicBezTo>
                          <a:pt x="2387" y="3765"/>
                          <a:pt x="2476" y="3413"/>
                          <a:pt x="2718" y="3413"/>
                        </a:cubicBezTo>
                        <a:cubicBezTo>
                          <a:pt x="2769" y="3413"/>
                          <a:pt x="2826" y="3428"/>
                          <a:pt x="2894" y="3465"/>
                        </a:cubicBezTo>
                        <a:cubicBezTo>
                          <a:pt x="3033" y="3537"/>
                          <a:pt x="3165" y="3571"/>
                          <a:pt x="3279" y="3571"/>
                        </a:cubicBezTo>
                        <a:cubicBezTo>
                          <a:pt x="3484" y="3571"/>
                          <a:pt x="3628" y="3458"/>
                          <a:pt x="3644" y="3251"/>
                        </a:cubicBezTo>
                        <a:cubicBezTo>
                          <a:pt x="3656" y="2929"/>
                          <a:pt x="3537" y="2370"/>
                          <a:pt x="3537" y="2370"/>
                        </a:cubicBezTo>
                        <a:cubicBezTo>
                          <a:pt x="3537" y="2370"/>
                          <a:pt x="3799" y="1739"/>
                          <a:pt x="3441" y="1370"/>
                        </a:cubicBezTo>
                        <a:cubicBezTo>
                          <a:pt x="3084" y="989"/>
                          <a:pt x="1882" y="631"/>
                          <a:pt x="1715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4" name="Google Shape;254;p13"/>
                  <p:cNvSpPr/>
                  <p:nvPr/>
                </p:nvSpPr>
                <p:spPr>
                  <a:xfrm>
                    <a:off x="3798029" y="1411865"/>
                    <a:ext cx="40445" cy="34845"/>
                  </a:xfrm>
                  <a:custGeom>
                    <a:rect b="b" l="l" r="r" t="t"/>
                    <a:pathLst>
                      <a:path extrusionOk="0" h="1739" w="1739">
                        <a:moveTo>
                          <a:pt x="870" y="0"/>
                        </a:moveTo>
                        <a:cubicBezTo>
                          <a:pt x="394" y="0"/>
                          <a:pt x="1" y="393"/>
                          <a:pt x="1" y="869"/>
                        </a:cubicBezTo>
                        <a:cubicBezTo>
                          <a:pt x="1" y="1346"/>
                          <a:pt x="394" y="1739"/>
                          <a:pt x="870" y="1739"/>
                        </a:cubicBezTo>
                        <a:cubicBezTo>
                          <a:pt x="1346" y="1739"/>
                          <a:pt x="1739" y="1346"/>
                          <a:pt x="1739" y="869"/>
                        </a:cubicBezTo>
                        <a:cubicBezTo>
                          <a:pt x="1739" y="393"/>
                          <a:pt x="1346" y="0"/>
                          <a:pt x="870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5" name="Google Shape;255;p13"/>
                  <p:cNvSpPr/>
                  <p:nvPr/>
                </p:nvSpPr>
                <p:spPr>
                  <a:xfrm>
                    <a:off x="3783633" y="1061157"/>
                    <a:ext cx="108008" cy="372177"/>
                  </a:xfrm>
                  <a:custGeom>
                    <a:rect b="b" l="l" r="r" t="t"/>
                    <a:pathLst>
                      <a:path extrusionOk="0" h="18574" w="4644">
                        <a:moveTo>
                          <a:pt x="834" y="0"/>
                        </a:moveTo>
                        <a:cubicBezTo>
                          <a:pt x="12" y="2762"/>
                          <a:pt x="1" y="9942"/>
                          <a:pt x="1" y="9942"/>
                        </a:cubicBezTo>
                        <a:cubicBezTo>
                          <a:pt x="1" y="10001"/>
                          <a:pt x="1" y="10061"/>
                          <a:pt x="1" y="10120"/>
                        </a:cubicBezTo>
                        <a:cubicBezTo>
                          <a:pt x="72" y="11287"/>
                          <a:pt x="453" y="17597"/>
                          <a:pt x="643" y="18574"/>
                        </a:cubicBezTo>
                        <a:lnTo>
                          <a:pt x="2358" y="18371"/>
                        </a:lnTo>
                        <a:cubicBezTo>
                          <a:pt x="2251" y="17264"/>
                          <a:pt x="2715" y="15085"/>
                          <a:pt x="3025" y="13049"/>
                        </a:cubicBezTo>
                        <a:cubicBezTo>
                          <a:pt x="3322" y="11085"/>
                          <a:pt x="3334" y="9942"/>
                          <a:pt x="3334" y="9942"/>
                        </a:cubicBezTo>
                        <a:cubicBezTo>
                          <a:pt x="3382" y="9215"/>
                          <a:pt x="3942" y="4239"/>
                          <a:pt x="4644" y="1036"/>
                        </a:cubicBezTo>
                        <a:lnTo>
                          <a:pt x="834" y="0"/>
                        </a:ln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6" name="Google Shape;256;p13"/>
                  <p:cNvSpPr/>
                  <p:nvPr/>
                </p:nvSpPr>
                <p:spPr>
                  <a:xfrm>
                    <a:off x="3784471" y="1192607"/>
                    <a:ext cx="83378" cy="49633"/>
                  </a:xfrm>
                  <a:custGeom>
                    <a:rect b="b" l="l" r="r" t="t"/>
                    <a:pathLst>
                      <a:path extrusionOk="0" h="2477" w="3585">
                        <a:moveTo>
                          <a:pt x="48" y="0"/>
                        </a:moveTo>
                        <a:cubicBezTo>
                          <a:pt x="24" y="477"/>
                          <a:pt x="12" y="929"/>
                          <a:pt x="0" y="1334"/>
                        </a:cubicBezTo>
                        <a:cubicBezTo>
                          <a:pt x="1072" y="1858"/>
                          <a:pt x="2215" y="2239"/>
                          <a:pt x="3382" y="2477"/>
                        </a:cubicBezTo>
                        <a:cubicBezTo>
                          <a:pt x="3441" y="2024"/>
                          <a:pt x="3501" y="1429"/>
                          <a:pt x="3584" y="762"/>
                        </a:cubicBezTo>
                        <a:cubicBezTo>
                          <a:pt x="3179" y="620"/>
                          <a:pt x="2774" y="489"/>
                          <a:pt x="2358" y="370"/>
                        </a:cubicBezTo>
                        <a:cubicBezTo>
                          <a:pt x="1596" y="167"/>
                          <a:pt x="822" y="36"/>
                          <a:pt x="48" y="0"/>
                        </a:cubicBezTo>
                        <a:close/>
                      </a:path>
                    </a:pathLst>
                  </a:custGeom>
                  <a:solidFill>
                    <a:srgbClr val="804A3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7" name="Google Shape;257;p13"/>
                  <p:cNvSpPr/>
                  <p:nvPr/>
                </p:nvSpPr>
                <p:spPr>
                  <a:xfrm>
                    <a:off x="3769796" y="1032523"/>
                    <a:ext cx="123241" cy="194163"/>
                  </a:xfrm>
                  <a:custGeom>
                    <a:rect b="b" l="l" r="r" t="t"/>
                    <a:pathLst>
                      <a:path extrusionOk="0" h="9690" w="5299">
                        <a:moveTo>
                          <a:pt x="3322" y="0"/>
                        </a:moveTo>
                        <a:cubicBezTo>
                          <a:pt x="2429" y="0"/>
                          <a:pt x="1667" y="608"/>
                          <a:pt x="1429" y="1429"/>
                        </a:cubicBezTo>
                        <a:cubicBezTo>
                          <a:pt x="941" y="3072"/>
                          <a:pt x="0" y="5811"/>
                          <a:pt x="0" y="8537"/>
                        </a:cubicBezTo>
                        <a:cubicBezTo>
                          <a:pt x="0" y="8537"/>
                          <a:pt x="1955" y="9689"/>
                          <a:pt x="3942" y="9689"/>
                        </a:cubicBezTo>
                        <a:cubicBezTo>
                          <a:pt x="4092" y="9689"/>
                          <a:pt x="4243" y="9682"/>
                          <a:pt x="4394" y="9668"/>
                        </a:cubicBezTo>
                        <a:cubicBezTo>
                          <a:pt x="4394" y="9668"/>
                          <a:pt x="4775" y="4584"/>
                          <a:pt x="5239" y="2465"/>
                        </a:cubicBezTo>
                        <a:lnTo>
                          <a:pt x="5227" y="2465"/>
                        </a:lnTo>
                        <a:cubicBezTo>
                          <a:pt x="5275" y="2310"/>
                          <a:pt x="5299" y="2143"/>
                          <a:pt x="5299" y="1965"/>
                        </a:cubicBezTo>
                        <a:cubicBezTo>
                          <a:pt x="5299" y="881"/>
                          <a:pt x="4417" y="0"/>
                          <a:pt x="3322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8" name="Google Shape;258;p13"/>
                  <p:cNvSpPr/>
                  <p:nvPr/>
                </p:nvSpPr>
                <p:spPr>
                  <a:xfrm>
                    <a:off x="3887474" y="1996137"/>
                    <a:ext cx="27700" cy="39394"/>
                  </a:xfrm>
                  <a:custGeom>
                    <a:rect b="b" l="l" r="r" t="t"/>
                    <a:pathLst>
                      <a:path extrusionOk="0" h="1966" w="1191">
                        <a:moveTo>
                          <a:pt x="0" y="1"/>
                        </a:moveTo>
                        <a:lnTo>
                          <a:pt x="358" y="1965"/>
                        </a:lnTo>
                        <a:cubicBezTo>
                          <a:pt x="358" y="1965"/>
                          <a:pt x="1084" y="1846"/>
                          <a:pt x="1191" y="846"/>
                        </a:cubicBezTo>
                        <a:lnTo>
                          <a:pt x="1191" y="191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grpSp>
                <p:nvGrpSpPr>
                  <p:cNvPr id="259" name="Google Shape;259;p13"/>
                  <p:cNvGrpSpPr/>
                  <p:nvPr/>
                </p:nvGrpSpPr>
                <p:grpSpPr>
                  <a:xfrm>
                    <a:off x="3801339" y="686825"/>
                    <a:ext cx="459394" cy="1406436"/>
                    <a:chOff x="3804402" y="686825"/>
                    <a:chExt cx="459394" cy="1406436"/>
                  </a:xfrm>
                </p:grpSpPr>
                <p:sp>
                  <p:nvSpPr>
                    <p:cNvPr id="260" name="Google Shape;260;p13"/>
                    <p:cNvSpPr/>
                    <p:nvPr/>
                  </p:nvSpPr>
                  <p:spPr>
                    <a:xfrm>
                      <a:off x="4123111" y="1987320"/>
                      <a:ext cx="43492" cy="66565"/>
                    </a:xfrm>
                    <a:custGeom>
                      <a:rect b="b" l="l" r="r" t="t"/>
                      <a:pathLst>
                        <a:path extrusionOk="0" h="3322" w="1870">
                          <a:moveTo>
                            <a:pt x="1870" y="0"/>
                          </a:moveTo>
                          <a:lnTo>
                            <a:pt x="1" y="667"/>
                          </a:lnTo>
                          <a:lnTo>
                            <a:pt x="167" y="2560"/>
                          </a:lnTo>
                          <a:lnTo>
                            <a:pt x="1870" y="3322"/>
                          </a:lnTo>
                          <a:lnTo>
                            <a:pt x="1870" y="0"/>
                          </a:ln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61" name="Google Shape;261;p13"/>
                    <p:cNvSpPr/>
                    <p:nvPr/>
                  </p:nvSpPr>
                  <p:spPr>
                    <a:xfrm>
                      <a:off x="3904917" y="1977762"/>
                      <a:ext cx="77285" cy="75181"/>
                    </a:xfrm>
                    <a:custGeom>
                      <a:rect b="b" l="l" r="r" t="t"/>
                      <a:pathLst>
                        <a:path extrusionOk="0" h="3752" w="3323">
                          <a:moveTo>
                            <a:pt x="0" y="1"/>
                          </a:moveTo>
                          <a:lnTo>
                            <a:pt x="453" y="1858"/>
                          </a:lnTo>
                          <a:lnTo>
                            <a:pt x="929" y="3120"/>
                          </a:lnTo>
                          <a:lnTo>
                            <a:pt x="2918" y="3751"/>
                          </a:lnTo>
                          <a:lnTo>
                            <a:pt x="3322" y="2644"/>
                          </a:lnTo>
                          <a:lnTo>
                            <a:pt x="3179" y="941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62" name="Google Shape;262;p13"/>
                    <p:cNvSpPr/>
                    <p:nvPr/>
                  </p:nvSpPr>
                  <p:spPr>
                    <a:xfrm>
                      <a:off x="4096529" y="1022744"/>
                      <a:ext cx="91681" cy="78988"/>
                    </a:xfrm>
                    <a:custGeom>
                      <a:rect b="b" l="l" r="r" t="t"/>
                      <a:pathLst>
                        <a:path extrusionOk="0" h="3942" w="3942">
                          <a:moveTo>
                            <a:pt x="1965" y="0"/>
                          </a:moveTo>
                          <a:cubicBezTo>
                            <a:pt x="882" y="0"/>
                            <a:pt x="1" y="881"/>
                            <a:pt x="1" y="1977"/>
                          </a:cubicBezTo>
                          <a:cubicBezTo>
                            <a:pt x="1" y="3060"/>
                            <a:pt x="882" y="3941"/>
                            <a:pt x="1965" y="3941"/>
                          </a:cubicBezTo>
                          <a:cubicBezTo>
                            <a:pt x="3061" y="3941"/>
                            <a:pt x="3942" y="3060"/>
                            <a:pt x="3942" y="1977"/>
                          </a:cubicBezTo>
                          <a:cubicBezTo>
                            <a:pt x="3942" y="881"/>
                            <a:pt x="3061" y="0"/>
                            <a:pt x="1965" y="0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63" name="Google Shape;263;p13"/>
                    <p:cNvSpPr/>
                    <p:nvPr/>
                  </p:nvSpPr>
                  <p:spPr>
                    <a:xfrm>
                      <a:off x="4200370" y="1395874"/>
                      <a:ext cx="40445" cy="34845"/>
                    </a:xfrm>
                    <a:custGeom>
                      <a:rect b="b" l="l" r="r" t="t"/>
                      <a:pathLst>
                        <a:path extrusionOk="0" h="1739" w="1739">
                          <a:moveTo>
                            <a:pt x="870" y="1"/>
                          </a:moveTo>
                          <a:cubicBezTo>
                            <a:pt x="393" y="1"/>
                            <a:pt x="0" y="393"/>
                            <a:pt x="0" y="870"/>
                          </a:cubicBezTo>
                          <a:cubicBezTo>
                            <a:pt x="0" y="1346"/>
                            <a:pt x="393" y="1739"/>
                            <a:pt x="870" y="1739"/>
                          </a:cubicBezTo>
                          <a:cubicBezTo>
                            <a:pt x="1346" y="1739"/>
                            <a:pt x="1739" y="1346"/>
                            <a:pt x="1739" y="870"/>
                          </a:cubicBezTo>
                          <a:cubicBezTo>
                            <a:pt x="1739" y="393"/>
                            <a:pt x="1346" y="1"/>
                            <a:pt x="870" y="1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64" name="Google Shape;264;p13"/>
                    <p:cNvSpPr/>
                    <p:nvPr/>
                  </p:nvSpPr>
                  <p:spPr>
                    <a:xfrm>
                      <a:off x="4164090" y="1412806"/>
                      <a:ext cx="88634" cy="82254"/>
                    </a:xfrm>
                    <a:custGeom>
                      <a:rect b="b" l="l" r="r" t="t"/>
                      <a:pathLst>
                        <a:path extrusionOk="0" h="4105" w="3811">
                          <a:moveTo>
                            <a:pt x="3299" y="1"/>
                          </a:moveTo>
                          <a:lnTo>
                            <a:pt x="1596" y="239"/>
                          </a:lnTo>
                          <a:cubicBezTo>
                            <a:pt x="1584" y="894"/>
                            <a:pt x="501" y="1549"/>
                            <a:pt x="251" y="2001"/>
                          </a:cubicBezTo>
                          <a:cubicBezTo>
                            <a:pt x="1" y="2454"/>
                            <a:pt x="417" y="2989"/>
                            <a:pt x="417" y="2989"/>
                          </a:cubicBezTo>
                          <a:cubicBezTo>
                            <a:pt x="417" y="2989"/>
                            <a:pt x="441" y="3561"/>
                            <a:pt x="548" y="3870"/>
                          </a:cubicBezTo>
                          <a:cubicBezTo>
                            <a:pt x="597" y="4024"/>
                            <a:pt x="713" y="4104"/>
                            <a:pt x="857" y="4104"/>
                          </a:cubicBezTo>
                          <a:cubicBezTo>
                            <a:pt x="993" y="4104"/>
                            <a:pt x="1154" y="4033"/>
                            <a:pt x="1310" y="3882"/>
                          </a:cubicBezTo>
                          <a:cubicBezTo>
                            <a:pt x="1390" y="3811"/>
                            <a:pt x="1461" y="3785"/>
                            <a:pt x="1528" y="3785"/>
                          </a:cubicBezTo>
                          <a:cubicBezTo>
                            <a:pt x="1711" y="3785"/>
                            <a:pt x="1868" y="3981"/>
                            <a:pt x="2124" y="3981"/>
                          </a:cubicBezTo>
                          <a:cubicBezTo>
                            <a:pt x="2164" y="3981"/>
                            <a:pt x="2206" y="3977"/>
                            <a:pt x="2251" y="3966"/>
                          </a:cubicBezTo>
                          <a:cubicBezTo>
                            <a:pt x="2598" y="3879"/>
                            <a:pt x="2727" y="3605"/>
                            <a:pt x="3047" y="3605"/>
                          </a:cubicBezTo>
                          <a:cubicBezTo>
                            <a:pt x="3123" y="3605"/>
                            <a:pt x="3209" y="3620"/>
                            <a:pt x="3311" y="3656"/>
                          </a:cubicBezTo>
                          <a:cubicBezTo>
                            <a:pt x="3323" y="3660"/>
                            <a:pt x="3334" y="3662"/>
                            <a:pt x="3345" y="3662"/>
                          </a:cubicBezTo>
                          <a:cubicBezTo>
                            <a:pt x="3810" y="3662"/>
                            <a:pt x="3299" y="1"/>
                            <a:pt x="3299" y="1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65" name="Google Shape;265;p13"/>
                    <p:cNvSpPr/>
                    <p:nvPr/>
                  </p:nvSpPr>
                  <p:spPr>
                    <a:xfrm>
                      <a:off x="4200370" y="1395874"/>
                      <a:ext cx="40445" cy="34845"/>
                    </a:xfrm>
                    <a:custGeom>
                      <a:rect b="b" l="l" r="r" t="t"/>
                      <a:pathLst>
                        <a:path extrusionOk="0" h="1739" w="1739">
                          <a:moveTo>
                            <a:pt x="870" y="1"/>
                          </a:moveTo>
                          <a:cubicBezTo>
                            <a:pt x="393" y="1"/>
                            <a:pt x="0" y="393"/>
                            <a:pt x="0" y="870"/>
                          </a:cubicBezTo>
                          <a:cubicBezTo>
                            <a:pt x="0" y="1346"/>
                            <a:pt x="393" y="1739"/>
                            <a:pt x="870" y="1739"/>
                          </a:cubicBezTo>
                          <a:cubicBezTo>
                            <a:pt x="1346" y="1739"/>
                            <a:pt x="1739" y="1346"/>
                            <a:pt x="1739" y="870"/>
                          </a:cubicBezTo>
                          <a:cubicBezTo>
                            <a:pt x="1739" y="393"/>
                            <a:pt x="1346" y="1"/>
                            <a:pt x="870" y="1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66" name="Google Shape;266;p13"/>
                    <p:cNvSpPr/>
                    <p:nvPr/>
                  </p:nvSpPr>
                  <p:spPr>
                    <a:xfrm>
                      <a:off x="4097924" y="1051359"/>
                      <a:ext cx="142894" cy="366225"/>
                    </a:xfrm>
                    <a:custGeom>
                      <a:rect b="b" l="l" r="r" t="t"/>
                      <a:pathLst>
                        <a:path extrusionOk="0" h="18277" w="6144">
                          <a:moveTo>
                            <a:pt x="3810" y="1"/>
                          </a:moveTo>
                          <a:lnTo>
                            <a:pt x="0" y="1037"/>
                          </a:lnTo>
                          <a:cubicBezTo>
                            <a:pt x="691" y="4240"/>
                            <a:pt x="1262" y="9228"/>
                            <a:pt x="1310" y="9943"/>
                          </a:cubicBezTo>
                          <a:cubicBezTo>
                            <a:pt x="1310" y="9955"/>
                            <a:pt x="1310" y="9966"/>
                            <a:pt x="1310" y="9978"/>
                          </a:cubicBezTo>
                          <a:cubicBezTo>
                            <a:pt x="1310" y="10014"/>
                            <a:pt x="1310" y="10038"/>
                            <a:pt x="1310" y="10074"/>
                          </a:cubicBezTo>
                          <a:cubicBezTo>
                            <a:pt x="1310" y="10097"/>
                            <a:pt x="1322" y="10133"/>
                            <a:pt x="1322" y="10157"/>
                          </a:cubicBezTo>
                          <a:cubicBezTo>
                            <a:pt x="1322" y="10181"/>
                            <a:pt x="1322" y="10205"/>
                            <a:pt x="1334" y="10228"/>
                          </a:cubicBezTo>
                          <a:cubicBezTo>
                            <a:pt x="1334" y="10264"/>
                            <a:pt x="1346" y="10300"/>
                            <a:pt x="1357" y="10324"/>
                          </a:cubicBezTo>
                          <a:cubicBezTo>
                            <a:pt x="1357" y="10336"/>
                            <a:pt x="1357" y="10347"/>
                            <a:pt x="1357" y="10359"/>
                          </a:cubicBezTo>
                          <a:cubicBezTo>
                            <a:pt x="1357" y="10359"/>
                            <a:pt x="1369" y="10383"/>
                            <a:pt x="1381" y="10431"/>
                          </a:cubicBezTo>
                          <a:cubicBezTo>
                            <a:pt x="1381" y="10431"/>
                            <a:pt x="1381" y="10443"/>
                            <a:pt x="1381" y="10443"/>
                          </a:cubicBezTo>
                          <a:cubicBezTo>
                            <a:pt x="1465" y="10728"/>
                            <a:pt x="1786" y="11752"/>
                            <a:pt x="2441" y="13300"/>
                          </a:cubicBezTo>
                          <a:cubicBezTo>
                            <a:pt x="3262" y="15193"/>
                            <a:pt x="4251" y="17182"/>
                            <a:pt x="4441" y="18277"/>
                          </a:cubicBezTo>
                          <a:lnTo>
                            <a:pt x="6144" y="18039"/>
                          </a:lnTo>
                          <a:cubicBezTo>
                            <a:pt x="6084" y="17074"/>
                            <a:pt x="4906" y="11109"/>
                            <a:pt x="4644" y="9788"/>
                          </a:cubicBezTo>
                          <a:cubicBezTo>
                            <a:pt x="4644" y="8740"/>
                            <a:pt x="4560" y="2525"/>
                            <a:pt x="3810" y="1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67" name="Google Shape;267;p13"/>
                    <p:cNvSpPr/>
                    <p:nvPr/>
                  </p:nvSpPr>
                  <p:spPr>
                    <a:xfrm>
                      <a:off x="4131414" y="1178521"/>
                      <a:ext cx="73680" cy="50615"/>
                    </a:xfrm>
                    <a:custGeom>
                      <a:rect b="b" l="l" r="r" t="t"/>
                      <a:pathLst>
                        <a:path extrusionOk="0" h="2526" w="3168">
                          <a:moveTo>
                            <a:pt x="3108" y="1"/>
                          </a:moveTo>
                          <a:cubicBezTo>
                            <a:pt x="1834" y="465"/>
                            <a:pt x="703" y="1346"/>
                            <a:pt x="1" y="2525"/>
                          </a:cubicBezTo>
                          <a:cubicBezTo>
                            <a:pt x="1108" y="2394"/>
                            <a:pt x="2192" y="2025"/>
                            <a:pt x="3168" y="1465"/>
                          </a:cubicBezTo>
                          <a:cubicBezTo>
                            <a:pt x="3156" y="1025"/>
                            <a:pt x="3132" y="525"/>
                            <a:pt x="3108" y="1"/>
                          </a:cubicBezTo>
                          <a:close/>
                        </a:path>
                      </a:pathLst>
                    </a:custGeom>
                    <a:solidFill>
                      <a:srgbClr val="804A3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68" name="Google Shape;268;p13"/>
                    <p:cNvSpPr/>
                    <p:nvPr/>
                  </p:nvSpPr>
                  <p:spPr>
                    <a:xfrm>
                      <a:off x="4096529" y="1022744"/>
                      <a:ext cx="119381" cy="193963"/>
                    </a:xfrm>
                    <a:custGeom>
                      <a:rect b="b" l="l" r="r" t="t"/>
                      <a:pathLst>
                        <a:path extrusionOk="0" h="9680" w="5133">
                          <a:moveTo>
                            <a:pt x="1965" y="0"/>
                          </a:moveTo>
                          <a:cubicBezTo>
                            <a:pt x="882" y="0"/>
                            <a:pt x="1" y="881"/>
                            <a:pt x="1" y="1977"/>
                          </a:cubicBezTo>
                          <a:cubicBezTo>
                            <a:pt x="1" y="2143"/>
                            <a:pt x="24" y="2310"/>
                            <a:pt x="60" y="2465"/>
                          </a:cubicBezTo>
                          <a:cubicBezTo>
                            <a:pt x="524" y="4584"/>
                            <a:pt x="1001" y="8049"/>
                            <a:pt x="1239" y="9680"/>
                          </a:cubicBezTo>
                          <a:cubicBezTo>
                            <a:pt x="1584" y="9632"/>
                            <a:pt x="4084" y="9192"/>
                            <a:pt x="5132" y="8573"/>
                          </a:cubicBezTo>
                          <a:cubicBezTo>
                            <a:pt x="4704" y="5596"/>
                            <a:pt x="4358" y="3072"/>
                            <a:pt x="3870" y="1429"/>
                          </a:cubicBezTo>
                          <a:lnTo>
                            <a:pt x="3858" y="1429"/>
                          </a:lnTo>
                          <a:cubicBezTo>
                            <a:pt x="3632" y="607"/>
                            <a:pt x="2870" y="0"/>
                            <a:pt x="1965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69" name="Google Shape;269;p13"/>
                    <p:cNvSpPr/>
                    <p:nvPr/>
                  </p:nvSpPr>
                  <p:spPr>
                    <a:xfrm>
                      <a:off x="3874730" y="1341471"/>
                      <a:ext cx="133777" cy="115256"/>
                    </a:xfrm>
                    <a:custGeom>
                      <a:rect b="b" l="l" r="r" t="t"/>
                      <a:pathLst>
                        <a:path extrusionOk="0" h="5752" w="5752">
                          <a:moveTo>
                            <a:pt x="2882" y="1"/>
                          </a:moveTo>
                          <a:cubicBezTo>
                            <a:pt x="1287" y="1"/>
                            <a:pt x="1" y="1287"/>
                            <a:pt x="1" y="2870"/>
                          </a:cubicBezTo>
                          <a:cubicBezTo>
                            <a:pt x="1" y="4466"/>
                            <a:pt x="1287" y="5752"/>
                            <a:pt x="2882" y="5752"/>
                          </a:cubicBezTo>
                          <a:cubicBezTo>
                            <a:pt x="4466" y="5752"/>
                            <a:pt x="5751" y="4466"/>
                            <a:pt x="5751" y="2870"/>
                          </a:cubicBezTo>
                          <a:cubicBezTo>
                            <a:pt x="5751" y="1287"/>
                            <a:pt x="4466" y="1"/>
                            <a:pt x="2882" y="1"/>
                          </a:cubicBezTo>
                          <a:close/>
                        </a:path>
                      </a:pathLst>
                    </a:custGeom>
                    <a:solidFill>
                      <a:srgbClr val="001E4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70" name="Google Shape;270;p13"/>
                    <p:cNvSpPr/>
                    <p:nvPr/>
                  </p:nvSpPr>
                  <p:spPr>
                    <a:xfrm>
                      <a:off x="3883870" y="1698871"/>
                      <a:ext cx="113287" cy="317113"/>
                    </a:xfrm>
                    <a:custGeom>
                      <a:rect b="b" l="l" r="r" t="t"/>
                      <a:pathLst>
                        <a:path extrusionOk="0" h="15826" w="4871">
                          <a:moveTo>
                            <a:pt x="1" y="0"/>
                          </a:moveTo>
                          <a:lnTo>
                            <a:pt x="751" y="15538"/>
                          </a:lnTo>
                          <a:cubicBezTo>
                            <a:pt x="751" y="15538"/>
                            <a:pt x="1738" y="15825"/>
                            <a:pt x="2948" y="15825"/>
                          </a:cubicBezTo>
                          <a:cubicBezTo>
                            <a:pt x="3480" y="15825"/>
                            <a:pt x="4055" y="15770"/>
                            <a:pt x="4608" y="15609"/>
                          </a:cubicBezTo>
                          <a:lnTo>
                            <a:pt x="4870" y="0"/>
                          </a:lnTo>
                          <a:close/>
                        </a:path>
                      </a:pathLst>
                    </a:custGeom>
                    <a:solidFill>
                      <a:srgbClr val="001E4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71" name="Google Shape;271;p13"/>
                    <p:cNvSpPr/>
                    <p:nvPr/>
                  </p:nvSpPr>
                  <p:spPr>
                    <a:xfrm>
                      <a:off x="3874730" y="1399221"/>
                      <a:ext cx="133777" cy="299661"/>
                    </a:xfrm>
                    <a:custGeom>
                      <a:rect b="b" l="l" r="r" t="t"/>
                      <a:pathLst>
                        <a:path extrusionOk="0" h="14955" w="5752">
                          <a:moveTo>
                            <a:pt x="1" y="0"/>
                          </a:moveTo>
                          <a:lnTo>
                            <a:pt x="394" y="14954"/>
                          </a:lnTo>
                          <a:lnTo>
                            <a:pt x="5263" y="14954"/>
                          </a:lnTo>
                          <a:lnTo>
                            <a:pt x="5751" y="0"/>
                          </a:lnTo>
                          <a:close/>
                        </a:path>
                      </a:pathLst>
                    </a:custGeom>
                    <a:solidFill>
                      <a:srgbClr val="001E4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72" name="Google Shape;272;p13"/>
                    <p:cNvSpPr/>
                    <p:nvPr/>
                  </p:nvSpPr>
                  <p:spPr>
                    <a:xfrm>
                      <a:off x="3883870" y="1649958"/>
                      <a:ext cx="113287" cy="97843"/>
                    </a:xfrm>
                    <a:custGeom>
                      <a:rect b="b" l="l" r="r" t="t"/>
                      <a:pathLst>
                        <a:path extrusionOk="0" h="4883" w="4871">
                          <a:moveTo>
                            <a:pt x="2441" y="1"/>
                          </a:moveTo>
                          <a:cubicBezTo>
                            <a:pt x="1096" y="1"/>
                            <a:pt x="1" y="1096"/>
                            <a:pt x="1" y="2441"/>
                          </a:cubicBezTo>
                          <a:cubicBezTo>
                            <a:pt x="1" y="3787"/>
                            <a:pt x="1096" y="4882"/>
                            <a:pt x="2441" y="4882"/>
                          </a:cubicBezTo>
                          <a:cubicBezTo>
                            <a:pt x="3787" y="4882"/>
                            <a:pt x="4870" y="3787"/>
                            <a:pt x="4870" y="2441"/>
                          </a:cubicBezTo>
                          <a:cubicBezTo>
                            <a:pt x="4870" y="1096"/>
                            <a:pt x="3787" y="1"/>
                            <a:pt x="2441" y="1"/>
                          </a:cubicBezTo>
                          <a:close/>
                        </a:path>
                      </a:pathLst>
                    </a:custGeom>
                    <a:solidFill>
                      <a:srgbClr val="001E4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73" name="Google Shape;273;p13"/>
                    <p:cNvSpPr/>
                    <p:nvPr/>
                  </p:nvSpPr>
                  <p:spPr>
                    <a:xfrm>
                      <a:off x="4014851" y="1341471"/>
                      <a:ext cx="133754" cy="115256"/>
                    </a:xfrm>
                    <a:custGeom>
                      <a:rect b="b" l="l" r="r" t="t"/>
                      <a:pathLst>
                        <a:path extrusionOk="0" h="5752" w="5751">
                          <a:moveTo>
                            <a:pt x="2870" y="1"/>
                          </a:moveTo>
                          <a:cubicBezTo>
                            <a:pt x="1286" y="1"/>
                            <a:pt x="0" y="1287"/>
                            <a:pt x="0" y="2870"/>
                          </a:cubicBezTo>
                          <a:cubicBezTo>
                            <a:pt x="0" y="4466"/>
                            <a:pt x="1286" y="5752"/>
                            <a:pt x="2870" y="5752"/>
                          </a:cubicBezTo>
                          <a:cubicBezTo>
                            <a:pt x="4453" y="5752"/>
                            <a:pt x="5751" y="4466"/>
                            <a:pt x="5751" y="2870"/>
                          </a:cubicBezTo>
                          <a:cubicBezTo>
                            <a:pt x="5751" y="1287"/>
                            <a:pt x="4453" y="1"/>
                            <a:pt x="2870" y="1"/>
                          </a:cubicBezTo>
                          <a:close/>
                        </a:path>
                      </a:pathLst>
                    </a:custGeom>
                    <a:solidFill>
                      <a:srgbClr val="001E4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74" name="Google Shape;274;p13"/>
                    <p:cNvSpPr/>
                    <p:nvPr/>
                  </p:nvSpPr>
                  <p:spPr>
                    <a:xfrm>
                      <a:off x="4064132" y="1692659"/>
                      <a:ext cx="138475" cy="319959"/>
                    </a:xfrm>
                    <a:custGeom>
                      <a:rect b="b" l="l" r="r" t="t"/>
                      <a:pathLst>
                        <a:path extrusionOk="0" h="15968" w="5954">
                          <a:moveTo>
                            <a:pt x="4858" y="1"/>
                          </a:moveTo>
                          <a:lnTo>
                            <a:pt x="1" y="429"/>
                          </a:lnTo>
                          <a:lnTo>
                            <a:pt x="2096" y="15848"/>
                          </a:lnTo>
                          <a:cubicBezTo>
                            <a:pt x="2096" y="15848"/>
                            <a:pt x="2720" y="15968"/>
                            <a:pt x="3570" y="15968"/>
                          </a:cubicBezTo>
                          <a:cubicBezTo>
                            <a:pt x="4283" y="15968"/>
                            <a:pt x="5156" y="15884"/>
                            <a:pt x="5954" y="15574"/>
                          </a:cubicBezTo>
                          <a:lnTo>
                            <a:pt x="4858" y="1"/>
                          </a:lnTo>
                          <a:close/>
                        </a:path>
                      </a:pathLst>
                    </a:custGeom>
                    <a:solidFill>
                      <a:srgbClr val="001E4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75" name="Google Shape;275;p13"/>
                    <p:cNvSpPr/>
                    <p:nvPr/>
                  </p:nvSpPr>
                  <p:spPr>
                    <a:xfrm>
                      <a:off x="4015130" y="1392528"/>
                      <a:ext cx="161733" cy="310160"/>
                    </a:xfrm>
                    <a:custGeom>
                      <a:rect b="b" l="l" r="r" t="t"/>
                      <a:pathLst>
                        <a:path extrusionOk="0" h="15479" w="6954">
                          <a:moveTo>
                            <a:pt x="5715" y="1"/>
                          </a:moveTo>
                          <a:lnTo>
                            <a:pt x="0" y="656"/>
                          </a:lnTo>
                          <a:lnTo>
                            <a:pt x="2108" y="15479"/>
                          </a:lnTo>
                          <a:lnTo>
                            <a:pt x="6953" y="14919"/>
                          </a:lnTo>
                          <a:lnTo>
                            <a:pt x="5715" y="1"/>
                          </a:lnTo>
                          <a:close/>
                        </a:path>
                      </a:pathLst>
                    </a:custGeom>
                    <a:solidFill>
                      <a:srgbClr val="001E4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76" name="Google Shape;276;p13"/>
                    <p:cNvSpPr/>
                    <p:nvPr/>
                  </p:nvSpPr>
                  <p:spPr>
                    <a:xfrm>
                      <a:off x="4063853" y="1648054"/>
                      <a:ext cx="113287" cy="97823"/>
                    </a:xfrm>
                    <a:custGeom>
                      <a:rect b="b" l="l" r="r" t="t"/>
                      <a:pathLst>
                        <a:path extrusionOk="0" h="4882" w="4871">
                          <a:moveTo>
                            <a:pt x="2441" y="0"/>
                          </a:moveTo>
                          <a:cubicBezTo>
                            <a:pt x="1096" y="0"/>
                            <a:pt x="1" y="1096"/>
                            <a:pt x="1" y="2441"/>
                          </a:cubicBezTo>
                          <a:cubicBezTo>
                            <a:pt x="1" y="3787"/>
                            <a:pt x="1096" y="4882"/>
                            <a:pt x="2441" y="4882"/>
                          </a:cubicBezTo>
                          <a:cubicBezTo>
                            <a:pt x="3787" y="4882"/>
                            <a:pt x="4870" y="3787"/>
                            <a:pt x="4870" y="2441"/>
                          </a:cubicBezTo>
                          <a:cubicBezTo>
                            <a:pt x="4870" y="1096"/>
                            <a:pt x="3787" y="0"/>
                            <a:pt x="2441" y="0"/>
                          </a:cubicBezTo>
                          <a:close/>
                        </a:path>
                      </a:pathLst>
                    </a:custGeom>
                    <a:solidFill>
                      <a:srgbClr val="001E4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77" name="Google Shape;277;p13"/>
                    <p:cNvSpPr/>
                    <p:nvPr/>
                  </p:nvSpPr>
                  <p:spPr>
                    <a:xfrm>
                      <a:off x="3874730" y="1341471"/>
                      <a:ext cx="273880" cy="115256"/>
                    </a:xfrm>
                    <a:custGeom>
                      <a:rect b="b" l="l" r="r" t="t"/>
                      <a:pathLst>
                        <a:path extrusionOk="0" h="5752" w="11776">
                          <a:moveTo>
                            <a:pt x="1" y="1"/>
                          </a:moveTo>
                          <a:lnTo>
                            <a:pt x="1" y="2894"/>
                          </a:lnTo>
                          <a:cubicBezTo>
                            <a:pt x="13" y="4478"/>
                            <a:pt x="1298" y="5752"/>
                            <a:pt x="2882" y="5752"/>
                          </a:cubicBezTo>
                          <a:lnTo>
                            <a:pt x="8895" y="5752"/>
                          </a:lnTo>
                          <a:cubicBezTo>
                            <a:pt x="9002" y="5752"/>
                            <a:pt x="9121" y="5740"/>
                            <a:pt x="9228" y="5728"/>
                          </a:cubicBezTo>
                          <a:cubicBezTo>
                            <a:pt x="10681" y="5561"/>
                            <a:pt x="11764" y="4335"/>
                            <a:pt x="11764" y="2894"/>
                          </a:cubicBezTo>
                          <a:lnTo>
                            <a:pt x="11776" y="2894"/>
                          </a:lnTo>
                          <a:lnTo>
                            <a:pt x="11776" y="1"/>
                          </a:lnTo>
                          <a:close/>
                        </a:path>
                      </a:pathLst>
                    </a:custGeom>
                    <a:solidFill>
                      <a:srgbClr val="001E4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78" name="Google Shape;278;p13"/>
                    <p:cNvSpPr/>
                    <p:nvPr/>
                  </p:nvSpPr>
                  <p:spPr>
                    <a:xfrm>
                      <a:off x="3874730" y="1341471"/>
                      <a:ext cx="273880" cy="115256"/>
                    </a:xfrm>
                    <a:custGeom>
                      <a:rect b="b" l="l" r="r" t="t"/>
                      <a:pathLst>
                        <a:path extrusionOk="0" h="5752" w="11776">
                          <a:moveTo>
                            <a:pt x="1" y="1"/>
                          </a:moveTo>
                          <a:lnTo>
                            <a:pt x="1" y="2894"/>
                          </a:lnTo>
                          <a:cubicBezTo>
                            <a:pt x="13" y="4478"/>
                            <a:pt x="1298" y="5752"/>
                            <a:pt x="2882" y="5752"/>
                          </a:cubicBezTo>
                          <a:lnTo>
                            <a:pt x="8895" y="5752"/>
                          </a:lnTo>
                          <a:cubicBezTo>
                            <a:pt x="9002" y="5752"/>
                            <a:pt x="9121" y="5740"/>
                            <a:pt x="9228" y="5728"/>
                          </a:cubicBezTo>
                          <a:cubicBezTo>
                            <a:pt x="10681" y="5561"/>
                            <a:pt x="11764" y="4335"/>
                            <a:pt x="11764" y="2894"/>
                          </a:cubicBezTo>
                          <a:lnTo>
                            <a:pt x="11776" y="2894"/>
                          </a:lnTo>
                          <a:lnTo>
                            <a:pt x="11776" y="1"/>
                          </a:lnTo>
                          <a:close/>
                        </a:path>
                      </a:pathLst>
                    </a:custGeom>
                    <a:solidFill>
                      <a:srgbClr val="001E4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79" name="Google Shape;279;p13"/>
                    <p:cNvSpPr/>
                    <p:nvPr/>
                  </p:nvSpPr>
                  <p:spPr>
                    <a:xfrm>
                      <a:off x="4096529" y="1022744"/>
                      <a:ext cx="91681" cy="78988"/>
                    </a:xfrm>
                    <a:custGeom>
                      <a:rect b="b" l="l" r="r" t="t"/>
                      <a:pathLst>
                        <a:path extrusionOk="0" h="3942" w="3942">
                          <a:moveTo>
                            <a:pt x="1965" y="0"/>
                          </a:moveTo>
                          <a:cubicBezTo>
                            <a:pt x="882" y="0"/>
                            <a:pt x="1" y="881"/>
                            <a:pt x="1" y="1977"/>
                          </a:cubicBezTo>
                          <a:cubicBezTo>
                            <a:pt x="1" y="3060"/>
                            <a:pt x="882" y="3941"/>
                            <a:pt x="1965" y="3941"/>
                          </a:cubicBezTo>
                          <a:cubicBezTo>
                            <a:pt x="3061" y="3941"/>
                            <a:pt x="3942" y="3060"/>
                            <a:pt x="3942" y="1977"/>
                          </a:cubicBezTo>
                          <a:cubicBezTo>
                            <a:pt x="3942" y="881"/>
                            <a:pt x="3061" y="0"/>
                            <a:pt x="1965" y="0"/>
                          </a:cubicBezTo>
                          <a:close/>
                        </a:path>
                      </a:pathLst>
                    </a:custGeom>
                    <a:solidFill>
                      <a:srgbClr val="FFF0D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80" name="Google Shape;280;p13"/>
                    <p:cNvSpPr/>
                    <p:nvPr/>
                  </p:nvSpPr>
                  <p:spPr>
                    <a:xfrm>
                      <a:off x="3816030" y="972629"/>
                      <a:ext cx="396564" cy="485749"/>
                    </a:xfrm>
                    <a:custGeom>
                      <a:rect b="b" l="l" r="r" t="t"/>
                      <a:pathLst>
                        <a:path extrusionOk="0" h="24242" w="17051">
                          <a:moveTo>
                            <a:pt x="7726" y="1"/>
                          </a:moveTo>
                          <a:cubicBezTo>
                            <a:pt x="4115" y="1"/>
                            <a:pt x="1" y="3513"/>
                            <a:pt x="1" y="3513"/>
                          </a:cubicBezTo>
                          <a:lnTo>
                            <a:pt x="1965" y="13407"/>
                          </a:lnTo>
                          <a:cubicBezTo>
                            <a:pt x="1965" y="13407"/>
                            <a:pt x="1358" y="19563"/>
                            <a:pt x="1453" y="20706"/>
                          </a:cubicBezTo>
                          <a:cubicBezTo>
                            <a:pt x="1545" y="21697"/>
                            <a:pt x="2041" y="21767"/>
                            <a:pt x="2179" y="21767"/>
                          </a:cubicBezTo>
                          <a:cubicBezTo>
                            <a:pt x="2202" y="21767"/>
                            <a:pt x="2215" y="21765"/>
                            <a:pt x="2215" y="21765"/>
                          </a:cubicBezTo>
                          <a:lnTo>
                            <a:pt x="2215" y="23551"/>
                          </a:lnTo>
                          <a:cubicBezTo>
                            <a:pt x="2215" y="23551"/>
                            <a:pt x="5132" y="24242"/>
                            <a:pt x="8823" y="24242"/>
                          </a:cubicBezTo>
                          <a:cubicBezTo>
                            <a:pt x="11764" y="24242"/>
                            <a:pt x="15026" y="23587"/>
                            <a:pt x="15145" y="23278"/>
                          </a:cubicBezTo>
                          <a:lnTo>
                            <a:pt x="15169" y="21813"/>
                          </a:lnTo>
                          <a:cubicBezTo>
                            <a:pt x="15169" y="21813"/>
                            <a:pt x="16491" y="21218"/>
                            <a:pt x="16765" y="19753"/>
                          </a:cubicBezTo>
                          <a:cubicBezTo>
                            <a:pt x="17050" y="18289"/>
                            <a:pt x="15193" y="14491"/>
                            <a:pt x="15098" y="12812"/>
                          </a:cubicBezTo>
                          <a:cubicBezTo>
                            <a:pt x="15002" y="11121"/>
                            <a:pt x="15074" y="2811"/>
                            <a:pt x="15074" y="2811"/>
                          </a:cubicBezTo>
                          <a:cubicBezTo>
                            <a:pt x="15074" y="2811"/>
                            <a:pt x="11776" y="275"/>
                            <a:pt x="8085" y="13"/>
                          </a:cubicBezTo>
                          <a:cubicBezTo>
                            <a:pt x="7966" y="5"/>
                            <a:pt x="7846" y="1"/>
                            <a:pt x="7726" y="1"/>
                          </a:cubicBezTo>
                          <a:close/>
                        </a:path>
                      </a:pathLst>
                    </a:custGeom>
                    <a:solidFill>
                      <a:srgbClr val="FC461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81" name="Google Shape;281;p13"/>
                    <p:cNvSpPr/>
                    <p:nvPr/>
                  </p:nvSpPr>
                  <p:spPr>
                    <a:xfrm>
                      <a:off x="3942849" y="1276828"/>
                      <a:ext cx="195805" cy="125034"/>
                    </a:xfrm>
                    <a:custGeom>
                      <a:rect b="b" l="l" r="r" t="t"/>
                      <a:pathLst>
                        <a:path extrusionOk="0" h="6240" w="8419">
                          <a:moveTo>
                            <a:pt x="6240" y="0"/>
                          </a:moveTo>
                          <a:lnTo>
                            <a:pt x="2072" y="96"/>
                          </a:lnTo>
                          <a:cubicBezTo>
                            <a:pt x="2227" y="1346"/>
                            <a:pt x="1537" y="2715"/>
                            <a:pt x="1" y="2846"/>
                          </a:cubicBezTo>
                          <a:lnTo>
                            <a:pt x="60" y="6239"/>
                          </a:lnTo>
                          <a:lnTo>
                            <a:pt x="8418" y="5822"/>
                          </a:lnTo>
                          <a:lnTo>
                            <a:pt x="8037" y="2548"/>
                          </a:lnTo>
                          <a:cubicBezTo>
                            <a:pt x="6775" y="2286"/>
                            <a:pt x="6180" y="1119"/>
                            <a:pt x="6240" y="0"/>
                          </a:cubicBezTo>
                          <a:close/>
                        </a:path>
                      </a:pathLst>
                    </a:custGeom>
                    <a:solidFill>
                      <a:srgbClr val="DC2C0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82" name="Google Shape;282;p13"/>
                    <p:cNvSpPr/>
                    <p:nvPr/>
                  </p:nvSpPr>
                  <p:spPr>
                    <a:xfrm>
                      <a:off x="3849264" y="933214"/>
                      <a:ext cx="269717" cy="85480"/>
                    </a:xfrm>
                    <a:custGeom>
                      <a:rect b="b" l="l" r="r" t="t"/>
                      <a:pathLst>
                        <a:path extrusionOk="0" h="4266" w="11597">
                          <a:moveTo>
                            <a:pt x="3191" y="0"/>
                          </a:moveTo>
                          <a:cubicBezTo>
                            <a:pt x="2001" y="0"/>
                            <a:pt x="531" y="315"/>
                            <a:pt x="322" y="1182"/>
                          </a:cubicBezTo>
                          <a:cubicBezTo>
                            <a:pt x="0" y="2456"/>
                            <a:pt x="1322" y="4266"/>
                            <a:pt x="1322" y="4266"/>
                          </a:cubicBezTo>
                          <a:lnTo>
                            <a:pt x="11061" y="3920"/>
                          </a:lnTo>
                          <a:cubicBezTo>
                            <a:pt x="11061" y="3920"/>
                            <a:pt x="11597" y="2337"/>
                            <a:pt x="10847" y="1182"/>
                          </a:cubicBezTo>
                          <a:cubicBezTo>
                            <a:pt x="10597" y="797"/>
                            <a:pt x="9961" y="669"/>
                            <a:pt x="9223" y="669"/>
                          </a:cubicBezTo>
                          <a:cubicBezTo>
                            <a:pt x="7749" y="669"/>
                            <a:pt x="5870" y="1182"/>
                            <a:pt x="5870" y="1182"/>
                          </a:cubicBezTo>
                          <a:cubicBezTo>
                            <a:pt x="5870" y="1182"/>
                            <a:pt x="5370" y="563"/>
                            <a:pt x="4549" y="194"/>
                          </a:cubicBezTo>
                          <a:cubicBezTo>
                            <a:pt x="4277" y="74"/>
                            <a:pt x="3767" y="0"/>
                            <a:pt x="3191" y="0"/>
                          </a:cubicBezTo>
                          <a:close/>
                        </a:path>
                      </a:pathLst>
                    </a:custGeom>
                    <a:solidFill>
                      <a:srgbClr val="DC2C0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83" name="Google Shape;283;p13"/>
                    <p:cNvSpPr/>
                    <p:nvPr/>
                  </p:nvSpPr>
                  <p:spPr>
                    <a:xfrm>
                      <a:off x="3949500" y="891755"/>
                      <a:ext cx="85309" cy="120025"/>
                    </a:xfrm>
                    <a:custGeom>
                      <a:rect b="b" l="l" r="r" t="t"/>
                      <a:pathLst>
                        <a:path extrusionOk="0" h="5990" w="3668">
                          <a:moveTo>
                            <a:pt x="0" y="1"/>
                          </a:moveTo>
                          <a:lnTo>
                            <a:pt x="500" y="4811"/>
                          </a:lnTo>
                          <a:cubicBezTo>
                            <a:pt x="564" y="5508"/>
                            <a:pt x="1639" y="5990"/>
                            <a:pt x="2488" y="5990"/>
                          </a:cubicBezTo>
                          <a:cubicBezTo>
                            <a:pt x="2596" y="5990"/>
                            <a:pt x="2700" y="5982"/>
                            <a:pt x="2798" y="5966"/>
                          </a:cubicBezTo>
                          <a:cubicBezTo>
                            <a:pt x="3525" y="5847"/>
                            <a:pt x="3501" y="5144"/>
                            <a:pt x="3525" y="4454"/>
                          </a:cubicBezTo>
                          <a:lnTo>
                            <a:pt x="3632" y="2037"/>
                          </a:lnTo>
                          <a:lnTo>
                            <a:pt x="3668" y="1870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84" name="Google Shape;284;p13"/>
                    <p:cNvSpPr/>
                    <p:nvPr/>
                  </p:nvSpPr>
                  <p:spPr>
                    <a:xfrm>
                      <a:off x="3949500" y="891755"/>
                      <a:ext cx="85309" cy="70893"/>
                    </a:xfrm>
                    <a:custGeom>
                      <a:rect b="b" l="l" r="r" t="t"/>
                      <a:pathLst>
                        <a:path extrusionOk="0" h="3538" w="3668">
                          <a:moveTo>
                            <a:pt x="0" y="1"/>
                          </a:moveTo>
                          <a:lnTo>
                            <a:pt x="239" y="2263"/>
                          </a:lnTo>
                          <a:cubicBezTo>
                            <a:pt x="881" y="3232"/>
                            <a:pt x="2131" y="3537"/>
                            <a:pt x="3482" y="3537"/>
                          </a:cubicBezTo>
                          <a:cubicBezTo>
                            <a:pt x="3508" y="3537"/>
                            <a:pt x="3534" y="3537"/>
                            <a:pt x="3560" y="3537"/>
                          </a:cubicBezTo>
                          <a:lnTo>
                            <a:pt x="3632" y="2037"/>
                          </a:lnTo>
                          <a:lnTo>
                            <a:pt x="3668" y="1870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804A3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85" name="Google Shape;285;p13"/>
                    <p:cNvSpPr/>
                    <p:nvPr/>
                  </p:nvSpPr>
                  <p:spPr>
                    <a:xfrm>
                      <a:off x="3871404" y="732913"/>
                      <a:ext cx="235133" cy="221975"/>
                    </a:xfrm>
                    <a:custGeom>
                      <a:rect b="b" l="l" r="r" t="t"/>
                      <a:pathLst>
                        <a:path extrusionOk="0" h="11078" w="10110">
                          <a:moveTo>
                            <a:pt x="5285" y="1"/>
                          </a:moveTo>
                          <a:cubicBezTo>
                            <a:pt x="3389" y="1"/>
                            <a:pt x="2110" y="800"/>
                            <a:pt x="1239" y="2117"/>
                          </a:cubicBezTo>
                          <a:cubicBezTo>
                            <a:pt x="525" y="3177"/>
                            <a:pt x="822" y="4582"/>
                            <a:pt x="977" y="5094"/>
                          </a:cubicBezTo>
                          <a:cubicBezTo>
                            <a:pt x="560" y="5130"/>
                            <a:pt x="1" y="5380"/>
                            <a:pt x="132" y="6499"/>
                          </a:cubicBezTo>
                          <a:cubicBezTo>
                            <a:pt x="322" y="8201"/>
                            <a:pt x="1561" y="8237"/>
                            <a:pt x="1930" y="8309"/>
                          </a:cubicBezTo>
                          <a:cubicBezTo>
                            <a:pt x="1930" y="8309"/>
                            <a:pt x="2549" y="11078"/>
                            <a:pt x="5871" y="11078"/>
                          </a:cubicBezTo>
                          <a:cubicBezTo>
                            <a:pt x="6028" y="11078"/>
                            <a:pt x="6190" y="11072"/>
                            <a:pt x="6359" y="11059"/>
                          </a:cubicBezTo>
                          <a:cubicBezTo>
                            <a:pt x="10109" y="10761"/>
                            <a:pt x="9490" y="7868"/>
                            <a:pt x="9466" y="5939"/>
                          </a:cubicBezTo>
                          <a:cubicBezTo>
                            <a:pt x="9442" y="4796"/>
                            <a:pt x="9514" y="3141"/>
                            <a:pt x="9061" y="1951"/>
                          </a:cubicBezTo>
                          <a:cubicBezTo>
                            <a:pt x="9061" y="1951"/>
                            <a:pt x="9061" y="1939"/>
                            <a:pt x="9061" y="1939"/>
                          </a:cubicBezTo>
                          <a:cubicBezTo>
                            <a:pt x="8859" y="1415"/>
                            <a:pt x="8550" y="974"/>
                            <a:pt x="8085" y="701"/>
                          </a:cubicBezTo>
                          <a:cubicBezTo>
                            <a:pt x="7585" y="343"/>
                            <a:pt x="6883" y="105"/>
                            <a:pt x="5835" y="22"/>
                          </a:cubicBezTo>
                          <a:cubicBezTo>
                            <a:pt x="5646" y="8"/>
                            <a:pt x="5463" y="1"/>
                            <a:pt x="5285" y="1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86" name="Google Shape;286;p13"/>
                    <p:cNvSpPr/>
                    <p:nvPr/>
                  </p:nvSpPr>
                  <p:spPr>
                    <a:xfrm>
                      <a:off x="3853962" y="686825"/>
                      <a:ext cx="286067" cy="184185"/>
                    </a:xfrm>
                    <a:custGeom>
                      <a:rect b="b" l="l" r="r" t="t"/>
                      <a:pathLst>
                        <a:path extrusionOk="0" h="9192" w="12300">
                          <a:moveTo>
                            <a:pt x="10621" y="0"/>
                          </a:moveTo>
                          <a:lnTo>
                            <a:pt x="6382" y="2048"/>
                          </a:lnTo>
                          <a:cubicBezTo>
                            <a:pt x="4668" y="2524"/>
                            <a:pt x="3084" y="2048"/>
                            <a:pt x="2430" y="2536"/>
                          </a:cubicBezTo>
                          <a:cubicBezTo>
                            <a:pt x="2013" y="2870"/>
                            <a:pt x="1775" y="3167"/>
                            <a:pt x="1644" y="3489"/>
                          </a:cubicBezTo>
                          <a:lnTo>
                            <a:pt x="620" y="2227"/>
                          </a:lnTo>
                          <a:lnTo>
                            <a:pt x="620" y="2227"/>
                          </a:lnTo>
                          <a:cubicBezTo>
                            <a:pt x="620" y="2227"/>
                            <a:pt x="1" y="3751"/>
                            <a:pt x="1203" y="4275"/>
                          </a:cubicBezTo>
                          <a:cubicBezTo>
                            <a:pt x="941" y="4453"/>
                            <a:pt x="703" y="4751"/>
                            <a:pt x="584" y="5227"/>
                          </a:cubicBezTo>
                          <a:cubicBezTo>
                            <a:pt x="251" y="6525"/>
                            <a:pt x="1215" y="7573"/>
                            <a:pt x="1215" y="7573"/>
                          </a:cubicBezTo>
                          <a:cubicBezTo>
                            <a:pt x="1215" y="7573"/>
                            <a:pt x="1414" y="7427"/>
                            <a:pt x="1722" y="7427"/>
                          </a:cubicBezTo>
                          <a:cubicBezTo>
                            <a:pt x="1827" y="7427"/>
                            <a:pt x="1945" y="7444"/>
                            <a:pt x="2072" y="7489"/>
                          </a:cubicBezTo>
                          <a:cubicBezTo>
                            <a:pt x="2513" y="7644"/>
                            <a:pt x="3001" y="8418"/>
                            <a:pt x="2977" y="9192"/>
                          </a:cubicBezTo>
                          <a:lnTo>
                            <a:pt x="3370" y="9132"/>
                          </a:lnTo>
                          <a:lnTo>
                            <a:pt x="3323" y="7525"/>
                          </a:lnTo>
                          <a:cubicBezTo>
                            <a:pt x="3323" y="7525"/>
                            <a:pt x="3846" y="7132"/>
                            <a:pt x="4311" y="5787"/>
                          </a:cubicBezTo>
                          <a:cubicBezTo>
                            <a:pt x="4881" y="6072"/>
                            <a:pt x="5542" y="6235"/>
                            <a:pt x="6125" y="6235"/>
                          </a:cubicBezTo>
                          <a:cubicBezTo>
                            <a:pt x="6272" y="6235"/>
                            <a:pt x="6415" y="6225"/>
                            <a:pt x="6549" y="6203"/>
                          </a:cubicBezTo>
                          <a:lnTo>
                            <a:pt x="5299" y="4989"/>
                          </a:lnTo>
                          <a:lnTo>
                            <a:pt x="5299" y="4989"/>
                          </a:lnTo>
                          <a:cubicBezTo>
                            <a:pt x="6430" y="5810"/>
                            <a:pt x="7323" y="6120"/>
                            <a:pt x="8716" y="6191"/>
                          </a:cubicBezTo>
                          <a:cubicBezTo>
                            <a:pt x="8780" y="6194"/>
                            <a:pt x="8843" y="6196"/>
                            <a:pt x="8907" y="6196"/>
                          </a:cubicBezTo>
                          <a:cubicBezTo>
                            <a:pt x="10242" y="6196"/>
                            <a:pt x="11618" y="5601"/>
                            <a:pt x="12300" y="4453"/>
                          </a:cubicBezTo>
                          <a:lnTo>
                            <a:pt x="12300" y="4453"/>
                          </a:lnTo>
                          <a:cubicBezTo>
                            <a:pt x="12111" y="4464"/>
                            <a:pt x="11908" y="4467"/>
                            <a:pt x="11700" y="4467"/>
                          </a:cubicBezTo>
                          <a:cubicBezTo>
                            <a:pt x="11448" y="4467"/>
                            <a:pt x="11187" y="4463"/>
                            <a:pt x="10935" y="4463"/>
                          </a:cubicBezTo>
                          <a:cubicBezTo>
                            <a:pt x="10727" y="4463"/>
                            <a:pt x="10524" y="4466"/>
                            <a:pt x="10335" y="4477"/>
                          </a:cubicBezTo>
                          <a:cubicBezTo>
                            <a:pt x="12228" y="3203"/>
                            <a:pt x="11407" y="357"/>
                            <a:pt x="10621" y="0"/>
                          </a:cubicBez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87" name="Google Shape;287;p13"/>
                    <p:cNvSpPr/>
                    <p:nvPr/>
                  </p:nvSpPr>
                  <p:spPr>
                    <a:xfrm>
                      <a:off x="4128925" y="2078934"/>
                      <a:ext cx="134870" cy="14327"/>
                    </a:xfrm>
                    <a:custGeom>
                      <a:rect b="b" l="l" r="r" t="t"/>
                      <a:pathLst>
                        <a:path extrusionOk="0" h="715" w="5799">
                          <a:moveTo>
                            <a:pt x="1" y="0"/>
                          </a:moveTo>
                          <a:lnTo>
                            <a:pt x="24" y="714"/>
                          </a:lnTo>
                          <a:lnTo>
                            <a:pt x="5799" y="714"/>
                          </a:lnTo>
                          <a:lnTo>
                            <a:pt x="5644" y="0"/>
                          </a:ln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88" name="Google Shape;288;p13"/>
                    <p:cNvSpPr/>
                    <p:nvPr/>
                  </p:nvSpPr>
                  <p:spPr>
                    <a:xfrm>
                      <a:off x="4125600" y="1997279"/>
                      <a:ext cx="135987" cy="81673"/>
                    </a:xfrm>
                    <a:custGeom>
                      <a:rect b="b" l="l" r="r" t="t"/>
                      <a:pathLst>
                        <a:path extrusionOk="0" h="4076" w="5847">
                          <a:moveTo>
                            <a:pt x="2933" y="0"/>
                          </a:moveTo>
                          <a:cubicBezTo>
                            <a:pt x="2217" y="0"/>
                            <a:pt x="1275" y="75"/>
                            <a:pt x="1275" y="75"/>
                          </a:cubicBezTo>
                          <a:cubicBezTo>
                            <a:pt x="1275" y="75"/>
                            <a:pt x="1501" y="2396"/>
                            <a:pt x="1394" y="2468"/>
                          </a:cubicBezTo>
                          <a:cubicBezTo>
                            <a:pt x="1386" y="2473"/>
                            <a:pt x="1373" y="2476"/>
                            <a:pt x="1357" y="2476"/>
                          </a:cubicBezTo>
                          <a:cubicBezTo>
                            <a:pt x="1144" y="2476"/>
                            <a:pt x="275" y="2052"/>
                            <a:pt x="92" y="2052"/>
                          </a:cubicBezTo>
                          <a:cubicBezTo>
                            <a:pt x="76" y="2052"/>
                            <a:pt x="65" y="2056"/>
                            <a:pt x="60" y="2063"/>
                          </a:cubicBezTo>
                          <a:cubicBezTo>
                            <a:pt x="1" y="2146"/>
                            <a:pt x="144" y="4075"/>
                            <a:pt x="144" y="4075"/>
                          </a:cubicBezTo>
                          <a:lnTo>
                            <a:pt x="5787" y="4075"/>
                          </a:lnTo>
                          <a:cubicBezTo>
                            <a:pt x="5787" y="4075"/>
                            <a:pt x="5847" y="3623"/>
                            <a:pt x="5192" y="2992"/>
                          </a:cubicBezTo>
                          <a:cubicBezTo>
                            <a:pt x="4537" y="2372"/>
                            <a:pt x="3513" y="1622"/>
                            <a:pt x="3513" y="1622"/>
                          </a:cubicBezTo>
                          <a:cubicBezTo>
                            <a:pt x="3513" y="1622"/>
                            <a:pt x="3989" y="253"/>
                            <a:pt x="3692" y="75"/>
                          </a:cubicBezTo>
                          <a:cubicBezTo>
                            <a:pt x="3592" y="19"/>
                            <a:pt x="3291" y="0"/>
                            <a:pt x="2933" y="0"/>
                          </a:cubicBezTo>
                          <a:close/>
                        </a:path>
                      </a:pathLst>
                    </a:custGeom>
                    <a:solidFill>
                      <a:srgbClr val="F999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89" name="Google Shape;289;p13"/>
                    <p:cNvSpPr/>
                    <p:nvPr/>
                  </p:nvSpPr>
                  <p:spPr>
                    <a:xfrm>
                      <a:off x="3804402" y="2013069"/>
                      <a:ext cx="184455" cy="65883"/>
                    </a:xfrm>
                    <a:custGeom>
                      <a:rect b="b" l="l" r="r" t="t"/>
                      <a:pathLst>
                        <a:path extrusionOk="0" h="3288" w="7931">
                          <a:moveTo>
                            <a:pt x="4763" y="1"/>
                          </a:moveTo>
                          <a:cubicBezTo>
                            <a:pt x="4763" y="1"/>
                            <a:pt x="4632" y="1084"/>
                            <a:pt x="834" y="1989"/>
                          </a:cubicBezTo>
                          <a:cubicBezTo>
                            <a:pt x="1" y="2180"/>
                            <a:pt x="179" y="3287"/>
                            <a:pt x="179" y="3287"/>
                          </a:cubicBezTo>
                          <a:lnTo>
                            <a:pt x="7930" y="3287"/>
                          </a:lnTo>
                          <a:lnTo>
                            <a:pt x="7644" y="882"/>
                          </a:lnTo>
                          <a:cubicBezTo>
                            <a:pt x="7644" y="882"/>
                            <a:pt x="6957" y="1276"/>
                            <a:pt x="6334" y="1276"/>
                          </a:cubicBezTo>
                          <a:cubicBezTo>
                            <a:pt x="6215" y="1276"/>
                            <a:pt x="6098" y="1262"/>
                            <a:pt x="5989" y="1227"/>
                          </a:cubicBezTo>
                          <a:cubicBezTo>
                            <a:pt x="4977" y="906"/>
                            <a:pt x="4763" y="1"/>
                            <a:pt x="4763" y="1"/>
                          </a:cubicBezTo>
                          <a:close/>
                        </a:path>
                      </a:pathLst>
                    </a:custGeom>
                    <a:solidFill>
                      <a:srgbClr val="F999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90" name="Google Shape;290;p13"/>
                    <p:cNvSpPr/>
                    <p:nvPr/>
                  </p:nvSpPr>
                  <p:spPr>
                    <a:xfrm>
                      <a:off x="3808565" y="2078934"/>
                      <a:ext cx="183874" cy="14327"/>
                    </a:xfrm>
                    <a:custGeom>
                      <a:rect b="b" l="l" r="r" t="t"/>
                      <a:pathLst>
                        <a:path extrusionOk="0" h="715" w="7906">
                          <a:moveTo>
                            <a:pt x="0" y="0"/>
                          </a:moveTo>
                          <a:lnTo>
                            <a:pt x="24" y="714"/>
                          </a:lnTo>
                          <a:lnTo>
                            <a:pt x="7906" y="714"/>
                          </a:lnTo>
                          <a:lnTo>
                            <a:pt x="7751" y="0"/>
                          </a:ln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91" name="Google Shape;291;p13"/>
                    <p:cNvSpPr/>
                    <p:nvPr/>
                  </p:nvSpPr>
                  <p:spPr>
                    <a:xfrm>
                      <a:off x="3843450" y="708827"/>
                      <a:ext cx="183339" cy="145011"/>
                    </a:xfrm>
                    <a:custGeom>
                      <a:rect b="b" l="l" r="r" t="t"/>
                      <a:pathLst>
                        <a:path extrusionOk="0" h="7237" w="7883">
                          <a:moveTo>
                            <a:pt x="5895" y="1"/>
                          </a:moveTo>
                          <a:cubicBezTo>
                            <a:pt x="3993" y="1"/>
                            <a:pt x="1774" y="700"/>
                            <a:pt x="1774" y="700"/>
                          </a:cubicBezTo>
                          <a:cubicBezTo>
                            <a:pt x="1774" y="700"/>
                            <a:pt x="1494" y="351"/>
                            <a:pt x="1138" y="351"/>
                          </a:cubicBezTo>
                          <a:cubicBezTo>
                            <a:pt x="959" y="351"/>
                            <a:pt x="762" y="438"/>
                            <a:pt x="572" y="700"/>
                          </a:cubicBezTo>
                          <a:cubicBezTo>
                            <a:pt x="0" y="1474"/>
                            <a:pt x="727" y="1807"/>
                            <a:pt x="524" y="2796"/>
                          </a:cubicBezTo>
                          <a:cubicBezTo>
                            <a:pt x="322" y="3784"/>
                            <a:pt x="1036" y="4129"/>
                            <a:pt x="572" y="5296"/>
                          </a:cubicBezTo>
                          <a:cubicBezTo>
                            <a:pt x="107" y="6451"/>
                            <a:pt x="1322" y="7237"/>
                            <a:pt x="1322" y="7237"/>
                          </a:cubicBezTo>
                          <a:cubicBezTo>
                            <a:pt x="1370" y="6367"/>
                            <a:pt x="2310" y="6344"/>
                            <a:pt x="2310" y="6344"/>
                          </a:cubicBezTo>
                          <a:cubicBezTo>
                            <a:pt x="3263" y="3486"/>
                            <a:pt x="6834" y="950"/>
                            <a:pt x="6834" y="950"/>
                          </a:cubicBezTo>
                          <a:lnTo>
                            <a:pt x="7882" y="438"/>
                          </a:lnTo>
                          <a:cubicBezTo>
                            <a:pt x="7384" y="115"/>
                            <a:pt x="6666" y="1"/>
                            <a:pt x="5895" y="1"/>
                          </a:cubicBezTo>
                          <a:close/>
                        </a:path>
                      </a:pathLst>
                    </a:custGeom>
                    <a:solidFill>
                      <a:srgbClr val="DC2C0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92" name="Google Shape;292;p13"/>
                    <p:cNvSpPr/>
                    <p:nvPr/>
                  </p:nvSpPr>
                  <p:spPr>
                    <a:xfrm>
                      <a:off x="4033666" y="1014929"/>
                      <a:ext cx="30770" cy="132127"/>
                    </a:xfrm>
                    <a:custGeom>
                      <a:rect b="b" l="l" r="r" t="t"/>
                      <a:pathLst>
                        <a:path extrusionOk="0" h="6594" w="1323">
                          <a:moveTo>
                            <a:pt x="284" y="0"/>
                          </a:moveTo>
                          <a:cubicBezTo>
                            <a:pt x="261" y="0"/>
                            <a:pt x="238" y="3"/>
                            <a:pt x="215" y="9"/>
                          </a:cubicBezTo>
                          <a:cubicBezTo>
                            <a:pt x="84" y="57"/>
                            <a:pt x="1" y="188"/>
                            <a:pt x="49" y="331"/>
                          </a:cubicBezTo>
                          <a:cubicBezTo>
                            <a:pt x="632" y="2248"/>
                            <a:pt x="811" y="4319"/>
                            <a:pt x="584" y="6308"/>
                          </a:cubicBezTo>
                          <a:cubicBezTo>
                            <a:pt x="572" y="6450"/>
                            <a:pt x="668" y="6570"/>
                            <a:pt x="811" y="6581"/>
                          </a:cubicBezTo>
                          <a:cubicBezTo>
                            <a:pt x="822" y="6593"/>
                            <a:pt x="834" y="6593"/>
                            <a:pt x="834" y="6593"/>
                          </a:cubicBezTo>
                          <a:cubicBezTo>
                            <a:pt x="965" y="6593"/>
                            <a:pt x="1072" y="6498"/>
                            <a:pt x="1084" y="6367"/>
                          </a:cubicBezTo>
                          <a:cubicBezTo>
                            <a:pt x="1322" y="4307"/>
                            <a:pt x="1132" y="2164"/>
                            <a:pt x="525" y="176"/>
                          </a:cubicBezTo>
                          <a:cubicBezTo>
                            <a:pt x="495" y="68"/>
                            <a:pt x="392" y="0"/>
                            <a:pt x="284" y="0"/>
                          </a:cubicBezTo>
                          <a:close/>
                        </a:path>
                      </a:pathLst>
                    </a:custGeom>
                    <a:solidFill>
                      <a:srgbClr val="FFF0D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93" name="Google Shape;293;p13"/>
                    <p:cNvSpPr/>
                    <p:nvPr/>
                  </p:nvSpPr>
                  <p:spPr>
                    <a:xfrm>
                      <a:off x="3974966" y="1015991"/>
                      <a:ext cx="23839" cy="148959"/>
                    </a:xfrm>
                    <a:custGeom>
                      <a:rect b="b" l="l" r="r" t="t"/>
                      <a:pathLst>
                        <a:path extrusionOk="0" h="7434" w="1025">
                          <a:moveTo>
                            <a:pt x="271" y="0"/>
                          </a:moveTo>
                          <a:cubicBezTo>
                            <a:pt x="257" y="0"/>
                            <a:pt x="242" y="1"/>
                            <a:pt x="227" y="4"/>
                          </a:cubicBezTo>
                          <a:cubicBezTo>
                            <a:pt x="96" y="28"/>
                            <a:pt x="1" y="159"/>
                            <a:pt x="25" y="290"/>
                          </a:cubicBezTo>
                          <a:cubicBezTo>
                            <a:pt x="417" y="2564"/>
                            <a:pt x="513" y="4873"/>
                            <a:pt x="322" y="7159"/>
                          </a:cubicBezTo>
                          <a:cubicBezTo>
                            <a:pt x="310" y="7302"/>
                            <a:pt x="417" y="7421"/>
                            <a:pt x="560" y="7433"/>
                          </a:cubicBezTo>
                          <a:lnTo>
                            <a:pt x="572" y="7433"/>
                          </a:lnTo>
                          <a:cubicBezTo>
                            <a:pt x="703" y="7433"/>
                            <a:pt x="822" y="7326"/>
                            <a:pt x="822" y="7195"/>
                          </a:cubicBezTo>
                          <a:cubicBezTo>
                            <a:pt x="1025" y="4873"/>
                            <a:pt x="918" y="2516"/>
                            <a:pt x="525" y="206"/>
                          </a:cubicBezTo>
                          <a:cubicBezTo>
                            <a:pt x="503" y="89"/>
                            <a:pt x="396" y="0"/>
                            <a:pt x="271" y="0"/>
                          </a:cubicBezTo>
                          <a:close/>
                        </a:path>
                      </a:pathLst>
                    </a:custGeom>
                    <a:solidFill>
                      <a:srgbClr val="FFF0D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</p:grpSp>
          </p:grpSp>
          <p:grpSp>
            <p:nvGrpSpPr>
              <p:cNvPr id="294" name="Google Shape;294;p13"/>
              <p:cNvGrpSpPr/>
              <p:nvPr/>
            </p:nvGrpSpPr>
            <p:grpSpPr>
              <a:xfrm>
                <a:off x="4787976" y="814868"/>
                <a:ext cx="1353226" cy="1949599"/>
                <a:chOff x="4041900" y="756550"/>
                <a:chExt cx="2634272" cy="3637312"/>
              </a:xfrm>
            </p:grpSpPr>
            <p:sp>
              <p:nvSpPr>
                <p:cNvPr id="295" name="Google Shape;295;p13"/>
                <p:cNvSpPr/>
                <p:nvPr/>
              </p:nvSpPr>
              <p:spPr>
                <a:xfrm>
                  <a:off x="4312536" y="2554289"/>
                  <a:ext cx="8860" cy="5846"/>
                </a:xfrm>
                <a:custGeom>
                  <a:rect b="b" l="l" r="r" t="t"/>
                  <a:pathLst>
                    <a:path extrusionOk="0" h="239" w="239">
                      <a:moveTo>
                        <a:pt x="120" y="0"/>
                      </a:moveTo>
                      <a:cubicBezTo>
                        <a:pt x="60" y="0"/>
                        <a:pt x="1" y="60"/>
                        <a:pt x="1" y="119"/>
                      </a:cubicBezTo>
                      <a:cubicBezTo>
                        <a:pt x="1" y="179"/>
                        <a:pt x="60" y="238"/>
                        <a:pt x="120" y="238"/>
                      </a:cubicBezTo>
                      <a:cubicBezTo>
                        <a:pt x="179" y="238"/>
                        <a:pt x="239" y="179"/>
                        <a:pt x="239" y="119"/>
                      </a:cubicBezTo>
                      <a:cubicBezTo>
                        <a:pt x="239" y="60"/>
                        <a:pt x="179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CCB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6" name="Google Shape;296;p13"/>
                <p:cNvSpPr/>
                <p:nvPr/>
              </p:nvSpPr>
              <p:spPr>
                <a:xfrm>
                  <a:off x="6201522" y="2065016"/>
                  <a:ext cx="474650" cy="259928"/>
                </a:xfrm>
                <a:custGeom>
                  <a:rect b="b" l="l" r="r" t="t"/>
                  <a:pathLst>
                    <a:path extrusionOk="0" h="11528" w="18015">
                      <a:moveTo>
                        <a:pt x="2155" y="1"/>
                      </a:moveTo>
                      <a:cubicBezTo>
                        <a:pt x="691" y="1120"/>
                        <a:pt x="0" y="2572"/>
                        <a:pt x="870" y="4632"/>
                      </a:cubicBezTo>
                      <a:cubicBezTo>
                        <a:pt x="2751" y="5656"/>
                        <a:pt x="4942" y="6692"/>
                        <a:pt x="7478" y="7704"/>
                      </a:cubicBezTo>
                      <a:lnTo>
                        <a:pt x="9371" y="8371"/>
                      </a:lnTo>
                      <a:cubicBezTo>
                        <a:pt x="9371" y="8371"/>
                        <a:pt x="14490" y="11478"/>
                        <a:pt x="14943" y="11526"/>
                      </a:cubicBezTo>
                      <a:cubicBezTo>
                        <a:pt x="14952" y="11527"/>
                        <a:pt x="14960" y="11528"/>
                        <a:pt x="14967" y="11528"/>
                      </a:cubicBezTo>
                      <a:cubicBezTo>
                        <a:pt x="15327" y="11528"/>
                        <a:pt x="13645" y="10109"/>
                        <a:pt x="13645" y="10109"/>
                      </a:cubicBezTo>
                      <a:lnTo>
                        <a:pt x="13645" y="10109"/>
                      </a:lnTo>
                      <a:cubicBezTo>
                        <a:pt x="13645" y="10109"/>
                        <a:pt x="15574" y="11181"/>
                        <a:pt x="16264" y="11228"/>
                      </a:cubicBezTo>
                      <a:cubicBezTo>
                        <a:pt x="16268" y="11228"/>
                        <a:pt x="16271" y="11228"/>
                        <a:pt x="16275" y="11228"/>
                      </a:cubicBezTo>
                      <a:cubicBezTo>
                        <a:pt x="16795" y="11228"/>
                        <a:pt x="14538" y="9383"/>
                        <a:pt x="14538" y="9383"/>
                      </a:cubicBezTo>
                      <a:lnTo>
                        <a:pt x="14538" y="9383"/>
                      </a:lnTo>
                      <a:cubicBezTo>
                        <a:pt x="17124" y="10403"/>
                        <a:pt x="17396" y="10601"/>
                        <a:pt x="17521" y="10601"/>
                      </a:cubicBezTo>
                      <a:cubicBezTo>
                        <a:pt x="17543" y="10601"/>
                        <a:pt x="17561" y="10594"/>
                        <a:pt x="17586" y="10585"/>
                      </a:cubicBezTo>
                      <a:cubicBezTo>
                        <a:pt x="18015" y="10419"/>
                        <a:pt x="14777" y="8514"/>
                        <a:pt x="14776" y="8514"/>
                      </a:cubicBezTo>
                      <a:lnTo>
                        <a:pt x="14776" y="8514"/>
                      </a:lnTo>
                      <a:cubicBezTo>
                        <a:pt x="14777" y="8514"/>
                        <a:pt x="16531" y="9299"/>
                        <a:pt x="17186" y="9299"/>
                      </a:cubicBezTo>
                      <a:cubicBezTo>
                        <a:pt x="17274" y="9299"/>
                        <a:pt x="17342" y="9284"/>
                        <a:pt x="17384" y="9252"/>
                      </a:cubicBezTo>
                      <a:cubicBezTo>
                        <a:pt x="17729" y="8966"/>
                        <a:pt x="13669" y="6561"/>
                        <a:pt x="13669" y="6561"/>
                      </a:cubicBezTo>
                      <a:cubicBezTo>
                        <a:pt x="13669" y="6561"/>
                        <a:pt x="14752" y="6382"/>
                        <a:pt x="15288" y="5537"/>
                      </a:cubicBezTo>
                      <a:cubicBezTo>
                        <a:pt x="15431" y="5311"/>
                        <a:pt x="15300" y="5001"/>
                        <a:pt x="15157" y="4870"/>
                      </a:cubicBezTo>
                      <a:cubicBezTo>
                        <a:pt x="14749" y="5202"/>
                        <a:pt x="13995" y="5301"/>
                        <a:pt x="13242" y="5301"/>
                      </a:cubicBezTo>
                      <a:cubicBezTo>
                        <a:pt x="12128" y="5301"/>
                        <a:pt x="11014" y="5085"/>
                        <a:pt x="11014" y="5085"/>
                      </a:cubicBezTo>
                      <a:cubicBezTo>
                        <a:pt x="11014" y="5085"/>
                        <a:pt x="6180" y="2370"/>
                        <a:pt x="2155" y="1"/>
                      </a:cubicBezTo>
                      <a:close/>
                    </a:path>
                  </a:pathLst>
                </a:custGeom>
                <a:solidFill>
                  <a:srgbClr val="F69D7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7" name="Google Shape;297;p13"/>
                <p:cNvSpPr/>
                <p:nvPr/>
              </p:nvSpPr>
              <p:spPr>
                <a:xfrm>
                  <a:off x="5145893" y="3696118"/>
                  <a:ext cx="292721" cy="301776"/>
                </a:xfrm>
                <a:custGeom>
                  <a:rect b="b" l="l" r="r" t="t"/>
                  <a:pathLst>
                    <a:path extrusionOk="0" h="13384" w="11110">
                      <a:moveTo>
                        <a:pt x="6442" y="1"/>
                      </a:moveTo>
                      <a:lnTo>
                        <a:pt x="822" y="7276"/>
                      </a:lnTo>
                      <a:lnTo>
                        <a:pt x="1" y="9752"/>
                      </a:lnTo>
                      <a:lnTo>
                        <a:pt x="3025" y="13383"/>
                      </a:lnTo>
                      <a:lnTo>
                        <a:pt x="5204" y="12562"/>
                      </a:lnTo>
                      <a:cubicBezTo>
                        <a:pt x="4978" y="11788"/>
                        <a:pt x="11109" y="4037"/>
                        <a:pt x="11109" y="4037"/>
                      </a:cubicBezTo>
                      <a:lnTo>
                        <a:pt x="6442" y="1"/>
                      </a:lnTo>
                      <a:close/>
                    </a:path>
                  </a:pathLst>
                </a:custGeom>
                <a:solidFill>
                  <a:srgbClr val="FAB18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8" name="Google Shape;298;p13"/>
                <p:cNvSpPr/>
                <p:nvPr/>
              </p:nvSpPr>
              <p:spPr>
                <a:xfrm>
                  <a:off x="5073120" y="3851828"/>
                  <a:ext cx="287688" cy="324594"/>
                </a:xfrm>
                <a:custGeom>
                  <a:rect b="b" l="l" r="r" t="t"/>
                  <a:pathLst>
                    <a:path extrusionOk="0" h="14396" w="10919">
                      <a:moveTo>
                        <a:pt x="3727" y="0"/>
                      </a:moveTo>
                      <a:lnTo>
                        <a:pt x="1" y="3632"/>
                      </a:lnTo>
                      <a:lnTo>
                        <a:pt x="9680" y="14395"/>
                      </a:lnTo>
                      <a:cubicBezTo>
                        <a:pt x="10145" y="14121"/>
                        <a:pt x="10919" y="13062"/>
                        <a:pt x="10764" y="12550"/>
                      </a:cubicBezTo>
                      <a:lnTo>
                        <a:pt x="8025" y="5430"/>
                      </a:lnTo>
                      <a:cubicBezTo>
                        <a:pt x="8025" y="5430"/>
                        <a:pt x="7994" y="5434"/>
                        <a:pt x="7938" y="5434"/>
                      </a:cubicBezTo>
                      <a:cubicBezTo>
                        <a:pt x="7651" y="5434"/>
                        <a:pt x="6722" y="5318"/>
                        <a:pt x="6085" y="3894"/>
                      </a:cubicBezTo>
                      <a:cubicBezTo>
                        <a:pt x="4799" y="1048"/>
                        <a:pt x="3727" y="0"/>
                        <a:pt x="3727" y="0"/>
                      </a:cubicBezTo>
                      <a:close/>
                    </a:path>
                  </a:pathLst>
                </a:custGeom>
                <a:solidFill>
                  <a:srgbClr val="006D8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9" name="Google Shape;299;p13"/>
                <p:cNvSpPr/>
                <p:nvPr/>
              </p:nvSpPr>
              <p:spPr>
                <a:xfrm>
                  <a:off x="5221196" y="2365140"/>
                  <a:ext cx="768583" cy="1508473"/>
                </a:xfrm>
                <a:custGeom>
                  <a:rect b="b" l="l" r="r" t="t"/>
                  <a:pathLst>
                    <a:path extrusionOk="0" h="66902" w="29171">
                      <a:moveTo>
                        <a:pt x="23456" y="1"/>
                      </a:moveTo>
                      <a:lnTo>
                        <a:pt x="5608" y="4061"/>
                      </a:lnTo>
                      <a:lnTo>
                        <a:pt x="16098" y="37470"/>
                      </a:lnTo>
                      <a:lnTo>
                        <a:pt x="0" y="61485"/>
                      </a:lnTo>
                      <a:lnTo>
                        <a:pt x="5596" y="66902"/>
                      </a:lnTo>
                      <a:lnTo>
                        <a:pt x="25504" y="44887"/>
                      </a:lnTo>
                      <a:cubicBezTo>
                        <a:pt x="28599" y="40601"/>
                        <a:pt x="29171" y="39649"/>
                        <a:pt x="28968" y="35850"/>
                      </a:cubicBezTo>
                      <a:lnTo>
                        <a:pt x="23456" y="1"/>
                      </a:lnTo>
                      <a:close/>
                    </a:path>
                  </a:pathLst>
                </a:custGeom>
                <a:solidFill>
                  <a:srgbClr val="141A2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0" name="Google Shape;300;p13"/>
                <p:cNvSpPr/>
                <p:nvPr/>
              </p:nvSpPr>
              <p:spPr>
                <a:xfrm>
                  <a:off x="5214925" y="3681620"/>
                  <a:ext cx="225561" cy="198147"/>
                </a:xfrm>
                <a:custGeom>
                  <a:rect b="b" l="l" r="r" t="t"/>
                  <a:pathLst>
                    <a:path extrusionOk="0" h="8788" w="8561">
                      <a:moveTo>
                        <a:pt x="2215" y="572"/>
                      </a:moveTo>
                      <a:lnTo>
                        <a:pt x="8037" y="5668"/>
                      </a:lnTo>
                      <a:lnTo>
                        <a:pt x="5822" y="8240"/>
                      </a:lnTo>
                      <a:lnTo>
                        <a:pt x="488" y="3073"/>
                      </a:lnTo>
                      <a:lnTo>
                        <a:pt x="2215" y="572"/>
                      </a:lnTo>
                      <a:close/>
                      <a:moveTo>
                        <a:pt x="2143" y="1"/>
                      </a:moveTo>
                      <a:lnTo>
                        <a:pt x="0" y="3120"/>
                      </a:lnTo>
                      <a:lnTo>
                        <a:pt x="5846" y="8788"/>
                      </a:lnTo>
                      <a:lnTo>
                        <a:pt x="8561" y="5633"/>
                      </a:lnTo>
                      <a:lnTo>
                        <a:pt x="2143" y="1"/>
                      </a:lnTo>
                      <a:close/>
                    </a:path>
                  </a:pathLst>
                </a:custGeom>
                <a:solidFill>
                  <a:srgbClr val="44526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1" name="Google Shape;301;p13"/>
                <p:cNvSpPr/>
                <p:nvPr/>
              </p:nvSpPr>
              <p:spPr>
                <a:xfrm>
                  <a:off x="5571912" y="3928601"/>
                  <a:ext cx="225903" cy="278687"/>
                </a:xfrm>
                <a:custGeom>
                  <a:rect b="b" l="l" r="r" t="t"/>
                  <a:pathLst>
                    <a:path extrusionOk="0" h="12360" w="8574">
                      <a:moveTo>
                        <a:pt x="6263" y="1"/>
                      </a:moveTo>
                      <a:lnTo>
                        <a:pt x="1" y="917"/>
                      </a:lnTo>
                      <a:lnTo>
                        <a:pt x="1703" y="9942"/>
                      </a:lnTo>
                      <a:lnTo>
                        <a:pt x="3013" y="12205"/>
                      </a:lnTo>
                      <a:lnTo>
                        <a:pt x="7740" y="12359"/>
                      </a:lnTo>
                      <a:lnTo>
                        <a:pt x="8573" y="10180"/>
                      </a:lnTo>
                      <a:cubicBezTo>
                        <a:pt x="7847" y="9835"/>
                        <a:pt x="6263" y="1"/>
                        <a:pt x="6263" y="1"/>
                      </a:cubicBezTo>
                      <a:close/>
                    </a:path>
                  </a:pathLst>
                </a:custGeom>
                <a:solidFill>
                  <a:srgbClr val="FAB18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2" name="Google Shape;302;p13"/>
                <p:cNvSpPr/>
                <p:nvPr/>
              </p:nvSpPr>
              <p:spPr>
                <a:xfrm>
                  <a:off x="5612067" y="4144896"/>
                  <a:ext cx="390575" cy="117157"/>
                </a:xfrm>
                <a:custGeom>
                  <a:rect b="b" l="l" r="r" t="t"/>
                  <a:pathLst>
                    <a:path extrusionOk="0" h="5196" w="14824">
                      <a:moveTo>
                        <a:pt x="159" y="0"/>
                      </a:moveTo>
                      <a:cubicBezTo>
                        <a:pt x="53" y="0"/>
                        <a:pt x="1" y="4"/>
                        <a:pt x="1" y="4"/>
                      </a:cubicBezTo>
                      <a:lnTo>
                        <a:pt x="239" y="5195"/>
                      </a:lnTo>
                      <a:lnTo>
                        <a:pt x="14705" y="5112"/>
                      </a:lnTo>
                      <a:cubicBezTo>
                        <a:pt x="14824" y="4588"/>
                        <a:pt x="14550" y="3302"/>
                        <a:pt x="14062" y="3076"/>
                      </a:cubicBezTo>
                      <a:lnTo>
                        <a:pt x="6918" y="397"/>
                      </a:lnTo>
                      <a:cubicBezTo>
                        <a:pt x="6918" y="397"/>
                        <a:pt x="6513" y="997"/>
                        <a:pt x="5495" y="997"/>
                      </a:cubicBezTo>
                      <a:cubicBezTo>
                        <a:pt x="5206" y="997"/>
                        <a:pt x="4869" y="949"/>
                        <a:pt x="4477" y="826"/>
                      </a:cubicBezTo>
                      <a:cubicBezTo>
                        <a:pt x="2059" y="71"/>
                        <a:pt x="615" y="0"/>
                        <a:pt x="159" y="0"/>
                      </a:cubicBezTo>
                      <a:close/>
                    </a:path>
                  </a:pathLst>
                </a:custGeom>
                <a:solidFill>
                  <a:srgbClr val="006D8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3" name="Google Shape;303;p13"/>
                <p:cNvSpPr/>
                <p:nvPr/>
              </p:nvSpPr>
              <p:spPr>
                <a:xfrm>
                  <a:off x="4982457" y="2357361"/>
                  <a:ext cx="782099" cy="1612372"/>
                </a:xfrm>
                <a:custGeom>
                  <a:rect b="b" l="l" r="r" t="t"/>
                  <a:pathLst>
                    <a:path extrusionOk="0" h="71510" w="29684">
                      <a:moveTo>
                        <a:pt x="19027" y="0"/>
                      </a:moveTo>
                      <a:cubicBezTo>
                        <a:pt x="19027" y="0"/>
                        <a:pt x="1834" y="2286"/>
                        <a:pt x="918" y="2286"/>
                      </a:cubicBezTo>
                      <a:cubicBezTo>
                        <a:pt x="1" y="2286"/>
                        <a:pt x="12062" y="33088"/>
                        <a:pt x="15312" y="43625"/>
                      </a:cubicBezTo>
                      <a:cubicBezTo>
                        <a:pt x="17420" y="50459"/>
                        <a:pt x="21694" y="71509"/>
                        <a:pt x="21694" y="71509"/>
                      </a:cubicBezTo>
                      <a:cubicBezTo>
                        <a:pt x="23682" y="71188"/>
                        <a:pt x="27695" y="70735"/>
                        <a:pt x="29683" y="70390"/>
                      </a:cubicBezTo>
                      <a:cubicBezTo>
                        <a:pt x="29683" y="70390"/>
                        <a:pt x="28766" y="42946"/>
                        <a:pt x="27588" y="35981"/>
                      </a:cubicBezTo>
                      <a:cubicBezTo>
                        <a:pt x="25790" y="25456"/>
                        <a:pt x="19027" y="0"/>
                        <a:pt x="19027" y="0"/>
                      </a:cubicBezTo>
                      <a:close/>
                    </a:path>
                  </a:pathLst>
                </a:custGeom>
                <a:solidFill>
                  <a:srgbClr val="252D4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4" name="Google Shape;304;p13"/>
                <p:cNvSpPr/>
                <p:nvPr/>
              </p:nvSpPr>
              <p:spPr>
                <a:xfrm>
                  <a:off x="5532074" y="3859607"/>
                  <a:ext cx="237496" cy="114925"/>
                </a:xfrm>
                <a:custGeom>
                  <a:rect b="b" l="l" r="r" t="t"/>
                  <a:pathLst>
                    <a:path extrusionOk="0" h="5097" w="9014">
                      <a:moveTo>
                        <a:pt x="8513" y="429"/>
                      </a:moveTo>
                      <a:lnTo>
                        <a:pt x="8621" y="3596"/>
                      </a:lnTo>
                      <a:lnTo>
                        <a:pt x="1001" y="4668"/>
                      </a:lnTo>
                      <a:lnTo>
                        <a:pt x="441" y="1334"/>
                      </a:lnTo>
                      <a:lnTo>
                        <a:pt x="8513" y="429"/>
                      </a:lnTo>
                      <a:close/>
                      <a:moveTo>
                        <a:pt x="8883" y="1"/>
                      </a:moveTo>
                      <a:lnTo>
                        <a:pt x="1" y="1001"/>
                      </a:lnTo>
                      <a:lnTo>
                        <a:pt x="679" y="5097"/>
                      </a:lnTo>
                      <a:lnTo>
                        <a:pt x="9014" y="3930"/>
                      </a:lnTo>
                      <a:lnTo>
                        <a:pt x="8883" y="1"/>
                      </a:lnTo>
                      <a:close/>
                    </a:path>
                  </a:pathLst>
                </a:custGeom>
                <a:solidFill>
                  <a:srgbClr val="44526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5" name="Google Shape;305;p13"/>
                <p:cNvSpPr/>
                <p:nvPr/>
              </p:nvSpPr>
              <p:spPr>
                <a:xfrm>
                  <a:off x="5222170" y="1012689"/>
                  <a:ext cx="352901" cy="544440"/>
                </a:xfrm>
                <a:custGeom>
                  <a:rect b="b" l="l" r="r" t="t"/>
                  <a:pathLst>
                    <a:path extrusionOk="0" h="24450" w="11074">
                      <a:moveTo>
                        <a:pt x="5365" y="0"/>
                      </a:moveTo>
                      <a:cubicBezTo>
                        <a:pt x="5112" y="0"/>
                        <a:pt x="4863" y="21"/>
                        <a:pt x="4620" y="60"/>
                      </a:cubicBezTo>
                      <a:cubicBezTo>
                        <a:pt x="2120" y="464"/>
                        <a:pt x="286" y="2620"/>
                        <a:pt x="144" y="5132"/>
                      </a:cubicBezTo>
                      <a:cubicBezTo>
                        <a:pt x="1" y="7965"/>
                        <a:pt x="382" y="11966"/>
                        <a:pt x="3668" y="12656"/>
                      </a:cubicBezTo>
                      <a:lnTo>
                        <a:pt x="3977" y="18098"/>
                      </a:lnTo>
                      <a:cubicBezTo>
                        <a:pt x="4293" y="22410"/>
                        <a:pt x="5885" y="24449"/>
                        <a:pt x="7504" y="24449"/>
                      </a:cubicBezTo>
                      <a:cubicBezTo>
                        <a:pt x="9000" y="24449"/>
                        <a:pt x="10519" y="22707"/>
                        <a:pt x="11074" y="19407"/>
                      </a:cubicBezTo>
                      <a:lnTo>
                        <a:pt x="10085" y="8537"/>
                      </a:lnTo>
                      <a:lnTo>
                        <a:pt x="10073" y="5894"/>
                      </a:lnTo>
                      <a:cubicBezTo>
                        <a:pt x="9704" y="3798"/>
                        <a:pt x="8883" y="1084"/>
                        <a:pt x="6978" y="310"/>
                      </a:cubicBezTo>
                      <a:cubicBezTo>
                        <a:pt x="6438" y="92"/>
                        <a:pt x="5893" y="0"/>
                        <a:pt x="5365" y="0"/>
                      </a:cubicBezTo>
                      <a:close/>
                    </a:path>
                  </a:pathLst>
                </a:custGeom>
                <a:solidFill>
                  <a:srgbClr val="F69D7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6" name="Google Shape;306;p13"/>
                <p:cNvSpPr/>
                <p:nvPr/>
              </p:nvSpPr>
              <p:spPr>
                <a:xfrm>
                  <a:off x="5031412" y="1384499"/>
                  <a:ext cx="889360" cy="1126631"/>
                </a:xfrm>
                <a:custGeom>
                  <a:rect b="b" l="l" r="r" t="t"/>
                  <a:pathLst>
                    <a:path extrusionOk="0" h="49967" w="33755">
                      <a:moveTo>
                        <a:pt x="19514" y="0"/>
                      </a:moveTo>
                      <a:lnTo>
                        <a:pt x="11585" y="655"/>
                      </a:lnTo>
                      <a:cubicBezTo>
                        <a:pt x="11585" y="655"/>
                        <a:pt x="11228" y="1905"/>
                        <a:pt x="11144" y="1917"/>
                      </a:cubicBezTo>
                      <a:cubicBezTo>
                        <a:pt x="8954" y="2108"/>
                        <a:pt x="5429" y="2751"/>
                        <a:pt x="2560" y="3691"/>
                      </a:cubicBezTo>
                      <a:cubicBezTo>
                        <a:pt x="1107" y="4179"/>
                        <a:pt x="143" y="5549"/>
                        <a:pt x="131" y="7073"/>
                      </a:cubicBezTo>
                      <a:lnTo>
                        <a:pt x="0" y="22313"/>
                      </a:lnTo>
                      <a:lnTo>
                        <a:pt x="1953" y="49137"/>
                      </a:lnTo>
                      <a:cubicBezTo>
                        <a:pt x="1909" y="49728"/>
                        <a:pt x="3048" y="49966"/>
                        <a:pt x="4918" y="49966"/>
                      </a:cubicBezTo>
                      <a:cubicBezTo>
                        <a:pt x="12815" y="49966"/>
                        <a:pt x="33754" y="45708"/>
                        <a:pt x="33754" y="45708"/>
                      </a:cubicBezTo>
                      <a:lnTo>
                        <a:pt x="26134" y="3144"/>
                      </a:lnTo>
                      <a:cubicBezTo>
                        <a:pt x="24146" y="2524"/>
                        <a:pt x="22181" y="1489"/>
                        <a:pt x="19788" y="1143"/>
                      </a:cubicBezTo>
                      <a:lnTo>
                        <a:pt x="1951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7" name="Google Shape;307;p13"/>
                <p:cNvSpPr/>
                <p:nvPr/>
              </p:nvSpPr>
              <p:spPr>
                <a:xfrm>
                  <a:off x="5581002" y="1459085"/>
                  <a:ext cx="939578" cy="800594"/>
                </a:xfrm>
                <a:custGeom>
                  <a:rect b="b" l="l" r="r" t="t"/>
                  <a:pathLst>
                    <a:path extrusionOk="0" h="35507" w="35661">
                      <a:moveTo>
                        <a:pt x="4160" y="0"/>
                      </a:moveTo>
                      <a:cubicBezTo>
                        <a:pt x="3346" y="0"/>
                        <a:pt x="2551" y="141"/>
                        <a:pt x="1930" y="336"/>
                      </a:cubicBezTo>
                      <a:cubicBezTo>
                        <a:pt x="1" y="955"/>
                        <a:pt x="179" y="5229"/>
                        <a:pt x="1156" y="7825"/>
                      </a:cubicBezTo>
                      <a:cubicBezTo>
                        <a:pt x="2966" y="12659"/>
                        <a:pt x="8145" y="22291"/>
                        <a:pt x="14241" y="27553"/>
                      </a:cubicBezTo>
                      <a:cubicBezTo>
                        <a:pt x="15062" y="28268"/>
                        <a:pt x="25683" y="33161"/>
                        <a:pt x="33767" y="35507"/>
                      </a:cubicBezTo>
                      <a:cubicBezTo>
                        <a:pt x="34386" y="34387"/>
                        <a:pt x="35017" y="33280"/>
                        <a:pt x="35660" y="32185"/>
                      </a:cubicBezTo>
                      <a:cubicBezTo>
                        <a:pt x="31064" y="29196"/>
                        <a:pt x="21111" y="23065"/>
                        <a:pt x="18003" y="19921"/>
                      </a:cubicBezTo>
                      <a:cubicBezTo>
                        <a:pt x="15253" y="17135"/>
                        <a:pt x="10336" y="6575"/>
                        <a:pt x="7799" y="1788"/>
                      </a:cubicBezTo>
                      <a:cubicBezTo>
                        <a:pt x="7086" y="437"/>
                        <a:pt x="5593" y="0"/>
                        <a:pt x="4160" y="0"/>
                      </a:cubicBezTo>
                      <a:close/>
                    </a:path>
                  </a:pathLst>
                </a:custGeom>
                <a:solidFill>
                  <a:srgbClr val="FAB18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8" name="Google Shape;308;p13"/>
                <p:cNvSpPr/>
                <p:nvPr/>
              </p:nvSpPr>
              <p:spPr>
                <a:xfrm>
                  <a:off x="5325033" y="1410270"/>
                  <a:ext cx="227774" cy="17474"/>
                </a:xfrm>
                <a:custGeom>
                  <a:rect b="b" l="l" r="r" t="t"/>
                  <a:pathLst>
                    <a:path extrusionOk="0" fill="none" h="775" w="8645">
                      <a:moveTo>
                        <a:pt x="0" y="774"/>
                      </a:moveTo>
                      <a:lnTo>
                        <a:pt x="8644" y="0"/>
                      </a:lnTo>
                    </a:path>
                  </a:pathLst>
                </a:custGeom>
                <a:noFill/>
                <a:ln cap="rnd" cmpd="sng" w="9525">
                  <a:solidFill>
                    <a:srgbClr val="E8E8E0"/>
                  </a:solidFill>
                  <a:prstDash val="solid"/>
                  <a:miter lim="11906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" name="Google Shape;309;p13"/>
                <p:cNvSpPr/>
                <p:nvPr/>
              </p:nvSpPr>
              <p:spPr>
                <a:xfrm>
                  <a:off x="4995947" y="1428781"/>
                  <a:ext cx="475915" cy="1813834"/>
                </a:xfrm>
                <a:custGeom>
                  <a:rect b="b" l="l" r="r" t="t"/>
                  <a:pathLst>
                    <a:path extrusionOk="0" h="80445" w="18063">
                      <a:moveTo>
                        <a:pt x="11431" y="1"/>
                      </a:moveTo>
                      <a:lnTo>
                        <a:pt x="9002" y="656"/>
                      </a:lnTo>
                      <a:cubicBezTo>
                        <a:pt x="6728" y="5144"/>
                        <a:pt x="2977" y="9454"/>
                        <a:pt x="787" y="12300"/>
                      </a:cubicBezTo>
                      <a:lnTo>
                        <a:pt x="96" y="21742"/>
                      </a:lnTo>
                      <a:lnTo>
                        <a:pt x="1" y="43113"/>
                      </a:lnTo>
                      <a:cubicBezTo>
                        <a:pt x="787" y="60151"/>
                        <a:pt x="5347" y="61092"/>
                        <a:pt x="5644" y="75558"/>
                      </a:cubicBezTo>
                      <a:cubicBezTo>
                        <a:pt x="5706" y="78612"/>
                        <a:pt x="9546" y="80445"/>
                        <a:pt x="12881" y="80445"/>
                      </a:cubicBezTo>
                      <a:cubicBezTo>
                        <a:pt x="15369" y="80445"/>
                        <a:pt x="17575" y="79424"/>
                        <a:pt x="17717" y="77129"/>
                      </a:cubicBezTo>
                      <a:cubicBezTo>
                        <a:pt x="18063" y="71760"/>
                        <a:pt x="12443" y="38041"/>
                        <a:pt x="12467" y="30362"/>
                      </a:cubicBezTo>
                      <a:cubicBezTo>
                        <a:pt x="12490" y="24980"/>
                        <a:pt x="13300" y="25861"/>
                        <a:pt x="11431" y="1"/>
                      </a:cubicBezTo>
                      <a:close/>
                    </a:path>
                  </a:pathLst>
                </a:custGeom>
                <a:solidFill>
                  <a:srgbClr val="F27775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" name="Google Shape;310;p13"/>
                <p:cNvSpPr/>
                <p:nvPr/>
              </p:nvSpPr>
              <p:spPr>
                <a:xfrm>
                  <a:off x="5069036" y="2306360"/>
                  <a:ext cx="195788" cy="60968"/>
                </a:xfrm>
                <a:custGeom>
                  <a:rect b="b" l="l" r="r" t="t"/>
                  <a:pathLst>
                    <a:path extrusionOk="0" h="2704" w="7431">
                      <a:moveTo>
                        <a:pt x="6645" y="417"/>
                      </a:moveTo>
                      <a:lnTo>
                        <a:pt x="6954" y="1834"/>
                      </a:lnTo>
                      <a:lnTo>
                        <a:pt x="382" y="2298"/>
                      </a:lnTo>
                      <a:lnTo>
                        <a:pt x="382" y="1072"/>
                      </a:lnTo>
                      <a:lnTo>
                        <a:pt x="6645" y="417"/>
                      </a:lnTo>
                      <a:close/>
                      <a:moveTo>
                        <a:pt x="6942" y="0"/>
                      </a:moveTo>
                      <a:lnTo>
                        <a:pt x="1" y="738"/>
                      </a:lnTo>
                      <a:lnTo>
                        <a:pt x="1" y="2703"/>
                      </a:lnTo>
                      <a:lnTo>
                        <a:pt x="7430" y="2179"/>
                      </a:lnTo>
                      <a:lnTo>
                        <a:pt x="6942" y="0"/>
                      </a:lnTo>
                      <a:close/>
                    </a:path>
                  </a:pathLst>
                </a:custGeom>
                <a:solidFill>
                  <a:srgbClr val="E56A6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" name="Google Shape;311;p13"/>
                <p:cNvSpPr/>
                <p:nvPr/>
              </p:nvSpPr>
              <p:spPr>
                <a:xfrm>
                  <a:off x="4599754" y="1857515"/>
                  <a:ext cx="411284" cy="433025"/>
                </a:xfrm>
                <a:custGeom>
                  <a:rect b="b" l="l" r="r" t="t"/>
                  <a:pathLst>
                    <a:path extrusionOk="0" h="19205" w="15610">
                      <a:moveTo>
                        <a:pt x="5025" y="0"/>
                      </a:moveTo>
                      <a:cubicBezTo>
                        <a:pt x="2298" y="3215"/>
                        <a:pt x="0" y="6382"/>
                        <a:pt x="107" y="7858"/>
                      </a:cubicBezTo>
                      <a:cubicBezTo>
                        <a:pt x="453" y="12335"/>
                        <a:pt x="12740" y="19205"/>
                        <a:pt x="12740" y="19205"/>
                      </a:cubicBezTo>
                      <a:lnTo>
                        <a:pt x="15609" y="17562"/>
                      </a:lnTo>
                      <a:lnTo>
                        <a:pt x="8632" y="9382"/>
                      </a:lnTo>
                      <a:lnTo>
                        <a:pt x="13549" y="4524"/>
                      </a:lnTo>
                      <a:cubicBezTo>
                        <a:pt x="10716" y="2989"/>
                        <a:pt x="7870" y="1476"/>
                        <a:pt x="5025" y="0"/>
                      </a:cubicBezTo>
                      <a:close/>
                    </a:path>
                  </a:pathLst>
                </a:custGeom>
                <a:solidFill>
                  <a:srgbClr val="BE3C3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2" name="Google Shape;312;p13"/>
                <p:cNvSpPr/>
                <p:nvPr/>
              </p:nvSpPr>
              <p:spPr>
                <a:xfrm>
                  <a:off x="4709230" y="2051059"/>
                  <a:ext cx="412549" cy="322632"/>
                </a:xfrm>
                <a:custGeom>
                  <a:rect b="b" l="l" r="r" t="t"/>
                  <a:pathLst>
                    <a:path extrusionOk="0" h="14309" w="15658">
                      <a:moveTo>
                        <a:pt x="2715" y="0"/>
                      </a:moveTo>
                      <a:cubicBezTo>
                        <a:pt x="1024" y="727"/>
                        <a:pt x="0" y="1977"/>
                        <a:pt x="346" y="4191"/>
                      </a:cubicBezTo>
                      <a:cubicBezTo>
                        <a:pt x="1917" y="5632"/>
                        <a:pt x="3787" y="7168"/>
                        <a:pt x="6013" y="8763"/>
                      </a:cubicBezTo>
                      <a:lnTo>
                        <a:pt x="7692" y="9871"/>
                      </a:lnTo>
                      <a:cubicBezTo>
                        <a:pt x="7692" y="9871"/>
                        <a:pt x="11907" y="14121"/>
                        <a:pt x="12335" y="14288"/>
                      </a:cubicBezTo>
                      <a:cubicBezTo>
                        <a:pt x="12352" y="14294"/>
                        <a:pt x="12366" y="14297"/>
                        <a:pt x="12377" y="14297"/>
                      </a:cubicBezTo>
                      <a:cubicBezTo>
                        <a:pt x="12646" y="14297"/>
                        <a:pt x="11407" y="12598"/>
                        <a:pt x="11407" y="12597"/>
                      </a:cubicBezTo>
                      <a:lnTo>
                        <a:pt x="11407" y="12597"/>
                      </a:lnTo>
                      <a:cubicBezTo>
                        <a:pt x="11407" y="12598"/>
                        <a:pt x="13026" y="14097"/>
                        <a:pt x="13693" y="14300"/>
                      </a:cubicBezTo>
                      <a:cubicBezTo>
                        <a:pt x="13710" y="14306"/>
                        <a:pt x="13726" y="14308"/>
                        <a:pt x="13738" y="14308"/>
                      </a:cubicBezTo>
                      <a:cubicBezTo>
                        <a:pt x="14099" y="14308"/>
                        <a:pt x="12455" y="12097"/>
                        <a:pt x="12454" y="12097"/>
                      </a:cubicBezTo>
                      <a:lnTo>
                        <a:pt x="12454" y="12097"/>
                      </a:lnTo>
                      <a:cubicBezTo>
                        <a:pt x="14879" y="13829"/>
                        <a:pt x="14962" y="14006"/>
                        <a:pt x="15082" y="14006"/>
                      </a:cubicBezTo>
                      <a:cubicBezTo>
                        <a:pt x="15094" y="14006"/>
                        <a:pt x="15106" y="14004"/>
                        <a:pt x="15121" y="14002"/>
                      </a:cubicBezTo>
                      <a:cubicBezTo>
                        <a:pt x="15586" y="13955"/>
                        <a:pt x="12907" y="11312"/>
                        <a:pt x="12907" y="11311"/>
                      </a:cubicBezTo>
                      <a:lnTo>
                        <a:pt x="12907" y="11311"/>
                      </a:lnTo>
                      <a:cubicBezTo>
                        <a:pt x="12907" y="11312"/>
                        <a:pt x="14617" y="12673"/>
                        <a:pt x="15165" y="12673"/>
                      </a:cubicBezTo>
                      <a:cubicBezTo>
                        <a:pt x="15198" y="12673"/>
                        <a:pt x="15228" y="12668"/>
                        <a:pt x="15252" y="12657"/>
                      </a:cubicBezTo>
                      <a:cubicBezTo>
                        <a:pt x="15657" y="12466"/>
                        <a:pt x="12300" y="9156"/>
                        <a:pt x="12300" y="9156"/>
                      </a:cubicBezTo>
                      <a:lnTo>
                        <a:pt x="12300" y="9156"/>
                      </a:lnTo>
                      <a:cubicBezTo>
                        <a:pt x="12300" y="9156"/>
                        <a:pt x="12349" y="9161"/>
                        <a:pt x="12435" y="9161"/>
                      </a:cubicBezTo>
                      <a:cubicBezTo>
                        <a:pt x="12750" y="9161"/>
                        <a:pt x="13550" y="9102"/>
                        <a:pt x="14121" y="8549"/>
                      </a:cubicBezTo>
                      <a:cubicBezTo>
                        <a:pt x="14300" y="8371"/>
                        <a:pt x="14264" y="8025"/>
                        <a:pt x="14157" y="7871"/>
                      </a:cubicBezTo>
                      <a:lnTo>
                        <a:pt x="14157" y="7871"/>
                      </a:lnTo>
                      <a:cubicBezTo>
                        <a:pt x="13954" y="7964"/>
                        <a:pt x="13702" y="8003"/>
                        <a:pt x="13423" y="8003"/>
                      </a:cubicBezTo>
                      <a:cubicBezTo>
                        <a:pt x="12064" y="8003"/>
                        <a:pt x="10073" y="7085"/>
                        <a:pt x="10073" y="7085"/>
                      </a:cubicBezTo>
                      <a:cubicBezTo>
                        <a:pt x="10073" y="7085"/>
                        <a:pt x="6037" y="3275"/>
                        <a:pt x="2715" y="0"/>
                      </a:cubicBezTo>
                      <a:close/>
                    </a:path>
                  </a:pathLst>
                </a:custGeom>
                <a:solidFill>
                  <a:srgbClr val="F69D7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3" name="Google Shape;313;p13"/>
                <p:cNvSpPr/>
                <p:nvPr/>
              </p:nvSpPr>
              <p:spPr>
                <a:xfrm>
                  <a:off x="4559284" y="1428781"/>
                  <a:ext cx="737835" cy="824990"/>
                </a:xfrm>
                <a:custGeom>
                  <a:rect b="b" l="l" r="r" t="t"/>
                  <a:pathLst>
                    <a:path extrusionOk="0" h="36589" w="28004">
                      <a:moveTo>
                        <a:pt x="28004" y="1"/>
                      </a:moveTo>
                      <a:cubicBezTo>
                        <a:pt x="25742" y="275"/>
                        <a:pt x="22610" y="1096"/>
                        <a:pt x="20062" y="1906"/>
                      </a:cubicBezTo>
                      <a:cubicBezTo>
                        <a:pt x="18860" y="2287"/>
                        <a:pt x="17788" y="3025"/>
                        <a:pt x="17014" y="4025"/>
                      </a:cubicBezTo>
                      <a:lnTo>
                        <a:pt x="16419" y="4811"/>
                      </a:lnTo>
                      <a:cubicBezTo>
                        <a:pt x="11954" y="10621"/>
                        <a:pt x="0" y="26421"/>
                        <a:pt x="822" y="28457"/>
                      </a:cubicBezTo>
                      <a:cubicBezTo>
                        <a:pt x="1822" y="30957"/>
                        <a:pt x="9751" y="36589"/>
                        <a:pt x="9751" y="36589"/>
                      </a:cubicBezTo>
                      <a:lnTo>
                        <a:pt x="14192" y="32576"/>
                      </a:lnTo>
                      <a:lnTo>
                        <a:pt x="11835" y="29528"/>
                      </a:lnTo>
                      <a:lnTo>
                        <a:pt x="18955" y="23563"/>
                      </a:lnTo>
                      <a:lnTo>
                        <a:pt x="28004" y="1"/>
                      </a:lnTo>
                      <a:close/>
                    </a:path>
                  </a:pathLst>
                </a:custGeom>
                <a:solidFill>
                  <a:srgbClr val="F27775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4" name="Google Shape;314;p13"/>
                <p:cNvSpPr/>
                <p:nvPr/>
              </p:nvSpPr>
              <p:spPr>
                <a:xfrm>
                  <a:off x="4776364" y="2138316"/>
                  <a:ext cx="163776" cy="120810"/>
                </a:xfrm>
                <a:custGeom>
                  <a:rect b="b" l="l" r="r" t="t"/>
                  <a:pathLst>
                    <a:path extrusionOk="0" h="5358" w="6216">
                      <a:moveTo>
                        <a:pt x="5191" y="524"/>
                      </a:moveTo>
                      <a:lnTo>
                        <a:pt x="5680" y="1083"/>
                      </a:lnTo>
                      <a:lnTo>
                        <a:pt x="1501" y="4870"/>
                      </a:lnTo>
                      <a:lnTo>
                        <a:pt x="619" y="4251"/>
                      </a:lnTo>
                      <a:lnTo>
                        <a:pt x="5191" y="524"/>
                      </a:lnTo>
                      <a:close/>
                      <a:moveTo>
                        <a:pt x="5227" y="0"/>
                      </a:moveTo>
                      <a:lnTo>
                        <a:pt x="0" y="4274"/>
                      </a:lnTo>
                      <a:lnTo>
                        <a:pt x="1524" y="5358"/>
                      </a:lnTo>
                      <a:lnTo>
                        <a:pt x="6215" y="1119"/>
                      </a:lnTo>
                      <a:lnTo>
                        <a:pt x="5227" y="0"/>
                      </a:lnTo>
                      <a:close/>
                    </a:path>
                  </a:pathLst>
                </a:custGeom>
                <a:solidFill>
                  <a:srgbClr val="E56A6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5" name="Google Shape;315;p13"/>
                <p:cNvSpPr/>
                <p:nvPr/>
              </p:nvSpPr>
              <p:spPr>
                <a:xfrm>
                  <a:off x="5169738" y="1428781"/>
                  <a:ext cx="168176" cy="569415"/>
                </a:xfrm>
                <a:custGeom>
                  <a:rect b="b" l="l" r="r" t="t"/>
                  <a:pathLst>
                    <a:path extrusionOk="0" h="25254" w="6383">
                      <a:moveTo>
                        <a:pt x="4835" y="1"/>
                      </a:moveTo>
                      <a:cubicBezTo>
                        <a:pt x="4835" y="1"/>
                        <a:pt x="1" y="3323"/>
                        <a:pt x="37" y="5371"/>
                      </a:cubicBezTo>
                      <a:cubicBezTo>
                        <a:pt x="72" y="6990"/>
                        <a:pt x="3466" y="7835"/>
                        <a:pt x="3466" y="7835"/>
                      </a:cubicBezTo>
                      <a:cubicBezTo>
                        <a:pt x="3466" y="7835"/>
                        <a:pt x="1346" y="9169"/>
                        <a:pt x="1144" y="9931"/>
                      </a:cubicBezTo>
                      <a:cubicBezTo>
                        <a:pt x="96" y="13812"/>
                        <a:pt x="5132" y="22361"/>
                        <a:pt x="6013" y="25254"/>
                      </a:cubicBezTo>
                      <a:cubicBezTo>
                        <a:pt x="6013" y="25254"/>
                        <a:pt x="6383" y="22730"/>
                        <a:pt x="4835" y="1"/>
                      </a:cubicBezTo>
                      <a:close/>
                    </a:path>
                  </a:pathLst>
                </a:custGeom>
                <a:solidFill>
                  <a:srgbClr val="E56A6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6" name="Google Shape;316;p13"/>
                <p:cNvSpPr/>
                <p:nvPr/>
              </p:nvSpPr>
              <p:spPr>
                <a:xfrm>
                  <a:off x="5489733" y="1406708"/>
                  <a:ext cx="967164" cy="1793112"/>
                </a:xfrm>
                <a:custGeom>
                  <a:rect b="b" l="l" r="r" t="t"/>
                  <a:pathLst>
                    <a:path extrusionOk="0" h="79526" w="36708">
                      <a:moveTo>
                        <a:pt x="4513" y="0"/>
                      </a:moveTo>
                      <a:cubicBezTo>
                        <a:pt x="4418" y="0"/>
                        <a:pt x="4322" y="1"/>
                        <a:pt x="4227" y="4"/>
                      </a:cubicBezTo>
                      <a:cubicBezTo>
                        <a:pt x="3870" y="4"/>
                        <a:pt x="3715" y="27"/>
                        <a:pt x="3346" y="63"/>
                      </a:cubicBezTo>
                      <a:cubicBezTo>
                        <a:pt x="3346" y="63"/>
                        <a:pt x="0" y="22768"/>
                        <a:pt x="1167" y="33377"/>
                      </a:cubicBezTo>
                      <a:cubicBezTo>
                        <a:pt x="3715" y="56499"/>
                        <a:pt x="6084" y="62999"/>
                        <a:pt x="10287" y="73870"/>
                      </a:cubicBezTo>
                      <a:cubicBezTo>
                        <a:pt x="11597" y="77251"/>
                        <a:pt x="14859" y="79478"/>
                        <a:pt x="18479" y="79513"/>
                      </a:cubicBezTo>
                      <a:lnTo>
                        <a:pt x="19681" y="79525"/>
                      </a:lnTo>
                      <a:cubicBezTo>
                        <a:pt x="21955" y="79287"/>
                        <a:pt x="22455" y="76299"/>
                        <a:pt x="21824" y="74108"/>
                      </a:cubicBezTo>
                      <a:cubicBezTo>
                        <a:pt x="16443" y="55308"/>
                        <a:pt x="18241" y="45259"/>
                        <a:pt x="14740" y="29757"/>
                      </a:cubicBezTo>
                      <a:cubicBezTo>
                        <a:pt x="14684" y="29509"/>
                        <a:pt x="14695" y="29402"/>
                        <a:pt x="14757" y="29402"/>
                      </a:cubicBezTo>
                      <a:cubicBezTo>
                        <a:pt x="15091" y="29402"/>
                        <a:pt x="16927" y="32537"/>
                        <a:pt x="17871" y="33210"/>
                      </a:cubicBezTo>
                      <a:cubicBezTo>
                        <a:pt x="20967" y="35413"/>
                        <a:pt x="34350" y="39389"/>
                        <a:pt x="34350" y="39389"/>
                      </a:cubicBezTo>
                      <a:lnTo>
                        <a:pt x="36707" y="32769"/>
                      </a:lnTo>
                      <a:cubicBezTo>
                        <a:pt x="36707" y="32769"/>
                        <a:pt x="23765" y="25661"/>
                        <a:pt x="20812" y="20851"/>
                      </a:cubicBezTo>
                      <a:cubicBezTo>
                        <a:pt x="20336" y="20066"/>
                        <a:pt x="18312" y="13517"/>
                        <a:pt x="16562" y="8743"/>
                      </a:cubicBezTo>
                      <a:cubicBezTo>
                        <a:pt x="14701" y="3641"/>
                        <a:pt x="9920" y="0"/>
                        <a:pt x="4513" y="0"/>
                      </a:cubicBezTo>
                      <a:close/>
                    </a:path>
                  </a:pathLst>
                </a:custGeom>
                <a:solidFill>
                  <a:srgbClr val="F27775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7" name="Google Shape;317;p13"/>
                <p:cNvSpPr/>
                <p:nvPr/>
              </p:nvSpPr>
              <p:spPr>
                <a:xfrm>
                  <a:off x="6350229" y="2122195"/>
                  <a:ext cx="112636" cy="178013"/>
                </a:xfrm>
                <a:custGeom>
                  <a:rect b="b" l="l" r="r" t="t"/>
                  <a:pathLst>
                    <a:path extrusionOk="0" h="7895" w="4275">
                      <a:moveTo>
                        <a:pt x="2941" y="560"/>
                      </a:moveTo>
                      <a:lnTo>
                        <a:pt x="3822" y="1120"/>
                      </a:lnTo>
                      <a:lnTo>
                        <a:pt x="1572" y="7418"/>
                      </a:lnTo>
                      <a:lnTo>
                        <a:pt x="488" y="7061"/>
                      </a:lnTo>
                      <a:lnTo>
                        <a:pt x="2941" y="560"/>
                      </a:lnTo>
                      <a:close/>
                      <a:moveTo>
                        <a:pt x="2738" y="1"/>
                      </a:moveTo>
                      <a:lnTo>
                        <a:pt x="0" y="7287"/>
                      </a:lnTo>
                      <a:lnTo>
                        <a:pt x="1810" y="7894"/>
                      </a:lnTo>
                      <a:lnTo>
                        <a:pt x="4274" y="953"/>
                      </a:lnTo>
                      <a:lnTo>
                        <a:pt x="2738" y="1"/>
                      </a:lnTo>
                      <a:close/>
                    </a:path>
                  </a:pathLst>
                </a:custGeom>
                <a:solidFill>
                  <a:srgbClr val="E56A6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8" name="Google Shape;318;p13"/>
                <p:cNvSpPr/>
                <p:nvPr/>
              </p:nvSpPr>
              <p:spPr>
                <a:xfrm>
                  <a:off x="5491920" y="1408128"/>
                  <a:ext cx="199846" cy="576111"/>
                </a:xfrm>
                <a:custGeom>
                  <a:rect b="b" l="l" r="r" t="t"/>
                  <a:pathLst>
                    <a:path extrusionOk="0" h="25551" w="7585">
                      <a:moveTo>
                        <a:pt x="3263" y="0"/>
                      </a:moveTo>
                      <a:cubicBezTo>
                        <a:pt x="1" y="12228"/>
                        <a:pt x="953" y="25551"/>
                        <a:pt x="953" y="25551"/>
                      </a:cubicBezTo>
                      <a:cubicBezTo>
                        <a:pt x="1822" y="22658"/>
                        <a:pt x="6954" y="14573"/>
                        <a:pt x="6132" y="10620"/>
                      </a:cubicBezTo>
                      <a:cubicBezTo>
                        <a:pt x="5966" y="9811"/>
                        <a:pt x="3727" y="8370"/>
                        <a:pt x="3727" y="8370"/>
                      </a:cubicBezTo>
                      <a:cubicBezTo>
                        <a:pt x="3727" y="8370"/>
                        <a:pt x="7382" y="6263"/>
                        <a:pt x="7478" y="5001"/>
                      </a:cubicBezTo>
                      <a:cubicBezTo>
                        <a:pt x="7585" y="3370"/>
                        <a:pt x="3263" y="0"/>
                        <a:pt x="3263" y="0"/>
                      </a:cubicBezTo>
                      <a:close/>
                    </a:path>
                  </a:pathLst>
                </a:custGeom>
                <a:solidFill>
                  <a:srgbClr val="E56A6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9" name="Google Shape;319;p13"/>
                <p:cNvSpPr/>
                <p:nvPr/>
              </p:nvSpPr>
              <p:spPr>
                <a:xfrm>
                  <a:off x="5668530" y="2252134"/>
                  <a:ext cx="194524" cy="70619"/>
                </a:xfrm>
                <a:custGeom>
                  <a:rect b="b" l="l" r="r" t="t"/>
                  <a:pathLst>
                    <a:path extrusionOk="0" h="3132" w="7383">
                      <a:moveTo>
                        <a:pt x="6406" y="429"/>
                      </a:moveTo>
                      <a:lnTo>
                        <a:pt x="6871" y="1667"/>
                      </a:lnTo>
                      <a:lnTo>
                        <a:pt x="679" y="2691"/>
                      </a:lnTo>
                      <a:lnTo>
                        <a:pt x="453" y="1560"/>
                      </a:lnTo>
                      <a:lnTo>
                        <a:pt x="6406" y="429"/>
                      </a:lnTo>
                      <a:close/>
                      <a:moveTo>
                        <a:pt x="6644" y="0"/>
                      </a:moveTo>
                      <a:lnTo>
                        <a:pt x="1" y="1262"/>
                      </a:lnTo>
                      <a:lnTo>
                        <a:pt x="382" y="3132"/>
                      </a:lnTo>
                      <a:lnTo>
                        <a:pt x="7383" y="1965"/>
                      </a:lnTo>
                      <a:lnTo>
                        <a:pt x="6644" y="0"/>
                      </a:lnTo>
                      <a:close/>
                    </a:path>
                  </a:pathLst>
                </a:custGeom>
                <a:solidFill>
                  <a:srgbClr val="E56A6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0" name="Google Shape;320;p13"/>
                <p:cNvSpPr/>
                <p:nvPr/>
              </p:nvSpPr>
              <p:spPr>
                <a:xfrm>
                  <a:off x="4667495" y="4135584"/>
                  <a:ext cx="165989" cy="215847"/>
                </a:xfrm>
                <a:custGeom>
                  <a:rect b="b" l="l" r="r" t="t"/>
                  <a:pathLst>
                    <a:path extrusionOk="0" h="9573" w="6300">
                      <a:moveTo>
                        <a:pt x="5049" y="0"/>
                      </a:moveTo>
                      <a:lnTo>
                        <a:pt x="1" y="631"/>
                      </a:lnTo>
                      <a:lnTo>
                        <a:pt x="965" y="7692"/>
                      </a:lnTo>
                      <a:lnTo>
                        <a:pt x="1977" y="9442"/>
                      </a:lnTo>
                      <a:lnTo>
                        <a:pt x="5644" y="9573"/>
                      </a:lnTo>
                      <a:lnTo>
                        <a:pt x="6299" y="7882"/>
                      </a:lnTo>
                      <a:cubicBezTo>
                        <a:pt x="5728" y="7608"/>
                        <a:pt x="5049" y="0"/>
                        <a:pt x="5049" y="0"/>
                      </a:cubicBezTo>
                      <a:close/>
                    </a:path>
                  </a:pathLst>
                </a:custGeom>
                <a:solidFill>
                  <a:srgbClr val="FFCCB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1" name="Google Shape;321;p13"/>
                <p:cNvSpPr/>
                <p:nvPr/>
              </p:nvSpPr>
              <p:spPr>
                <a:xfrm>
                  <a:off x="4689153" y="4303018"/>
                  <a:ext cx="303365" cy="90844"/>
                </a:xfrm>
                <a:custGeom>
                  <a:rect b="b" l="l" r="r" t="t"/>
                  <a:pathLst>
                    <a:path extrusionOk="0" h="4029" w="11514">
                      <a:moveTo>
                        <a:pt x="126" y="1"/>
                      </a:moveTo>
                      <a:cubicBezTo>
                        <a:pt x="42" y="1"/>
                        <a:pt x="0" y="4"/>
                        <a:pt x="0" y="4"/>
                      </a:cubicBezTo>
                      <a:lnTo>
                        <a:pt x="191" y="4028"/>
                      </a:lnTo>
                      <a:lnTo>
                        <a:pt x="11430" y="3969"/>
                      </a:lnTo>
                      <a:cubicBezTo>
                        <a:pt x="11514" y="3564"/>
                        <a:pt x="11299" y="2564"/>
                        <a:pt x="10918" y="2385"/>
                      </a:cubicBezTo>
                      <a:lnTo>
                        <a:pt x="5382" y="301"/>
                      </a:lnTo>
                      <a:cubicBezTo>
                        <a:pt x="5382" y="301"/>
                        <a:pt x="5063" y="766"/>
                        <a:pt x="4266" y="766"/>
                      </a:cubicBezTo>
                      <a:cubicBezTo>
                        <a:pt x="4042" y="766"/>
                        <a:pt x="3780" y="729"/>
                        <a:pt x="3477" y="635"/>
                      </a:cubicBezTo>
                      <a:cubicBezTo>
                        <a:pt x="1604" y="56"/>
                        <a:pt x="483" y="1"/>
                        <a:pt x="126" y="1"/>
                      </a:cubicBezTo>
                      <a:close/>
                    </a:path>
                  </a:pathLst>
                </a:custGeom>
                <a:solidFill>
                  <a:srgbClr val="9900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2" name="Google Shape;322;p13"/>
                <p:cNvSpPr/>
                <p:nvPr/>
              </p:nvSpPr>
              <p:spPr>
                <a:xfrm>
                  <a:off x="4365732" y="3189823"/>
                  <a:ext cx="485005" cy="1097748"/>
                </a:xfrm>
                <a:custGeom>
                  <a:rect b="b" l="l" r="r" t="t"/>
                  <a:pathLst>
                    <a:path extrusionOk="0" h="48686" w="18408">
                      <a:moveTo>
                        <a:pt x="12561" y="1"/>
                      </a:moveTo>
                      <a:lnTo>
                        <a:pt x="0" y="4894"/>
                      </a:lnTo>
                      <a:lnTo>
                        <a:pt x="6429" y="23325"/>
                      </a:lnTo>
                      <a:cubicBezTo>
                        <a:pt x="7394" y="26099"/>
                        <a:pt x="8144" y="28945"/>
                        <a:pt x="8656" y="31838"/>
                      </a:cubicBezTo>
                      <a:lnTo>
                        <a:pt x="11632" y="48685"/>
                      </a:lnTo>
                      <a:lnTo>
                        <a:pt x="17764" y="48078"/>
                      </a:lnTo>
                      <a:lnTo>
                        <a:pt x="18336" y="29611"/>
                      </a:lnTo>
                      <a:cubicBezTo>
                        <a:pt x="18407" y="27147"/>
                        <a:pt x="18169" y="24682"/>
                        <a:pt x="17621" y="22277"/>
                      </a:cubicBezTo>
                      <a:lnTo>
                        <a:pt x="12561" y="1"/>
                      </a:lnTo>
                      <a:close/>
                    </a:path>
                  </a:pathLst>
                </a:custGeom>
                <a:solidFill>
                  <a:srgbClr val="00485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3" name="Google Shape;323;p13"/>
                <p:cNvSpPr/>
                <p:nvPr/>
              </p:nvSpPr>
              <p:spPr>
                <a:xfrm>
                  <a:off x="5304323" y="3591702"/>
                  <a:ext cx="272012" cy="199207"/>
                </a:xfrm>
                <a:custGeom>
                  <a:rect b="b" l="l" r="r" t="t"/>
                  <a:pathLst>
                    <a:path extrusionOk="0" h="8835" w="10324">
                      <a:moveTo>
                        <a:pt x="3120" y="0"/>
                      </a:moveTo>
                      <a:lnTo>
                        <a:pt x="1" y="4025"/>
                      </a:lnTo>
                      <a:lnTo>
                        <a:pt x="5692" y="8311"/>
                      </a:lnTo>
                      <a:lnTo>
                        <a:pt x="7656" y="8835"/>
                      </a:lnTo>
                      <a:lnTo>
                        <a:pt x="10323" y="6323"/>
                      </a:lnTo>
                      <a:lnTo>
                        <a:pt x="9585" y="4668"/>
                      </a:lnTo>
                      <a:cubicBezTo>
                        <a:pt x="9572" y="4672"/>
                        <a:pt x="9557" y="4674"/>
                        <a:pt x="9540" y="4674"/>
                      </a:cubicBezTo>
                      <a:cubicBezTo>
                        <a:pt x="8740" y="4674"/>
                        <a:pt x="3120" y="0"/>
                        <a:pt x="3120" y="0"/>
                      </a:cubicBezTo>
                      <a:close/>
                    </a:path>
                  </a:pathLst>
                </a:custGeom>
                <a:solidFill>
                  <a:srgbClr val="FFCCB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4" name="Google Shape;324;p13"/>
                <p:cNvSpPr/>
                <p:nvPr/>
              </p:nvSpPr>
              <p:spPr>
                <a:xfrm>
                  <a:off x="5446760" y="3640043"/>
                  <a:ext cx="286424" cy="198395"/>
                </a:xfrm>
                <a:custGeom>
                  <a:rect b="b" l="l" r="r" t="t"/>
                  <a:pathLst>
                    <a:path extrusionOk="0" h="8799" w="10871">
                      <a:moveTo>
                        <a:pt x="9538" y="0"/>
                      </a:moveTo>
                      <a:cubicBezTo>
                        <a:pt x="9486" y="0"/>
                        <a:pt x="9437" y="8"/>
                        <a:pt x="9394" y="23"/>
                      </a:cubicBezTo>
                      <a:lnTo>
                        <a:pt x="4001" y="2488"/>
                      </a:lnTo>
                      <a:cubicBezTo>
                        <a:pt x="4001" y="2488"/>
                        <a:pt x="4179" y="3393"/>
                        <a:pt x="2905" y="4071"/>
                      </a:cubicBezTo>
                      <a:cubicBezTo>
                        <a:pt x="762" y="5202"/>
                        <a:pt x="0" y="6084"/>
                        <a:pt x="0" y="6084"/>
                      </a:cubicBezTo>
                      <a:lnTo>
                        <a:pt x="2988" y="8798"/>
                      </a:lnTo>
                      <a:lnTo>
                        <a:pt x="10870" y="785"/>
                      </a:lnTo>
                      <a:cubicBezTo>
                        <a:pt x="10669" y="478"/>
                        <a:pt x="9967" y="0"/>
                        <a:pt x="9538" y="0"/>
                      </a:cubicBezTo>
                      <a:close/>
                    </a:path>
                  </a:pathLst>
                </a:custGeom>
                <a:solidFill>
                  <a:srgbClr val="9900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5" name="Google Shape;325;p13"/>
                <p:cNvSpPr/>
                <p:nvPr/>
              </p:nvSpPr>
              <p:spPr>
                <a:xfrm>
                  <a:off x="4516600" y="3165945"/>
                  <a:ext cx="1015802" cy="613698"/>
                </a:xfrm>
                <a:custGeom>
                  <a:rect b="b" l="l" r="r" t="t"/>
                  <a:pathLst>
                    <a:path extrusionOk="0" h="27218" w="38554">
                      <a:moveTo>
                        <a:pt x="12717" y="0"/>
                      </a:moveTo>
                      <a:lnTo>
                        <a:pt x="1" y="5096"/>
                      </a:lnTo>
                      <a:cubicBezTo>
                        <a:pt x="2406" y="9656"/>
                        <a:pt x="6335" y="13228"/>
                        <a:pt x="11110" y="15192"/>
                      </a:cubicBezTo>
                      <a:lnTo>
                        <a:pt x="18432" y="18193"/>
                      </a:lnTo>
                      <a:cubicBezTo>
                        <a:pt x="20515" y="19038"/>
                        <a:pt x="22504" y="20086"/>
                        <a:pt x="24385" y="21312"/>
                      </a:cubicBezTo>
                      <a:lnTo>
                        <a:pt x="33517" y="27218"/>
                      </a:lnTo>
                      <a:lnTo>
                        <a:pt x="38553" y="22098"/>
                      </a:lnTo>
                      <a:lnTo>
                        <a:pt x="31052" y="14085"/>
                      </a:lnTo>
                      <a:cubicBezTo>
                        <a:pt x="28540" y="11406"/>
                        <a:pt x="25742" y="8989"/>
                        <a:pt x="22718" y="6894"/>
                      </a:cubicBezTo>
                      <a:lnTo>
                        <a:pt x="12717" y="0"/>
                      </a:lnTo>
                      <a:close/>
                    </a:path>
                  </a:pathLst>
                </a:custGeom>
                <a:solidFill>
                  <a:srgbClr val="006D8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6" name="Google Shape;326;p13"/>
                <p:cNvSpPr/>
                <p:nvPr/>
              </p:nvSpPr>
              <p:spPr>
                <a:xfrm>
                  <a:off x="4255993" y="2676538"/>
                  <a:ext cx="609154" cy="716357"/>
                </a:xfrm>
                <a:custGeom>
                  <a:rect b="b" l="l" r="r" t="t"/>
                  <a:pathLst>
                    <a:path extrusionOk="0" h="31771" w="23120">
                      <a:moveTo>
                        <a:pt x="10333" y="1"/>
                      </a:moveTo>
                      <a:lnTo>
                        <a:pt x="3165" y="2061"/>
                      </a:lnTo>
                      <a:lnTo>
                        <a:pt x="3296" y="3692"/>
                      </a:lnTo>
                      <a:cubicBezTo>
                        <a:pt x="2272" y="4311"/>
                        <a:pt x="1534" y="5311"/>
                        <a:pt x="1236" y="6466"/>
                      </a:cubicBezTo>
                      <a:cubicBezTo>
                        <a:pt x="676" y="8638"/>
                        <a:pt x="1" y="31771"/>
                        <a:pt x="5532" y="31771"/>
                      </a:cubicBezTo>
                      <a:cubicBezTo>
                        <a:pt x="5641" y="31771"/>
                        <a:pt x="5753" y="31761"/>
                        <a:pt x="5868" y="31743"/>
                      </a:cubicBezTo>
                      <a:cubicBezTo>
                        <a:pt x="15667" y="30159"/>
                        <a:pt x="23120" y="23325"/>
                        <a:pt x="22644" y="21099"/>
                      </a:cubicBezTo>
                      <a:lnTo>
                        <a:pt x="15976" y="1144"/>
                      </a:lnTo>
                      <a:cubicBezTo>
                        <a:pt x="15065" y="1070"/>
                        <a:pt x="14408" y="1024"/>
                        <a:pt x="13825" y="1024"/>
                      </a:cubicBezTo>
                      <a:cubicBezTo>
                        <a:pt x="12915" y="1024"/>
                        <a:pt x="12185" y="1135"/>
                        <a:pt x="10952" y="1418"/>
                      </a:cubicBezTo>
                      <a:cubicBezTo>
                        <a:pt x="10951" y="1418"/>
                        <a:pt x="10951" y="1418"/>
                        <a:pt x="10951" y="1418"/>
                      </a:cubicBezTo>
                      <a:cubicBezTo>
                        <a:pt x="10887" y="1418"/>
                        <a:pt x="10333" y="1"/>
                        <a:pt x="10333" y="1"/>
                      </a:cubicBezTo>
                      <a:close/>
                    </a:path>
                  </a:pathLst>
                </a:custGeom>
                <a:solidFill>
                  <a:srgbClr val="F999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7" name="Google Shape;327;p13"/>
                <p:cNvSpPr/>
                <p:nvPr/>
              </p:nvSpPr>
              <p:spPr>
                <a:xfrm>
                  <a:off x="4874563" y="2238561"/>
                  <a:ext cx="157189" cy="274200"/>
                </a:xfrm>
                <a:custGeom>
                  <a:rect b="b" l="l" r="r" t="t"/>
                  <a:pathLst>
                    <a:path extrusionOk="0" h="12161" w="5966">
                      <a:moveTo>
                        <a:pt x="4960" y="0"/>
                      </a:moveTo>
                      <a:cubicBezTo>
                        <a:pt x="4751" y="0"/>
                        <a:pt x="3989" y="2114"/>
                        <a:pt x="3989" y="2114"/>
                      </a:cubicBezTo>
                      <a:cubicBezTo>
                        <a:pt x="3989" y="2114"/>
                        <a:pt x="4370" y="519"/>
                        <a:pt x="4143" y="328"/>
                      </a:cubicBezTo>
                      <a:cubicBezTo>
                        <a:pt x="4136" y="322"/>
                        <a:pt x="4128" y="318"/>
                        <a:pt x="4119" y="318"/>
                      </a:cubicBezTo>
                      <a:cubicBezTo>
                        <a:pt x="3859" y="318"/>
                        <a:pt x="2858" y="3079"/>
                        <a:pt x="2858" y="3079"/>
                      </a:cubicBezTo>
                      <a:cubicBezTo>
                        <a:pt x="2858" y="3079"/>
                        <a:pt x="2607" y="2388"/>
                        <a:pt x="1988" y="2150"/>
                      </a:cubicBezTo>
                      <a:cubicBezTo>
                        <a:pt x="1955" y="2136"/>
                        <a:pt x="1921" y="2130"/>
                        <a:pt x="1887" y="2130"/>
                      </a:cubicBezTo>
                      <a:cubicBezTo>
                        <a:pt x="1751" y="2130"/>
                        <a:pt x="1619" y="2231"/>
                        <a:pt x="1572" y="2317"/>
                      </a:cubicBezTo>
                      <a:cubicBezTo>
                        <a:pt x="2226" y="2876"/>
                        <a:pt x="2226" y="4996"/>
                        <a:pt x="2226" y="4996"/>
                      </a:cubicBezTo>
                      <a:cubicBezTo>
                        <a:pt x="2226" y="4996"/>
                        <a:pt x="1048" y="8484"/>
                        <a:pt x="0" y="11401"/>
                      </a:cubicBezTo>
                      <a:cubicBezTo>
                        <a:pt x="525" y="11871"/>
                        <a:pt x="1098" y="12160"/>
                        <a:pt x="1725" y="12160"/>
                      </a:cubicBezTo>
                      <a:cubicBezTo>
                        <a:pt x="2180" y="12160"/>
                        <a:pt x="2664" y="12008"/>
                        <a:pt x="3179" y="11663"/>
                      </a:cubicBezTo>
                      <a:cubicBezTo>
                        <a:pt x="3620" y="10306"/>
                        <a:pt x="4012" y="8758"/>
                        <a:pt x="4370" y="6972"/>
                      </a:cubicBezTo>
                      <a:lnTo>
                        <a:pt x="4560" y="5650"/>
                      </a:lnTo>
                      <a:cubicBezTo>
                        <a:pt x="4560" y="5650"/>
                        <a:pt x="5965" y="1924"/>
                        <a:pt x="5941" y="1626"/>
                      </a:cubicBezTo>
                      <a:cubicBezTo>
                        <a:pt x="5939" y="1596"/>
                        <a:pt x="5929" y="1583"/>
                        <a:pt x="5914" y="1583"/>
                      </a:cubicBezTo>
                      <a:cubicBezTo>
                        <a:pt x="5776" y="1583"/>
                        <a:pt x="5179" y="2650"/>
                        <a:pt x="5179" y="2650"/>
                      </a:cubicBezTo>
                      <a:cubicBezTo>
                        <a:pt x="5179" y="2650"/>
                        <a:pt x="5632" y="1269"/>
                        <a:pt x="5572" y="805"/>
                      </a:cubicBezTo>
                      <a:cubicBezTo>
                        <a:pt x="5568" y="769"/>
                        <a:pt x="5555" y="753"/>
                        <a:pt x="5535" y="753"/>
                      </a:cubicBezTo>
                      <a:cubicBezTo>
                        <a:pt x="5352" y="753"/>
                        <a:pt x="4584" y="2162"/>
                        <a:pt x="4584" y="2162"/>
                      </a:cubicBezTo>
                      <a:cubicBezTo>
                        <a:pt x="4989" y="19"/>
                        <a:pt x="5060" y="126"/>
                        <a:pt x="4989" y="19"/>
                      </a:cubicBezTo>
                      <a:cubicBezTo>
                        <a:pt x="4981" y="6"/>
                        <a:pt x="4971" y="0"/>
                        <a:pt x="4960" y="0"/>
                      </a:cubicBezTo>
                      <a:close/>
                    </a:path>
                  </a:pathLst>
                </a:custGeom>
                <a:solidFill>
                  <a:srgbClr val="FFCCB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8" name="Google Shape;328;p13"/>
                <p:cNvSpPr/>
                <p:nvPr/>
              </p:nvSpPr>
              <p:spPr>
                <a:xfrm>
                  <a:off x="4456079" y="2362727"/>
                  <a:ext cx="548687" cy="609143"/>
                </a:xfrm>
                <a:custGeom>
                  <a:rect b="b" l="l" r="r" t="t"/>
                  <a:pathLst>
                    <a:path extrusionOk="0" h="27016" w="20825">
                      <a:moveTo>
                        <a:pt x="17264" y="1"/>
                      </a:moveTo>
                      <a:cubicBezTo>
                        <a:pt x="16466" y="2870"/>
                        <a:pt x="14978" y="5989"/>
                        <a:pt x="12240" y="8442"/>
                      </a:cubicBezTo>
                      <a:cubicBezTo>
                        <a:pt x="9668" y="10752"/>
                        <a:pt x="5917" y="13419"/>
                        <a:pt x="3155" y="15336"/>
                      </a:cubicBezTo>
                      <a:cubicBezTo>
                        <a:pt x="0" y="16907"/>
                        <a:pt x="1584" y="24873"/>
                        <a:pt x="3072" y="27016"/>
                      </a:cubicBezTo>
                      <a:cubicBezTo>
                        <a:pt x="5751" y="24313"/>
                        <a:pt x="14347" y="15229"/>
                        <a:pt x="15978" y="13455"/>
                      </a:cubicBezTo>
                      <a:cubicBezTo>
                        <a:pt x="19038" y="10109"/>
                        <a:pt x="20407" y="5299"/>
                        <a:pt x="20824" y="596"/>
                      </a:cubicBezTo>
                      <a:cubicBezTo>
                        <a:pt x="19633" y="405"/>
                        <a:pt x="18455" y="203"/>
                        <a:pt x="17264" y="1"/>
                      </a:cubicBezTo>
                      <a:close/>
                    </a:path>
                  </a:pathLst>
                </a:custGeom>
                <a:solidFill>
                  <a:srgbClr val="F999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9" name="Google Shape;329;p13"/>
                <p:cNvSpPr/>
                <p:nvPr/>
              </p:nvSpPr>
              <p:spPr>
                <a:xfrm>
                  <a:off x="4619831" y="3248896"/>
                  <a:ext cx="300230" cy="190662"/>
                </a:xfrm>
                <a:custGeom>
                  <a:rect b="b" l="l" r="r" t="t"/>
                  <a:pathLst>
                    <a:path extrusionOk="0" h="8456" w="11395">
                      <a:moveTo>
                        <a:pt x="1596" y="0"/>
                      </a:moveTo>
                      <a:cubicBezTo>
                        <a:pt x="560" y="643"/>
                        <a:pt x="0" y="1572"/>
                        <a:pt x="441" y="2989"/>
                      </a:cubicBezTo>
                      <a:cubicBezTo>
                        <a:pt x="1619" y="3774"/>
                        <a:pt x="3001" y="4608"/>
                        <a:pt x="4608" y="5441"/>
                      </a:cubicBezTo>
                      <a:lnTo>
                        <a:pt x="5822" y="6001"/>
                      </a:lnTo>
                      <a:cubicBezTo>
                        <a:pt x="5822" y="6001"/>
                        <a:pt x="9001" y="8394"/>
                        <a:pt x="9287" y="8453"/>
                      </a:cubicBezTo>
                      <a:cubicBezTo>
                        <a:pt x="9295" y="8455"/>
                        <a:pt x="9302" y="8456"/>
                        <a:pt x="9308" y="8456"/>
                      </a:cubicBezTo>
                      <a:cubicBezTo>
                        <a:pt x="9529" y="8456"/>
                        <a:pt x="8525" y="7430"/>
                        <a:pt x="8525" y="7430"/>
                      </a:cubicBezTo>
                      <a:lnTo>
                        <a:pt x="8525" y="7430"/>
                      </a:lnTo>
                      <a:cubicBezTo>
                        <a:pt x="8525" y="7430"/>
                        <a:pt x="9728" y="8263"/>
                        <a:pt x="10180" y="8334"/>
                      </a:cubicBezTo>
                      <a:cubicBezTo>
                        <a:pt x="10188" y="8336"/>
                        <a:pt x="10195" y="8336"/>
                        <a:pt x="10201" y="8336"/>
                      </a:cubicBezTo>
                      <a:cubicBezTo>
                        <a:pt x="10491" y="8336"/>
                        <a:pt x="9156" y="7013"/>
                        <a:pt x="9156" y="7013"/>
                      </a:cubicBezTo>
                      <a:lnTo>
                        <a:pt x="9156" y="7013"/>
                      </a:lnTo>
                      <a:cubicBezTo>
                        <a:pt x="10833" y="7867"/>
                        <a:pt x="10981" y="8009"/>
                        <a:pt x="11059" y="8009"/>
                      </a:cubicBezTo>
                      <a:cubicBezTo>
                        <a:pt x="11072" y="8009"/>
                        <a:pt x="11082" y="8006"/>
                        <a:pt x="11097" y="8001"/>
                      </a:cubicBezTo>
                      <a:cubicBezTo>
                        <a:pt x="11394" y="7930"/>
                        <a:pt x="9383" y="6454"/>
                        <a:pt x="9382" y="6453"/>
                      </a:cubicBezTo>
                      <a:lnTo>
                        <a:pt x="9382" y="6453"/>
                      </a:lnTo>
                      <a:cubicBezTo>
                        <a:pt x="9383" y="6453"/>
                        <a:pt x="10550" y="7130"/>
                        <a:pt x="10952" y="7130"/>
                      </a:cubicBezTo>
                      <a:cubicBezTo>
                        <a:pt x="10993" y="7130"/>
                        <a:pt x="11026" y="7123"/>
                        <a:pt x="11049" y="7108"/>
                      </a:cubicBezTo>
                      <a:cubicBezTo>
                        <a:pt x="11299" y="6941"/>
                        <a:pt x="8775" y="5096"/>
                        <a:pt x="8775" y="5096"/>
                      </a:cubicBezTo>
                      <a:cubicBezTo>
                        <a:pt x="8775" y="5096"/>
                        <a:pt x="9501" y="5048"/>
                        <a:pt x="9906" y="4513"/>
                      </a:cubicBezTo>
                      <a:cubicBezTo>
                        <a:pt x="10013" y="4382"/>
                        <a:pt x="9954" y="4167"/>
                        <a:pt x="9870" y="4072"/>
                      </a:cubicBezTo>
                      <a:cubicBezTo>
                        <a:pt x="9666" y="4206"/>
                        <a:pt x="9357" y="4254"/>
                        <a:pt x="9020" y="4254"/>
                      </a:cubicBezTo>
                      <a:cubicBezTo>
                        <a:pt x="8159" y="4254"/>
                        <a:pt x="7108" y="3941"/>
                        <a:pt x="7108" y="3941"/>
                      </a:cubicBezTo>
                      <a:cubicBezTo>
                        <a:pt x="7108" y="3941"/>
                        <a:pt x="4096" y="1834"/>
                        <a:pt x="1596" y="0"/>
                      </a:cubicBezTo>
                      <a:close/>
                    </a:path>
                  </a:pathLst>
                </a:custGeom>
                <a:solidFill>
                  <a:srgbClr val="FFCCB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0" name="Google Shape;330;p13"/>
                <p:cNvSpPr/>
                <p:nvPr/>
              </p:nvSpPr>
              <p:spPr>
                <a:xfrm>
                  <a:off x="4344074" y="2955739"/>
                  <a:ext cx="394659" cy="404592"/>
                </a:xfrm>
                <a:custGeom>
                  <a:rect b="b" l="l" r="r" t="t"/>
                  <a:pathLst>
                    <a:path extrusionOk="0" h="17944" w="14979">
                      <a:moveTo>
                        <a:pt x="6406" y="0"/>
                      </a:moveTo>
                      <a:cubicBezTo>
                        <a:pt x="4346" y="1167"/>
                        <a:pt x="2275" y="2286"/>
                        <a:pt x="370" y="3727"/>
                      </a:cubicBezTo>
                      <a:cubicBezTo>
                        <a:pt x="239" y="3822"/>
                        <a:pt x="120" y="3918"/>
                        <a:pt x="1" y="4013"/>
                      </a:cubicBezTo>
                      <a:cubicBezTo>
                        <a:pt x="1453" y="7454"/>
                        <a:pt x="3299" y="11264"/>
                        <a:pt x="3739" y="12097"/>
                      </a:cubicBezTo>
                      <a:cubicBezTo>
                        <a:pt x="5835" y="16133"/>
                        <a:pt x="9418" y="16645"/>
                        <a:pt x="13193" y="17943"/>
                      </a:cubicBezTo>
                      <a:cubicBezTo>
                        <a:pt x="13788" y="16895"/>
                        <a:pt x="14383" y="15848"/>
                        <a:pt x="14979" y="14800"/>
                      </a:cubicBezTo>
                      <a:cubicBezTo>
                        <a:pt x="12550" y="13074"/>
                        <a:pt x="10133" y="10609"/>
                        <a:pt x="8764" y="7192"/>
                      </a:cubicBezTo>
                      <a:cubicBezTo>
                        <a:pt x="7918" y="5096"/>
                        <a:pt x="7109" y="2477"/>
                        <a:pt x="6406" y="0"/>
                      </a:cubicBezTo>
                      <a:close/>
                    </a:path>
                  </a:pathLst>
                </a:custGeom>
                <a:solidFill>
                  <a:srgbClr val="F999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1" name="Google Shape;331;p13"/>
                <p:cNvSpPr/>
                <p:nvPr/>
              </p:nvSpPr>
              <p:spPr>
                <a:xfrm>
                  <a:off x="4306739" y="3024733"/>
                  <a:ext cx="390575" cy="339610"/>
                </a:xfrm>
                <a:custGeom>
                  <a:rect b="b" l="l" r="r" t="t"/>
                  <a:pathLst>
                    <a:path extrusionOk="0" h="15062" w="14824">
                      <a:moveTo>
                        <a:pt x="191" y="0"/>
                      </a:moveTo>
                      <a:cubicBezTo>
                        <a:pt x="96" y="0"/>
                        <a:pt x="1" y="84"/>
                        <a:pt x="1" y="179"/>
                      </a:cubicBezTo>
                      <a:cubicBezTo>
                        <a:pt x="1" y="298"/>
                        <a:pt x="25" y="3036"/>
                        <a:pt x="1834" y="6263"/>
                      </a:cubicBezTo>
                      <a:cubicBezTo>
                        <a:pt x="2894" y="8156"/>
                        <a:pt x="4346" y="9823"/>
                        <a:pt x="6168" y="11204"/>
                      </a:cubicBezTo>
                      <a:cubicBezTo>
                        <a:pt x="8430" y="12931"/>
                        <a:pt x="11252" y="14228"/>
                        <a:pt x="14562" y="15062"/>
                      </a:cubicBezTo>
                      <a:lnTo>
                        <a:pt x="14610" y="15062"/>
                      </a:lnTo>
                      <a:cubicBezTo>
                        <a:pt x="14693" y="15062"/>
                        <a:pt x="14776" y="15014"/>
                        <a:pt x="14800" y="14919"/>
                      </a:cubicBezTo>
                      <a:cubicBezTo>
                        <a:pt x="14824" y="14824"/>
                        <a:pt x="14764" y="14716"/>
                        <a:pt x="14657" y="14693"/>
                      </a:cubicBezTo>
                      <a:cubicBezTo>
                        <a:pt x="11395" y="13871"/>
                        <a:pt x="8621" y="12609"/>
                        <a:pt x="6406" y="10906"/>
                      </a:cubicBezTo>
                      <a:cubicBezTo>
                        <a:pt x="4632" y="9561"/>
                        <a:pt x="3203" y="7942"/>
                        <a:pt x="2168" y="6096"/>
                      </a:cubicBezTo>
                      <a:cubicBezTo>
                        <a:pt x="406" y="2953"/>
                        <a:pt x="382" y="215"/>
                        <a:pt x="382" y="179"/>
                      </a:cubicBezTo>
                      <a:cubicBezTo>
                        <a:pt x="382" y="84"/>
                        <a:pt x="298" y="0"/>
                        <a:pt x="191" y="0"/>
                      </a:cubicBezTo>
                      <a:close/>
                    </a:path>
                  </a:pathLst>
                </a:custGeom>
                <a:solidFill>
                  <a:srgbClr val="ED7C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2" name="Google Shape;332;p13"/>
                <p:cNvSpPr/>
                <p:nvPr/>
              </p:nvSpPr>
              <p:spPr>
                <a:xfrm>
                  <a:off x="5100875" y="756550"/>
                  <a:ext cx="676081" cy="506747"/>
                </a:xfrm>
                <a:custGeom>
                  <a:rect b="b" l="l" r="r" t="t"/>
                  <a:pathLst>
                    <a:path extrusionOk="0" h="46310" w="44589">
                      <a:moveTo>
                        <a:pt x="32218" y="0"/>
                      </a:moveTo>
                      <a:cubicBezTo>
                        <a:pt x="26003" y="0"/>
                        <a:pt x="20848" y="4596"/>
                        <a:pt x="19979" y="10573"/>
                      </a:cubicBezTo>
                      <a:cubicBezTo>
                        <a:pt x="19612" y="10547"/>
                        <a:pt x="19245" y="10534"/>
                        <a:pt x="18879" y="10534"/>
                      </a:cubicBezTo>
                      <a:cubicBezTo>
                        <a:pt x="12172" y="10534"/>
                        <a:pt x="5772" y="14773"/>
                        <a:pt x="3548" y="19312"/>
                      </a:cubicBezTo>
                      <a:cubicBezTo>
                        <a:pt x="0" y="26622"/>
                        <a:pt x="48" y="39946"/>
                        <a:pt x="8775" y="43910"/>
                      </a:cubicBezTo>
                      <a:cubicBezTo>
                        <a:pt x="12930" y="45792"/>
                        <a:pt x="14478" y="46208"/>
                        <a:pt x="17895" y="46303"/>
                      </a:cubicBezTo>
                      <a:cubicBezTo>
                        <a:pt x="18048" y="46308"/>
                        <a:pt x="18201" y="46310"/>
                        <a:pt x="18354" y="46310"/>
                      </a:cubicBezTo>
                      <a:cubicBezTo>
                        <a:pt x="27083" y="46310"/>
                        <a:pt x="34428" y="39650"/>
                        <a:pt x="35493" y="30933"/>
                      </a:cubicBezTo>
                      <a:cubicBezTo>
                        <a:pt x="35743" y="28897"/>
                        <a:pt x="36147" y="26670"/>
                        <a:pt x="36005" y="24146"/>
                      </a:cubicBezTo>
                      <a:cubicBezTo>
                        <a:pt x="40981" y="22551"/>
                        <a:pt x="44589" y="17883"/>
                        <a:pt x="44589" y="12371"/>
                      </a:cubicBezTo>
                      <a:cubicBezTo>
                        <a:pt x="44589" y="5537"/>
                        <a:pt x="39053" y="0"/>
                        <a:pt x="32218" y="0"/>
                      </a:cubicBezTo>
                      <a:close/>
                    </a:path>
                  </a:pathLst>
                </a:custGeom>
                <a:solidFill>
                  <a:srgbClr val="252D4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3" name="Google Shape;333;p13"/>
                <p:cNvSpPr/>
                <p:nvPr/>
              </p:nvSpPr>
              <p:spPr>
                <a:xfrm>
                  <a:off x="5189177" y="954240"/>
                  <a:ext cx="408917" cy="372122"/>
                </a:xfrm>
                <a:custGeom>
                  <a:rect b="b" l="l" r="r" t="t"/>
                  <a:pathLst>
                    <a:path extrusionOk="0" h="34007" w="26969">
                      <a:moveTo>
                        <a:pt x="14247" y="1"/>
                      </a:moveTo>
                      <a:cubicBezTo>
                        <a:pt x="13675" y="1"/>
                        <a:pt x="13078" y="18"/>
                        <a:pt x="12455" y="55"/>
                      </a:cubicBezTo>
                      <a:cubicBezTo>
                        <a:pt x="7133" y="365"/>
                        <a:pt x="4001" y="2937"/>
                        <a:pt x="2227" y="5366"/>
                      </a:cubicBezTo>
                      <a:cubicBezTo>
                        <a:pt x="2180" y="5425"/>
                        <a:pt x="2144" y="5485"/>
                        <a:pt x="2108" y="5544"/>
                      </a:cubicBezTo>
                      <a:cubicBezTo>
                        <a:pt x="1525" y="6354"/>
                        <a:pt x="1096" y="7151"/>
                        <a:pt x="787" y="7830"/>
                      </a:cubicBezTo>
                      <a:cubicBezTo>
                        <a:pt x="322" y="8830"/>
                        <a:pt x="60" y="9926"/>
                        <a:pt x="1" y="11033"/>
                      </a:cubicBezTo>
                      <a:cubicBezTo>
                        <a:pt x="1" y="11223"/>
                        <a:pt x="1" y="11354"/>
                        <a:pt x="13" y="11366"/>
                      </a:cubicBezTo>
                      <a:cubicBezTo>
                        <a:pt x="13" y="11723"/>
                        <a:pt x="25" y="13224"/>
                        <a:pt x="215" y="15295"/>
                      </a:cubicBezTo>
                      <a:cubicBezTo>
                        <a:pt x="322" y="16379"/>
                        <a:pt x="465" y="17617"/>
                        <a:pt x="691" y="18927"/>
                      </a:cubicBezTo>
                      <a:cubicBezTo>
                        <a:pt x="1656" y="24773"/>
                        <a:pt x="4037" y="32083"/>
                        <a:pt x="9871" y="33595"/>
                      </a:cubicBezTo>
                      <a:cubicBezTo>
                        <a:pt x="10945" y="33874"/>
                        <a:pt x="11974" y="34007"/>
                        <a:pt x="12957" y="34007"/>
                      </a:cubicBezTo>
                      <a:cubicBezTo>
                        <a:pt x="18718" y="34007"/>
                        <a:pt x="22882" y="29453"/>
                        <a:pt x="25099" y="23249"/>
                      </a:cubicBezTo>
                      <a:cubicBezTo>
                        <a:pt x="25230" y="22880"/>
                        <a:pt x="25349" y="22522"/>
                        <a:pt x="25468" y="22153"/>
                      </a:cubicBezTo>
                      <a:cubicBezTo>
                        <a:pt x="25492" y="22046"/>
                        <a:pt x="25528" y="21951"/>
                        <a:pt x="25552" y="21844"/>
                      </a:cubicBezTo>
                      <a:cubicBezTo>
                        <a:pt x="25671" y="21475"/>
                        <a:pt x="25778" y="21106"/>
                        <a:pt x="25873" y="20725"/>
                      </a:cubicBezTo>
                      <a:cubicBezTo>
                        <a:pt x="26611" y="17867"/>
                        <a:pt x="26969" y="14783"/>
                        <a:pt x="26945" y="11688"/>
                      </a:cubicBezTo>
                      <a:cubicBezTo>
                        <a:pt x="26933" y="10723"/>
                        <a:pt x="26885" y="9747"/>
                        <a:pt x="26790" y="8795"/>
                      </a:cubicBezTo>
                      <a:cubicBezTo>
                        <a:pt x="26790" y="8795"/>
                        <a:pt x="26623" y="7032"/>
                        <a:pt x="26623" y="7009"/>
                      </a:cubicBezTo>
                      <a:cubicBezTo>
                        <a:pt x="25831" y="4039"/>
                        <a:pt x="22870" y="1"/>
                        <a:pt x="14247" y="1"/>
                      </a:cubicBezTo>
                      <a:close/>
                    </a:path>
                  </a:pathLst>
                </a:custGeom>
                <a:solidFill>
                  <a:srgbClr val="F69D7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4" name="Google Shape;334;p13"/>
                <p:cNvSpPr/>
                <p:nvPr/>
              </p:nvSpPr>
              <p:spPr>
                <a:xfrm>
                  <a:off x="5193054" y="932452"/>
                  <a:ext cx="408877" cy="330836"/>
                </a:xfrm>
                <a:custGeom>
                  <a:rect b="b" l="l" r="r" t="t"/>
                  <a:pathLst>
                    <a:path extrusionOk="0" h="30234" w="26456">
                      <a:moveTo>
                        <a:pt x="12400" y="1"/>
                      </a:moveTo>
                      <a:cubicBezTo>
                        <a:pt x="11864" y="1"/>
                        <a:pt x="11311" y="17"/>
                        <a:pt x="10740" y="51"/>
                      </a:cubicBezTo>
                      <a:cubicBezTo>
                        <a:pt x="5418" y="373"/>
                        <a:pt x="1786" y="3623"/>
                        <a:pt x="0" y="6052"/>
                      </a:cubicBezTo>
                      <a:cubicBezTo>
                        <a:pt x="3536" y="10517"/>
                        <a:pt x="13073" y="16898"/>
                        <a:pt x="13073" y="16898"/>
                      </a:cubicBezTo>
                      <a:cubicBezTo>
                        <a:pt x="15240" y="18089"/>
                        <a:pt x="17110" y="18732"/>
                        <a:pt x="18526" y="18982"/>
                      </a:cubicBezTo>
                      <a:cubicBezTo>
                        <a:pt x="18884" y="19875"/>
                        <a:pt x="19074" y="20959"/>
                        <a:pt x="18717" y="22018"/>
                      </a:cubicBezTo>
                      <a:cubicBezTo>
                        <a:pt x="17872" y="24578"/>
                        <a:pt x="16443" y="28376"/>
                        <a:pt x="19003" y="30233"/>
                      </a:cubicBezTo>
                      <a:cubicBezTo>
                        <a:pt x="19003" y="30233"/>
                        <a:pt x="17693" y="28186"/>
                        <a:pt x="19003" y="25864"/>
                      </a:cubicBezTo>
                      <a:cubicBezTo>
                        <a:pt x="20312" y="23554"/>
                        <a:pt x="23325" y="21292"/>
                        <a:pt x="22301" y="18077"/>
                      </a:cubicBezTo>
                      <a:cubicBezTo>
                        <a:pt x="22813" y="17506"/>
                        <a:pt x="22872" y="16637"/>
                        <a:pt x="23098" y="15696"/>
                      </a:cubicBezTo>
                      <a:cubicBezTo>
                        <a:pt x="23610" y="13636"/>
                        <a:pt x="26075" y="13398"/>
                        <a:pt x="26075" y="13398"/>
                      </a:cubicBezTo>
                      <a:cubicBezTo>
                        <a:pt x="26075" y="13398"/>
                        <a:pt x="26456" y="10993"/>
                        <a:pt x="26373" y="10041"/>
                      </a:cubicBezTo>
                      <a:cubicBezTo>
                        <a:pt x="26373" y="10041"/>
                        <a:pt x="25980" y="7469"/>
                        <a:pt x="25980" y="7445"/>
                      </a:cubicBezTo>
                      <a:cubicBezTo>
                        <a:pt x="25183" y="4459"/>
                        <a:pt x="21242" y="1"/>
                        <a:pt x="12400" y="1"/>
                      </a:cubicBezTo>
                      <a:close/>
                    </a:path>
                  </a:pathLst>
                </a:custGeom>
                <a:solidFill>
                  <a:srgbClr val="252D4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5" name="Google Shape;335;p13"/>
                <p:cNvSpPr/>
                <p:nvPr/>
              </p:nvSpPr>
              <p:spPr>
                <a:xfrm rot="-1012393">
                  <a:off x="4103231" y="2261212"/>
                  <a:ext cx="510569" cy="493991"/>
                </a:xfrm>
                <a:custGeom>
                  <a:rect b="b" l="l" r="r" t="t"/>
                  <a:pathLst>
                    <a:path extrusionOk="0" h="37939" w="33719">
                      <a:moveTo>
                        <a:pt x="17737" y="0"/>
                      </a:moveTo>
                      <a:cubicBezTo>
                        <a:pt x="10331" y="0"/>
                        <a:pt x="2716" y="5284"/>
                        <a:pt x="1691" y="11228"/>
                      </a:cubicBezTo>
                      <a:cubicBezTo>
                        <a:pt x="0" y="21111"/>
                        <a:pt x="5168" y="30814"/>
                        <a:pt x="370" y="31529"/>
                      </a:cubicBezTo>
                      <a:cubicBezTo>
                        <a:pt x="370" y="31529"/>
                        <a:pt x="1681" y="31798"/>
                        <a:pt x="3113" y="31798"/>
                      </a:cubicBezTo>
                      <a:cubicBezTo>
                        <a:pt x="4469" y="31798"/>
                        <a:pt x="5933" y="31556"/>
                        <a:pt x="6489" y="30612"/>
                      </a:cubicBezTo>
                      <a:cubicBezTo>
                        <a:pt x="6489" y="30612"/>
                        <a:pt x="7382" y="34005"/>
                        <a:pt x="6489" y="36386"/>
                      </a:cubicBezTo>
                      <a:cubicBezTo>
                        <a:pt x="6489" y="36386"/>
                        <a:pt x="6635" y="36402"/>
                        <a:pt x="6878" y="36402"/>
                      </a:cubicBezTo>
                      <a:cubicBezTo>
                        <a:pt x="7824" y="36402"/>
                        <a:pt x="10246" y="36168"/>
                        <a:pt x="11335" y="33886"/>
                      </a:cubicBezTo>
                      <a:lnTo>
                        <a:pt x="22670" y="34362"/>
                      </a:lnTo>
                      <a:lnTo>
                        <a:pt x="18646" y="37898"/>
                      </a:lnTo>
                      <a:cubicBezTo>
                        <a:pt x="18646" y="37898"/>
                        <a:pt x="18912" y="37939"/>
                        <a:pt x="19374" y="37939"/>
                      </a:cubicBezTo>
                      <a:cubicBezTo>
                        <a:pt x="21120" y="37939"/>
                        <a:pt x="25668" y="37358"/>
                        <a:pt x="29218" y="31802"/>
                      </a:cubicBezTo>
                      <a:cubicBezTo>
                        <a:pt x="33719" y="24778"/>
                        <a:pt x="32409" y="14645"/>
                        <a:pt x="32409" y="14645"/>
                      </a:cubicBezTo>
                      <a:cubicBezTo>
                        <a:pt x="32409" y="14645"/>
                        <a:pt x="33552" y="7407"/>
                        <a:pt x="24873" y="1965"/>
                      </a:cubicBezTo>
                      <a:cubicBezTo>
                        <a:pt x="22690" y="597"/>
                        <a:pt x="20225" y="0"/>
                        <a:pt x="17737" y="0"/>
                      </a:cubicBezTo>
                      <a:close/>
                    </a:path>
                  </a:pathLst>
                </a:custGeom>
                <a:solidFill>
                  <a:srgbClr val="9B614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6" name="Google Shape;336;p13"/>
                <p:cNvSpPr/>
                <p:nvPr/>
              </p:nvSpPr>
              <p:spPr>
                <a:xfrm rot="-1011916">
                  <a:off x="4342372" y="2605769"/>
                  <a:ext cx="176168" cy="185531"/>
                </a:xfrm>
                <a:custGeom>
                  <a:rect b="b" l="l" r="r" t="t"/>
                  <a:pathLst>
                    <a:path extrusionOk="0" h="15329" w="13241">
                      <a:moveTo>
                        <a:pt x="4363" y="1"/>
                      </a:moveTo>
                      <a:cubicBezTo>
                        <a:pt x="2877" y="1"/>
                        <a:pt x="1374" y="537"/>
                        <a:pt x="1" y="1951"/>
                      </a:cubicBezTo>
                      <a:cubicBezTo>
                        <a:pt x="465" y="3451"/>
                        <a:pt x="834" y="4880"/>
                        <a:pt x="1084" y="6487"/>
                      </a:cubicBezTo>
                      <a:cubicBezTo>
                        <a:pt x="1406" y="8583"/>
                        <a:pt x="1513" y="10964"/>
                        <a:pt x="1275" y="14155"/>
                      </a:cubicBezTo>
                      <a:cubicBezTo>
                        <a:pt x="3055" y="14937"/>
                        <a:pt x="4818" y="15328"/>
                        <a:pt x="6563" y="15328"/>
                      </a:cubicBezTo>
                      <a:cubicBezTo>
                        <a:pt x="8669" y="15328"/>
                        <a:pt x="10749" y="14758"/>
                        <a:pt x="12800" y="13619"/>
                      </a:cubicBezTo>
                      <a:cubicBezTo>
                        <a:pt x="12240" y="10130"/>
                        <a:pt x="12574" y="7392"/>
                        <a:pt x="13240" y="4951"/>
                      </a:cubicBezTo>
                      <a:cubicBezTo>
                        <a:pt x="12312" y="3975"/>
                        <a:pt x="10419" y="2165"/>
                        <a:pt x="8168" y="1022"/>
                      </a:cubicBezTo>
                      <a:cubicBezTo>
                        <a:pt x="7192" y="677"/>
                        <a:pt x="6144" y="332"/>
                        <a:pt x="5120" y="46"/>
                      </a:cubicBezTo>
                      <a:cubicBezTo>
                        <a:pt x="4869" y="16"/>
                        <a:pt x="4616" y="1"/>
                        <a:pt x="4363" y="1"/>
                      </a:cubicBezTo>
                      <a:close/>
                    </a:path>
                  </a:pathLst>
                </a:custGeom>
                <a:solidFill>
                  <a:srgbClr val="F9AD8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7" name="Google Shape;337;p13"/>
                <p:cNvSpPr/>
                <p:nvPr/>
              </p:nvSpPr>
              <p:spPr>
                <a:xfrm rot="-1011916">
                  <a:off x="4339341" y="2606223"/>
                  <a:ext cx="176168" cy="164835"/>
                </a:xfrm>
                <a:custGeom>
                  <a:rect b="b" l="l" r="r" t="t"/>
                  <a:pathLst>
                    <a:path extrusionOk="0" h="13619" w="13241">
                      <a:moveTo>
                        <a:pt x="4363" y="1"/>
                      </a:moveTo>
                      <a:cubicBezTo>
                        <a:pt x="2877" y="1"/>
                        <a:pt x="1374" y="537"/>
                        <a:pt x="1" y="1951"/>
                      </a:cubicBezTo>
                      <a:cubicBezTo>
                        <a:pt x="465" y="3451"/>
                        <a:pt x="834" y="4880"/>
                        <a:pt x="1084" y="6487"/>
                      </a:cubicBezTo>
                      <a:cubicBezTo>
                        <a:pt x="3037" y="9368"/>
                        <a:pt x="6668" y="13024"/>
                        <a:pt x="12800" y="13619"/>
                      </a:cubicBezTo>
                      <a:cubicBezTo>
                        <a:pt x="12240" y="10130"/>
                        <a:pt x="12574" y="7404"/>
                        <a:pt x="13240" y="4951"/>
                      </a:cubicBezTo>
                      <a:cubicBezTo>
                        <a:pt x="12312" y="3975"/>
                        <a:pt x="10419" y="2165"/>
                        <a:pt x="8168" y="1022"/>
                      </a:cubicBezTo>
                      <a:cubicBezTo>
                        <a:pt x="7192" y="677"/>
                        <a:pt x="6144" y="332"/>
                        <a:pt x="5120" y="46"/>
                      </a:cubicBezTo>
                      <a:cubicBezTo>
                        <a:pt x="4869" y="16"/>
                        <a:pt x="4616" y="1"/>
                        <a:pt x="4363" y="1"/>
                      </a:cubicBezTo>
                      <a:close/>
                    </a:path>
                  </a:pathLst>
                </a:custGeom>
                <a:solidFill>
                  <a:srgbClr val="FD826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8" name="Google Shape;338;p13"/>
                <p:cNvSpPr/>
                <p:nvPr/>
              </p:nvSpPr>
              <p:spPr>
                <a:xfrm rot="-1011916">
                  <a:off x="4519252" y="2416723"/>
                  <a:ext cx="94530" cy="128537"/>
                </a:xfrm>
                <a:custGeom>
                  <a:rect b="b" l="l" r="r" t="t"/>
                  <a:pathLst>
                    <a:path extrusionOk="0" h="10620" w="7105">
                      <a:moveTo>
                        <a:pt x="3907" y="0"/>
                      </a:moveTo>
                      <a:cubicBezTo>
                        <a:pt x="2570" y="0"/>
                        <a:pt x="1287" y="1295"/>
                        <a:pt x="1287" y="1295"/>
                      </a:cubicBezTo>
                      <a:cubicBezTo>
                        <a:pt x="1" y="5879"/>
                        <a:pt x="870" y="10594"/>
                        <a:pt x="870" y="10594"/>
                      </a:cubicBezTo>
                      <a:cubicBezTo>
                        <a:pt x="1024" y="10611"/>
                        <a:pt x="1175" y="10619"/>
                        <a:pt x="1322" y="10619"/>
                      </a:cubicBezTo>
                      <a:cubicBezTo>
                        <a:pt x="5826" y="10619"/>
                        <a:pt x="7104" y="2906"/>
                        <a:pt x="5502" y="843"/>
                      </a:cubicBezTo>
                      <a:cubicBezTo>
                        <a:pt x="5018" y="220"/>
                        <a:pt x="4458" y="0"/>
                        <a:pt x="3907" y="0"/>
                      </a:cubicBezTo>
                      <a:close/>
                    </a:path>
                  </a:pathLst>
                </a:custGeom>
                <a:solidFill>
                  <a:srgbClr val="F9AD8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9" name="Google Shape;339;p13"/>
                <p:cNvSpPr/>
                <p:nvPr/>
              </p:nvSpPr>
              <p:spPr>
                <a:xfrm rot="-1011916">
                  <a:off x="4215479" y="2475174"/>
                  <a:ext cx="333" cy="448"/>
                </a:xfrm>
                <a:custGeom>
                  <a:rect b="b" l="l" r="r" t="t"/>
                  <a:pathLst>
                    <a:path extrusionOk="0" h="37" w="25">
                      <a:moveTo>
                        <a:pt x="12" y="0"/>
                      </a:moveTo>
                      <a:lnTo>
                        <a:pt x="1" y="36"/>
                      </a:lnTo>
                      <a:cubicBezTo>
                        <a:pt x="1" y="36"/>
                        <a:pt x="12" y="24"/>
                        <a:pt x="24" y="0"/>
                      </a:cubicBezTo>
                      <a:close/>
                    </a:path>
                  </a:pathLst>
                </a:custGeom>
                <a:solidFill>
                  <a:srgbClr val="F9AD8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0" name="Google Shape;340;p13"/>
                <p:cNvSpPr/>
                <p:nvPr/>
              </p:nvSpPr>
              <p:spPr>
                <a:xfrm rot="-1012220">
                  <a:off x="4233200" y="2304518"/>
                  <a:ext cx="379525" cy="405037"/>
                </a:xfrm>
                <a:custGeom>
                  <a:rect b="b" l="l" r="r" t="t"/>
                  <a:pathLst>
                    <a:path extrusionOk="0" h="33465" w="26588">
                      <a:moveTo>
                        <a:pt x="13380" y="1"/>
                      </a:moveTo>
                      <a:cubicBezTo>
                        <a:pt x="3791" y="1"/>
                        <a:pt x="802" y="4402"/>
                        <a:pt x="132" y="7504"/>
                      </a:cubicBezTo>
                      <a:cubicBezTo>
                        <a:pt x="132" y="7540"/>
                        <a:pt x="49" y="9278"/>
                        <a:pt x="49" y="9278"/>
                      </a:cubicBezTo>
                      <a:cubicBezTo>
                        <a:pt x="13" y="10254"/>
                        <a:pt x="1" y="11243"/>
                        <a:pt x="49" y="12219"/>
                      </a:cubicBezTo>
                      <a:cubicBezTo>
                        <a:pt x="156" y="15231"/>
                        <a:pt x="668" y="18232"/>
                        <a:pt x="1513" y="20982"/>
                      </a:cubicBezTo>
                      <a:cubicBezTo>
                        <a:pt x="1632" y="21351"/>
                        <a:pt x="1751" y="21720"/>
                        <a:pt x="1870" y="22077"/>
                      </a:cubicBezTo>
                      <a:cubicBezTo>
                        <a:pt x="1906" y="22173"/>
                        <a:pt x="1942" y="22268"/>
                        <a:pt x="1977" y="22363"/>
                      </a:cubicBezTo>
                      <a:cubicBezTo>
                        <a:pt x="2108" y="22720"/>
                        <a:pt x="2251" y="23077"/>
                        <a:pt x="2394" y="23423"/>
                      </a:cubicBezTo>
                      <a:cubicBezTo>
                        <a:pt x="4791" y="29253"/>
                        <a:pt x="8913" y="33464"/>
                        <a:pt x="14339" y="33464"/>
                      </a:cubicBezTo>
                      <a:cubicBezTo>
                        <a:pt x="15462" y="33464"/>
                        <a:pt x="16641" y="33284"/>
                        <a:pt x="17872" y="32900"/>
                      </a:cubicBezTo>
                      <a:cubicBezTo>
                        <a:pt x="25135" y="30638"/>
                        <a:pt x="26385" y="19291"/>
                        <a:pt x="26540" y="13660"/>
                      </a:cubicBezTo>
                      <a:cubicBezTo>
                        <a:pt x="26588" y="12017"/>
                        <a:pt x="26540" y="10862"/>
                        <a:pt x="26528" y="10564"/>
                      </a:cubicBezTo>
                      <a:cubicBezTo>
                        <a:pt x="26552" y="10552"/>
                        <a:pt x="26540" y="10421"/>
                        <a:pt x="26528" y="10243"/>
                      </a:cubicBezTo>
                      <a:cubicBezTo>
                        <a:pt x="26421" y="9147"/>
                        <a:pt x="26111" y="8088"/>
                        <a:pt x="25611" y="7111"/>
                      </a:cubicBezTo>
                      <a:cubicBezTo>
                        <a:pt x="25599" y="7076"/>
                        <a:pt x="25576" y="7040"/>
                        <a:pt x="25552" y="7004"/>
                      </a:cubicBezTo>
                      <a:cubicBezTo>
                        <a:pt x="24147" y="4349"/>
                        <a:pt x="20801" y="87"/>
                        <a:pt x="13765" y="3"/>
                      </a:cubicBezTo>
                      <a:cubicBezTo>
                        <a:pt x="13635" y="2"/>
                        <a:pt x="13507" y="1"/>
                        <a:pt x="13380" y="1"/>
                      </a:cubicBezTo>
                      <a:close/>
                    </a:path>
                  </a:pathLst>
                </a:custGeom>
                <a:solidFill>
                  <a:srgbClr val="F9AD8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1" name="Google Shape;341;p13"/>
                <p:cNvSpPr/>
                <p:nvPr/>
              </p:nvSpPr>
              <p:spPr>
                <a:xfrm rot="-1011916">
                  <a:off x="4208826" y="2500355"/>
                  <a:ext cx="93785" cy="126262"/>
                </a:xfrm>
                <a:custGeom>
                  <a:rect b="b" l="l" r="r" t="t"/>
                  <a:pathLst>
                    <a:path extrusionOk="0" h="10432" w="7049">
                      <a:moveTo>
                        <a:pt x="2759" y="0"/>
                      </a:moveTo>
                      <a:cubicBezTo>
                        <a:pt x="2189" y="0"/>
                        <a:pt x="1619" y="265"/>
                        <a:pt x="1190" y="1059"/>
                      </a:cubicBezTo>
                      <a:cubicBezTo>
                        <a:pt x="0" y="3252"/>
                        <a:pt x="1268" y="10432"/>
                        <a:pt x="5192" y="10432"/>
                      </a:cubicBezTo>
                      <a:cubicBezTo>
                        <a:pt x="5508" y="10432"/>
                        <a:pt x="5841" y="10385"/>
                        <a:pt x="6191" y="10286"/>
                      </a:cubicBezTo>
                      <a:cubicBezTo>
                        <a:pt x="6191" y="10286"/>
                        <a:pt x="7048" y="5369"/>
                        <a:pt x="5036" y="1059"/>
                      </a:cubicBezTo>
                      <a:cubicBezTo>
                        <a:pt x="5036" y="1059"/>
                        <a:pt x="3898" y="0"/>
                        <a:pt x="2759" y="0"/>
                      </a:cubicBezTo>
                      <a:close/>
                    </a:path>
                  </a:pathLst>
                </a:custGeom>
                <a:solidFill>
                  <a:srgbClr val="F9AD8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2" name="Google Shape;342;p13"/>
                <p:cNvSpPr/>
                <p:nvPr/>
              </p:nvSpPr>
              <p:spPr>
                <a:xfrm rot="-1011916">
                  <a:off x="4182976" y="2305674"/>
                  <a:ext cx="330304" cy="263900"/>
                </a:xfrm>
                <a:custGeom>
                  <a:rect b="b" l="l" r="r" t="t"/>
                  <a:pathLst>
                    <a:path extrusionOk="0" h="21804" w="24826">
                      <a:moveTo>
                        <a:pt x="15460" y="1"/>
                      </a:moveTo>
                      <a:cubicBezTo>
                        <a:pt x="10864" y="1"/>
                        <a:pt x="6238" y="1964"/>
                        <a:pt x="3977" y="3980"/>
                      </a:cubicBezTo>
                      <a:cubicBezTo>
                        <a:pt x="1" y="7528"/>
                        <a:pt x="2013" y="13422"/>
                        <a:pt x="2013" y="13422"/>
                      </a:cubicBezTo>
                      <a:cubicBezTo>
                        <a:pt x="2023" y="13422"/>
                        <a:pt x="2033" y="13422"/>
                        <a:pt x="2044" y="13422"/>
                      </a:cubicBezTo>
                      <a:cubicBezTo>
                        <a:pt x="4838" y="13422"/>
                        <a:pt x="5287" y="16637"/>
                        <a:pt x="5287" y="16637"/>
                      </a:cubicBezTo>
                      <a:cubicBezTo>
                        <a:pt x="5311" y="21340"/>
                        <a:pt x="8859" y="21804"/>
                        <a:pt x="8859" y="21804"/>
                      </a:cubicBezTo>
                      <a:cubicBezTo>
                        <a:pt x="7490" y="19280"/>
                        <a:pt x="8287" y="17077"/>
                        <a:pt x="9097" y="15768"/>
                      </a:cubicBezTo>
                      <a:cubicBezTo>
                        <a:pt x="17158" y="12898"/>
                        <a:pt x="24825" y="4230"/>
                        <a:pt x="24825" y="4230"/>
                      </a:cubicBezTo>
                      <a:cubicBezTo>
                        <a:pt x="22420" y="1132"/>
                        <a:pt x="18949" y="1"/>
                        <a:pt x="15460" y="1"/>
                      </a:cubicBezTo>
                      <a:close/>
                    </a:path>
                  </a:pathLst>
                </a:custGeom>
                <a:solidFill>
                  <a:srgbClr val="9B614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3" name="Google Shape;343;p13"/>
                <p:cNvSpPr/>
                <p:nvPr/>
              </p:nvSpPr>
              <p:spPr>
                <a:xfrm rot="-1012278">
                  <a:off x="4432576" y="2294322"/>
                  <a:ext cx="171860" cy="126830"/>
                </a:xfrm>
                <a:custGeom>
                  <a:rect b="b" l="l" r="r" t="t"/>
                  <a:pathLst>
                    <a:path extrusionOk="0" h="10479" w="10669">
                      <a:moveTo>
                        <a:pt x="3001" y="1"/>
                      </a:moveTo>
                      <a:lnTo>
                        <a:pt x="1" y="3894"/>
                      </a:lnTo>
                      <a:cubicBezTo>
                        <a:pt x="1" y="3894"/>
                        <a:pt x="3632" y="9002"/>
                        <a:pt x="8609" y="10478"/>
                      </a:cubicBezTo>
                      <a:cubicBezTo>
                        <a:pt x="8609" y="10478"/>
                        <a:pt x="10669" y="2501"/>
                        <a:pt x="3001" y="1"/>
                      </a:cubicBezTo>
                      <a:close/>
                    </a:path>
                  </a:pathLst>
                </a:custGeom>
                <a:solidFill>
                  <a:srgbClr val="9B614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4" name="Google Shape;344;p13"/>
                <p:cNvSpPr/>
                <p:nvPr/>
              </p:nvSpPr>
              <p:spPr>
                <a:xfrm rot="-1011916">
                  <a:off x="4370803" y="2752976"/>
                  <a:ext cx="216654" cy="117220"/>
                </a:xfrm>
                <a:custGeom>
                  <a:rect b="b" l="l" r="r" t="t"/>
                  <a:pathLst>
                    <a:path extrusionOk="0" h="9685" w="16284">
                      <a:moveTo>
                        <a:pt x="13217" y="0"/>
                      </a:moveTo>
                      <a:lnTo>
                        <a:pt x="1846" y="238"/>
                      </a:lnTo>
                      <a:lnTo>
                        <a:pt x="1" y="1334"/>
                      </a:lnTo>
                      <a:cubicBezTo>
                        <a:pt x="406" y="5072"/>
                        <a:pt x="3465" y="9335"/>
                        <a:pt x="8799" y="9668"/>
                      </a:cubicBezTo>
                      <a:cubicBezTo>
                        <a:pt x="8985" y="9679"/>
                        <a:pt x="9167" y="9685"/>
                        <a:pt x="9344" y="9685"/>
                      </a:cubicBezTo>
                      <a:cubicBezTo>
                        <a:pt x="14847" y="9685"/>
                        <a:pt x="16283" y="4427"/>
                        <a:pt x="16122" y="643"/>
                      </a:cubicBezTo>
                      <a:lnTo>
                        <a:pt x="13217" y="0"/>
                      </a:lnTo>
                      <a:close/>
                    </a:path>
                  </a:pathLst>
                </a:custGeom>
                <a:solidFill>
                  <a:srgbClr val="F9AD8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45" name="Google Shape;345;p13"/>
              <p:cNvGrpSpPr/>
              <p:nvPr/>
            </p:nvGrpSpPr>
            <p:grpSpPr>
              <a:xfrm>
                <a:off x="3356121" y="889006"/>
                <a:ext cx="1431866" cy="1898771"/>
                <a:chOff x="3356121" y="888993"/>
                <a:chExt cx="1431866" cy="1898771"/>
              </a:xfrm>
            </p:grpSpPr>
            <p:grpSp>
              <p:nvGrpSpPr>
                <p:cNvPr id="346" name="Google Shape;346;p13"/>
                <p:cNvGrpSpPr/>
                <p:nvPr/>
              </p:nvGrpSpPr>
              <p:grpSpPr>
                <a:xfrm>
                  <a:off x="3356121" y="932677"/>
                  <a:ext cx="785655" cy="1811407"/>
                  <a:chOff x="3433600" y="1054179"/>
                  <a:chExt cx="1293897" cy="3190220"/>
                </a:xfrm>
              </p:grpSpPr>
              <p:sp>
                <p:nvSpPr>
                  <p:cNvPr id="347" name="Google Shape;347;p13"/>
                  <p:cNvSpPr/>
                  <p:nvPr/>
                </p:nvSpPr>
                <p:spPr>
                  <a:xfrm>
                    <a:off x="3683762" y="4071729"/>
                    <a:ext cx="134057" cy="128920"/>
                  </a:xfrm>
                  <a:custGeom>
                    <a:rect b="b" l="l" r="r" t="t"/>
                    <a:pathLst>
                      <a:path extrusionOk="0" h="2585" w="2688">
                        <a:moveTo>
                          <a:pt x="759" y="0"/>
                        </a:moveTo>
                        <a:lnTo>
                          <a:pt x="306" y="1679"/>
                        </a:lnTo>
                        <a:cubicBezTo>
                          <a:pt x="306" y="1679"/>
                          <a:pt x="1" y="2584"/>
                          <a:pt x="989" y="2584"/>
                        </a:cubicBezTo>
                        <a:cubicBezTo>
                          <a:pt x="996" y="2584"/>
                          <a:pt x="1002" y="2584"/>
                          <a:pt x="1009" y="2584"/>
                        </a:cubicBezTo>
                        <a:cubicBezTo>
                          <a:pt x="2009" y="2560"/>
                          <a:pt x="2688" y="2155"/>
                          <a:pt x="2688" y="2155"/>
                        </a:cubicBezTo>
                        <a:lnTo>
                          <a:pt x="2652" y="274"/>
                        </a:lnTo>
                        <a:lnTo>
                          <a:pt x="759" y="0"/>
                        </a:ln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48" name="Google Shape;348;p13"/>
                  <p:cNvSpPr/>
                  <p:nvPr/>
                </p:nvSpPr>
                <p:spPr>
                  <a:xfrm>
                    <a:off x="3597450" y="4039198"/>
                    <a:ext cx="220387" cy="200388"/>
                  </a:xfrm>
                  <a:custGeom>
                    <a:rect b="b" l="l" r="r" t="t"/>
                    <a:pathLst>
                      <a:path extrusionOk="0" h="4018" w="4419">
                        <a:moveTo>
                          <a:pt x="1846" y="1"/>
                        </a:moveTo>
                        <a:cubicBezTo>
                          <a:pt x="1546" y="1"/>
                          <a:pt x="1295" y="17"/>
                          <a:pt x="1215" y="64"/>
                        </a:cubicBezTo>
                        <a:cubicBezTo>
                          <a:pt x="977" y="207"/>
                          <a:pt x="1453" y="1362"/>
                          <a:pt x="1453" y="1362"/>
                        </a:cubicBezTo>
                        <a:cubicBezTo>
                          <a:pt x="1453" y="1362"/>
                          <a:pt x="1239" y="1696"/>
                          <a:pt x="727" y="2219"/>
                        </a:cubicBezTo>
                        <a:cubicBezTo>
                          <a:pt x="203" y="2755"/>
                          <a:pt x="96" y="3410"/>
                          <a:pt x="96" y="3410"/>
                        </a:cubicBezTo>
                        <a:lnTo>
                          <a:pt x="1" y="4017"/>
                        </a:lnTo>
                        <a:lnTo>
                          <a:pt x="4406" y="4017"/>
                        </a:lnTo>
                        <a:lnTo>
                          <a:pt x="4394" y="3410"/>
                        </a:lnTo>
                        <a:cubicBezTo>
                          <a:pt x="4394" y="3410"/>
                          <a:pt x="4418" y="1791"/>
                          <a:pt x="4359" y="1719"/>
                        </a:cubicBezTo>
                        <a:cubicBezTo>
                          <a:pt x="4354" y="1714"/>
                          <a:pt x="4346" y="1712"/>
                          <a:pt x="4335" y="1712"/>
                        </a:cubicBezTo>
                        <a:cubicBezTo>
                          <a:pt x="4186" y="1712"/>
                          <a:pt x="3461" y="2082"/>
                          <a:pt x="3290" y="2082"/>
                        </a:cubicBezTo>
                        <a:cubicBezTo>
                          <a:pt x="3278" y="2082"/>
                          <a:pt x="3269" y="2080"/>
                          <a:pt x="3263" y="2077"/>
                        </a:cubicBezTo>
                        <a:cubicBezTo>
                          <a:pt x="3168" y="2005"/>
                          <a:pt x="3239" y="64"/>
                          <a:pt x="3239" y="64"/>
                        </a:cubicBezTo>
                        <a:cubicBezTo>
                          <a:pt x="3239" y="64"/>
                          <a:pt x="2446" y="1"/>
                          <a:pt x="1846" y="1"/>
                        </a:cubicBezTo>
                        <a:close/>
                      </a:path>
                    </a:pathLst>
                  </a:custGeom>
                  <a:solidFill>
                    <a:srgbClr val="CC412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49" name="Google Shape;349;p13"/>
                  <p:cNvSpPr/>
                  <p:nvPr/>
                </p:nvSpPr>
                <p:spPr>
                  <a:xfrm>
                    <a:off x="4305277" y="1622920"/>
                    <a:ext cx="422221" cy="1105175"/>
                  </a:xfrm>
                  <a:custGeom>
                    <a:rect b="b" l="l" r="r" t="t"/>
                    <a:pathLst>
                      <a:path extrusionOk="0" h="22160" w="8466">
                        <a:moveTo>
                          <a:pt x="2251" y="0"/>
                        </a:moveTo>
                        <a:lnTo>
                          <a:pt x="1" y="6025"/>
                        </a:lnTo>
                        <a:lnTo>
                          <a:pt x="3608" y="12644"/>
                        </a:lnTo>
                        <a:cubicBezTo>
                          <a:pt x="2668" y="14430"/>
                          <a:pt x="1560" y="19336"/>
                          <a:pt x="1560" y="19336"/>
                        </a:cubicBezTo>
                        <a:lnTo>
                          <a:pt x="596" y="21919"/>
                        </a:lnTo>
                        <a:cubicBezTo>
                          <a:pt x="596" y="21919"/>
                          <a:pt x="1076" y="22159"/>
                          <a:pt x="1515" y="22159"/>
                        </a:cubicBezTo>
                        <a:cubicBezTo>
                          <a:pt x="1725" y="22159"/>
                          <a:pt x="1926" y="22105"/>
                          <a:pt x="2060" y="21943"/>
                        </a:cubicBezTo>
                        <a:cubicBezTo>
                          <a:pt x="2489" y="21443"/>
                          <a:pt x="8252" y="14264"/>
                          <a:pt x="8359" y="12930"/>
                        </a:cubicBezTo>
                        <a:cubicBezTo>
                          <a:pt x="8466" y="11585"/>
                          <a:pt x="3608" y="583"/>
                          <a:pt x="2251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0" name="Google Shape;350;p13"/>
                  <p:cNvSpPr/>
                  <p:nvPr/>
                </p:nvSpPr>
                <p:spPr>
                  <a:xfrm>
                    <a:off x="4331610" y="1619778"/>
                    <a:ext cx="340679" cy="596375"/>
                  </a:xfrm>
                  <a:custGeom>
                    <a:rect b="b" l="l" r="r" t="t"/>
                    <a:pathLst>
                      <a:path extrusionOk="0" h="11958" w="6831">
                        <a:moveTo>
                          <a:pt x="1509" y="0"/>
                        </a:moveTo>
                        <a:cubicBezTo>
                          <a:pt x="0" y="0"/>
                          <a:pt x="1378" y="10648"/>
                          <a:pt x="1378" y="10648"/>
                        </a:cubicBezTo>
                        <a:lnTo>
                          <a:pt x="2675" y="11957"/>
                        </a:lnTo>
                        <a:lnTo>
                          <a:pt x="6831" y="8528"/>
                        </a:lnTo>
                        <a:cubicBezTo>
                          <a:pt x="6831" y="8528"/>
                          <a:pt x="3568" y="1087"/>
                          <a:pt x="1723" y="63"/>
                        </a:cubicBezTo>
                        <a:cubicBezTo>
                          <a:pt x="1646" y="21"/>
                          <a:pt x="1574" y="0"/>
                          <a:pt x="1509" y="0"/>
                        </a:cubicBezTo>
                        <a:close/>
                      </a:path>
                    </a:pathLst>
                  </a:custGeom>
                  <a:solidFill>
                    <a:srgbClr val="9800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1" name="Google Shape;351;p13"/>
                  <p:cNvSpPr/>
                  <p:nvPr/>
                </p:nvSpPr>
                <p:spPr>
                  <a:xfrm>
                    <a:off x="4379488" y="1820017"/>
                    <a:ext cx="114058" cy="396137"/>
                  </a:xfrm>
                  <a:custGeom>
                    <a:rect b="b" l="l" r="r" t="t"/>
                    <a:pathLst>
                      <a:path extrusionOk="0" h="7943" w="2287">
                        <a:moveTo>
                          <a:pt x="787" y="1"/>
                        </a:moveTo>
                        <a:lnTo>
                          <a:pt x="1" y="2525"/>
                        </a:lnTo>
                        <a:cubicBezTo>
                          <a:pt x="168" y="4728"/>
                          <a:pt x="418" y="6633"/>
                          <a:pt x="418" y="6633"/>
                        </a:cubicBezTo>
                        <a:lnTo>
                          <a:pt x="1715" y="7942"/>
                        </a:lnTo>
                        <a:lnTo>
                          <a:pt x="2287" y="7466"/>
                        </a:lnTo>
                        <a:lnTo>
                          <a:pt x="787" y="1"/>
                        </a:ln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2" name="Google Shape;352;p13"/>
                  <p:cNvSpPr/>
                  <p:nvPr/>
                </p:nvSpPr>
                <p:spPr>
                  <a:xfrm>
                    <a:off x="3887841" y="2295057"/>
                    <a:ext cx="512490" cy="119694"/>
                  </a:xfrm>
                  <a:custGeom>
                    <a:rect b="b" l="l" r="r" t="t"/>
                    <a:pathLst>
                      <a:path extrusionOk="0" h="2400" w="10276">
                        <a:moveTo>
                          <a:pt x="10121" y="1"/>
                        </a:moveTo>
                        <a:lnTo>
                          <a:pt x="84" y="418"/>
                        </a:lnTo>
                        <a:cubicBezTo>
                          <a:pt x="84" y="418"/>
                          <a:pt x="48" y="620"/>
                          <a:pt x="1" y="977"/>
                        </a:cubicBezTo>
                        <a:cubicBezTo>
                          <a:pt x="48" y="1037"/>
                          <a:pt x="84" y="1096"/>
                          <a:pt x="84" y="1096"/>
                        </a:cubicBezTo>
                        <a:cubicBezTo>
                          <a:pt x="2173" y="1946"/>
                          <a:pt x="3992" y="2400"/>
                          <a:pt x="5590" y="2400"/>
                        </a:cubicBezTo>
                        <a:cubicBezTo>
                          <a:pt x="7417" y="2400"/>
                          <a:pt x="8955" y="1807"/>
                          <a:pt x="10276" y="537"/>
                        </a:cubicBezTo>
                        <a:cubicBezTo>
                          <a:pt x="10192" y="203"/>
                          <a:pt x="10121" y="1"/>
                          <a:pt x="10121" y="1"/>
                        </a:cubicBezTo>
                        <a:close/>
                      </a:path>
                    </a:pathLst>
                  </a:custGeom>
                  <a:solidFill>
                    <a:srgbClr val="330E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3" name="Google Shape;353;p13"/>
                  <p:cNvSpPr/>
                  <p:nvPr/>
                </p:nvSpPr>
                <p:spPr>
                  <a:xfrm>
                    <a:off x="3433600" y="1650200"/>
                    <a:ext cx="422819" cy="1065925"/>
                  </a:xfrm>
                  <a:custGeom>
                    <a:rect b="b" l="l" r="r" t="t"/>
                    <a:pathLst>
                      <a:path extrusionOk="0" h="21373" w="8478">
                        <a:moveTo>
                          <a:pt x="5810" y="1"/>
                        </a:moveTo>
                        <a:cubicBezTo>
                          <a:pt x="4751" y="465"/>
                          <a:pt x="0" y="11038"/>
                          <a:pt x="107" y="12383"/>
                        </a:cubicBezTo>
                        <a:cubicBezTo>
                          <a:pt x="226" y="13717"/>
                          <a:pt x="7882" y="21372"/>
                          <a:pt x="7882" y="21372"/>
                        </a:cubicBezTo>
                        <a:lnTo>
                          <a:pt x="8251" y="19348"/>
                        </a:lnTo>
                        <a:cubicBezTo>
                          <a:pt x="8251" y="19348"/>
                          <a:pt x="6037" y="12967"/>
                          <a:pt x="4858" y="12097"/>
                        </a:cubicBezTo>
                        <a:lnTo>
                          <a:pt x="8477" y="5478"/>
                        </a:lnTo>
                        <a:lnTo>
                          <a:pt x="5810" y="1"/>
                        </a:ln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4" name="Google Shape;354;p13"/>
                  <p:cNvSpPr/>
                  <p:nvPr/>
                </p:nvSpPr>
                <p:spPr>
                  <a:xfrm>
                    <a:off x="4163937" y="4027791"/>
                    <a:ext cx="146126" cy="166325"/>
                  </a:xfrm>
                  <a:custGeom>
                    <a:rect b="b" l="l" r="r" t="t"/>
                    <a:pathLst>
                      <a:path extrusionOk="0" h="3335" w="2930">
                        <a:moveTo>
                          <a:pt x="2930" y="0"/>
                        </a:moveTo>
                        <a:lnTo>
                          <a:pt x="275" y="893"/>
                        </a:lnTo>
                        <a:lnTo>
                          <a:pt x="1" y="2370"/>
                        </a:lnTo>
                        <a:lnTo>
                          <a:pt x="263" y="3334"/>
                        </a:lnTo>
                        <a:lnTo>
                          <a:pt x="2049" y="2786"/>
                        </a:lnTo>
                        <a:lnTo>
                          <a:pt x="2573" y="1691"/>
                        </a:lnTo>
                        <a:lnTo>
                          <a:pt x="2930" y="0"/>
                        </a:ln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5" name="Google Shape;355;p13"/>
                  <p:cNvSpPr/>
                  <p:nvPr/>
                </p:nvSpPr>
                <p:spPr>
                  <a:xfrm>
                    <a:off x="3686555" y="2360989"/>
                    <a:ext cx="738113" cy="1746784"/>
                  </a:xfrm>
                  <a:custGeom>
                    <a:rect b="b" l="l" r="r" t="t"/>
                    <a:pathLst>
                      <a:path extrusionOk="0" h="35025" w="14800">
                        <a:moveTo>
                          <a:pt x="3679" y="1"/>
                        </a:moveTo>
                        <a:cubicBezTo>
                          <a:pt x="3679" y="1"/>
                          <a:pt x="1334" y="17205"/>
                          <a:pt x="1393" y="18098"/>
                        </a:cubicBezTo>
                        <a:cubicBezTo>
                          <a:pt x="1465" y="19003"/>
                          <a:pt x="0" y="34338"/>
                          <a:pt x="0" y="34338"/>
                        </a:cubicBezTo>
                        <a:cubicBezTo>
                          <a:pt x="0" y="34338"/>
                          <a:pt x="1060" y="34732"/>
                          <a:pt x="2256" y="34732"/>
                        </a:cubicBezTo>
                        <a:cubicBezTo>
                          <a:pt x="2811" y="34732"/>
                          <a:pt x="3396" y="34647"/>
                          <a:pt x="3917" y="34398"/>
                        </a:cubicBezTo>
                        <a:cubicBezTo>
                          <a:pt x="3917" y="34398"/>
                          <a:pt x="6609" y="18722"/>
                          <a:pt x="6620" y="18646"/>
                        </a:cubicBezTo>
                        <a:lnTo>
                          <a:pt x="6620" y="18646"/>
                        </a:lnTo>
                        <a:cubicBezTo>
                          <a:pt x="6620" y="18646"/>
                          <a:pt x="6620" y="18646"/>
                          <a:pt x="6620" y="18646"/>
                        </a:cubicBezTo>
                        <a:cubicBezTo>
                          <a:pt x="6629" y="18646"/>
                          <a:pt x="8466" y="6978"/>
                          <a:pt x="8466" y="6978"/>
                        </a:cubicBezTo>
                        <a:lnTo>
                          <a:pt x="8549" y="7144"/>
                        </a:lnTo>
                        <a:lnTo>
                          <a:pt x="8799" y="16788"/>
                        </a:lnTo>
                        <a:lnTo>
                          <a:pt x="8811" y="34850"/>
                        </a:lnTo>
                        <a:cubicBezTo>
                          <a:pt x="8811" y="34850"/>
                          <a:pt x="9602" y="35025"/>
                          <a:pt x="10597" y="35025"/>
                        </a:cubicBezTo>
                        <a:cubicBezTo>
                          <a:pt x="11244" y="35025"/>
                          <a:pt x="11976" y="34951"/>
                          <a:pt x="12633" y="34707"/>
                        </a:cubicBezTo>
                        <a:cubicBezTo>
                          <a:pt x="12633" y="34707"/>
                          <a:pt x="13859" y="16788"/>
                          <a:pt x="13931" y="15586"/>
                        </a:cubicBezTo>
                        <a:cubicBezTo>
                          <a:pt x="13990" y="14371"/>
                          <a:pt x="14800" y="1132"/>
                          <a:pt x="14800" y="1132"/>
                        </a:cubicBezTo>
                        <a:lnTo>
                          <a:pt x="3679" y="1"/>
                        </a:lnTo>
                        <a:close/>
                      </a:path>
                    </a:pathLst>
                  </a:custGeom>
                  <a:solidFill>
                    <a:srgbClr val="001E4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6" name="Google Shape;356;p13"/>
                  <p:cNvSpPr/>
                  <p:nvPr/>
                </p:nvSpPr>
                <p:spPr>
                  <a:xfrm>
                    <a:off x="4153897" y="4034386"/>
                    <a:ext cx="376488" cy="210013"/>
                  </a:xfrm>
                  <a:custGeom>
                    <a:rect b="b" l="l" r="r" t="t"/>
                    <a:pathLst>
                      <a:path extrusionOk="0" h="4211" w="7549">
                        <a:moveTo>
                          <a:pt x="3262" y="1"/>
                        </a:moveTo>
                        <a:cubicBezTo>
                          <a:pt x="2774" y="1"/>
                          <a:pt x="2230" y="270"/>
                          <a:pt x="2513" y="1591"/>
                        </a:cubicBezTo>
                        <a:cubicBezTo>
                          <a:pt x="2370" y="1687"/>
                          <a:pt x="2203" y="1782"/>
                          <a:pt x="1989" y="1841"/>
                        </a:cubicBezTo>
                        <a:cubicBezTo>
                          <a:pt x="1890" y="1872"/>
                          <a:pt x="1785" y="1885"/>
                          <a:pt x="1680" y="1885"/>
                        </a:cubicBezTo>
                        <a:cubicBezTo>
                          <a:pt x="1139" y="1885"/>
                          <a:pt x="572" y="1544"/>
                          <a:pt x="572" y="1544"/>
                        </a:cubicBezTo>
                        <a:lnTo>
                          <a:pt x="131" y="3639"/>
                        </a:lnTo>
                        <a:lnTo>
                          <a:pt x="0" y="4211"/>
                        </a:lnTo>
                        <a:lnTo>
                          <a:pt x="6835" y="4211"/>
                        </a:lnTo>
                        <a:lnTo>
                          <a:pt x="6847" y="3639"/>
                        </a:lnTo>
                        <a:cubicBezTo>
                          <a:pt x="7001" y="3568"/>
                          <a:pt x="7061" y="3413"/>
                          <a:pt x="7061" y="3413"/>
                        </a:cubicBezTo>
                        <a:cubicBezTo>
                          <a:pt x="7061" y="3413"/>
                          <a:pt x="7549" y="2746"/>
                          <a:pt x="6847" y="2568"/>
                        </a:cubicBezTo>
                        <a:cubicBezTo>
                          <a:pt x="4846" y="2103"/>
                          <a:pt x="3929" y="1615"/>
                          <a:pt x="3513" y="1270"/>
                        </a:cubicBezTo>
                        <a:lnTo>
                          <a:pt x="3906" y="127"/>
                        </a:lnTo>
                        <a:cubicBezTo>
                          <a:pt x="3906" y="127"/>
                          <a:pt x="3597" y="1"/>
                          <a:pt x="3262" y="1"/>
                        </a:cubicBezTo>
                        <a:close/>
                      </a:path>
                    </a:pathLst>
                  </a:custGeom>
                  <a:solidFill>
                    <a:srgbClr val="CC4125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7" name="Google Shape;357;p13"/>
                  <p:cNvSpPr/>
                  <p:nvPr/>
                </p:nvSpPr>
                <p:spPr>
                  <a:xfrm>
                    <a:off x="3723361" y="1547662"/>
                    <a:ext cx="760705" cy="1096646"/>
                  </a:xfrm>
                  <a:custGeom>
                    <a:rect b="b" l="l" r="r" t="t"/>
                    <a:pathLst>
                      <a:path extrusionOk="0" h="21989" w="15253">
                        <a:moveTo>
                          <a:pt x="7265" y="0"/>
                        </a:moveTo>
                        <a:cubicBezTo>
                          <a:pt x="6722" y="0"/>
                          <a:pt x="6194" y="27"/>
                          <a:pt x="5692" y="80"/>
                        </a:cubicBezTo>
                        <a:cubicBezTo>
                          <a:pt x="4525" y="199"/>
                          <a:pt x="3358" y="438"/>
                          <a:pt x="2251" y="807"/>
                        </a:cubicBezTo>
                        <a:cubicBezTo>
                          <a:pt x="1263" y="1128"/>
                          <a:pt x="0" y="2057"/>
                          <a:pt x="0" y="2057"/>
                        </a:cubicBezTo>
                        <a:cubicBezTo>
                          <a:pt x="0" y="2057"/>
                          <a:pt x="1084" y="6712"/>
                          <a:pt x="1084" y="6712"/>
                        </a:cubicBezTo>
                        <a:lnTo>
                          <a:pt x="1679" y="8569"/>
                        </a:lnTo>
                        <a:lnTo>
                          <a:pt x="2941" y="13296"/>
                        </a:lnTo>
                        <a:lnTo>
                          <a:pt x="1870" y="20607"/>
                        </a:lnTo>
                        <a:cubicBezTo>
                          <a:pt x="1870" y="20607"/>
                          <a:pt x="5399" y="21989"/>
                          <a:pt x="9202" y="21989"/>
                        </a:cubicBezTo>
                        <a:cubicBezTo>
                          <a:pt x="11188" y="21989"/>
                          <a:pt x="13248" y="21612"/>
                          <a:pt x="14919" y="20464"/>
                        </a:cubicBezTo>
                        <a:lnTo>
                          <a:pt x="13943" y="5462"/>
                        </a:lnTo>
                        <a:cubicBezTo>
                          <a:pt x="15252" y="2307"/>
                          <a:pt x="14264" y="1569"/>
                          <a:pt x="13205" y="1116"/>
                        </a:cubicBezTo>
                        <a:cubicBezTo>
                          <a:pt x="11471" y="366"/>
                          <a:pt x="9272" y="0"/>
                          <a:pt x="7265" y="0"/>
                        </a:cubicBezTo>
                        <a:close/>
                      </a:path>
                    </a:pathLst>
                  </a:custGeom>
                  <a:solidFill>
                    <a:srgbClr val="CC00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8" name="Google Shape;358;p13"/>
                  <p:cNvSpPr/>
                  <p:nvPr/>
                </p:nvSpPr>
                <p:spPr>
                  <a:xfrm>
                    <a:off x="4411556" y="2551603"/>
                    <a:ext cx="127125" cy="200088"/>
                  </a:xfrm>
                  <a:custGeom>
                    <a:rect b="b" l="l" r="r" t="t"/>
                    <a:pathLst>
                      <a:path extrusionOk="0" h="4012" w="2549">
                        <a:moveTo>
                          <a:pt x="2008" y="1"/>
                        </a:moveTo>
                        <a:cubicBezTo>
                          <a:pt x="1622" y="1"/>
                          <a:pt x="987" y="168"/>
                          <a:pt x="60" y="405"/>
                        </a:cubicBezTo>
                        <a:cubicBezTo>
                          <a:pt x="37" y="1584"/>
                          <a:pt x="13" y="2775"/>
                          <a:pt x="1" y="3953"/>
                        </a:cubicBezTo>
                        <a:cubicBezTo>
                          <a:pt x="212" y="3953"/>
                          <a:pt x="406" y="4012"/>
                          <a:pt x="582" y="4012"/>
                        </a:cubicBezTo>
                        <a:cubicBezTo>
                          <a:pt x="804" y="4012"/>
                          <a:pt x="996" y="3919"/>
                          <a:pt x="1156" y="3501"/>
                        </a:cubicBezTo>
                        <a:cubicBezTo>
                          <a:pt x="1501" y="2525"/>
                          <a:pt x="989" y="2644"/>
                          <a:pt x="1644" y="2358"/>
                        </a:cubicBezTo>
                        <a:cubicBezTo>
                          <a:pt x="2299" y="2060"/>
                          <a:pt x="1680" y="1322"/>
                          <a:pt x="1680" y="1322"/>
                        </a:cubicBezTo>
                        <a:cubicBezTo>
                          <a:pt x="1680" y="1322"/>
                          <a:pt x="2549" y="941"/>
                          <a:pt x="2477" y="334"/>
                        </a:cubicBezTo>
                        <a:cubicBezTo>
                          <a:pt x="2452" y="97"/>
                          <a:pt x="2302" y="1"/>
                          <a:pt x="2008" y="1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9" name="Google Shape;359;p13"/>
                  <p:cNvSpPr/>
                  <p:nvPr/>
                </p:nvSpPr>
                <p:spPr>
                  <a:xfrm>
                    <a:off x="4315401" y="2554545"/>
                    <a:ext cx="173407" cy="199241"/>
                  </a:xfrm>
                  <a:custGeom>
                    <a:rect b="b" l="l" r="r" t="t"/>
                    <a:pathLst>
                      <a:path extrusionOk="0" h="3995" w="3477">
                        <a:moveTo>
                          <a:pt x="3477" y="1"/>
                        </a:moveTo>
                        <a:cubicBezTo>
                          <a:pt x="1750" y="168"/>
                          <a:pt x="0" y="1168"/>
                          <a:pt x="1667" y="1561"/>
                        </a:cubicBezTo>
                        <a:cubicBezTo>
                          <a:pt x="1667" y="1561"/>
                          <a:pt x="71" y="2751"/>
                          <a:pt x="1917" y="2811"/>
                        </a:cubicBezTo>
                        <a:cubicBezTo>
                          <a:pt x="1917" y="2811"/>
                          <a:pt x="616" y="3994"/>
                          <a:pt x="1977" y="3994"/>
                        </a:cubicBezTo>
                        <a:cubicBezTo>
                          <a:pt x="2118" y="3994"/>
                          <a:pt x="2287" y="3982"/>
                          <a:pt x="2488" y="3954"/>
                        </a:cubicBezTo>
                        <a:lnTo>
                          <a:pt x="3477" y="1"/>
                        </a:ln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0" name="Google Shape;360;p13"/>
                  <p:cNvSpPr/>
                  <p:nvPr/>
                </p:nvSpPr>
                <p:spPr>
                  <a:xfrm>
                    <a:off x="3736428" y="2546516"/>
                    <a:ext cx="125330" cy="205724"/>
                  </a:xfrm>
                  <a:custGeom>
                    <a:rect b="b" l="l" r="r" t="t"/>
                    <a:pathLst>
                      <a:path extrusionOk="0" h="4125" w="2513">
                        <a:moveTo>
                          <a:pt x="518" y="0"/>
                        </a:moveTo>
                        <a:cubicBezTo>
                          <a:pt x="288" y="0"/>
                          <a:pt x="160" y="89"/>
                          <a:pt x="119" y="293"/>
                        </a:cubicBezTo>
                        <a:cubicBezTo>
                          <a:pt x="0" y="888"/>
                          <a:pt x="822" y="1341"/>
                          <a:pt x="822" y="1341"/>
                        </a:cubicBezTo>
                        <a:cubicBezTo>
                          <a:pt x="822" y="1341"/>
                          <a:pt x="143" y="2031"/>
                          <a:pt x="774" y="2377"/>
                        </a:cubicBezTo>
                        <a:cubicBezTo>
                          <a:pt x="1393" y="2722"/>
                          <a:pt x="893" y="2567"/>
                          <a:pt x="1155" y="3555"/>
                        </a:cubicBezTo>
                        <a:cubicBezTo>
                          <a:pt x="1290" y="4048"/>
                          <a:pt x="1504" y="4124"/>
                          <a:pt x="1762" y="4124"/>
                        </a:cubicBezTo>
                        <a:cubicBezTo>
                          <a:pt x="1877" y="4124"/>
                          <a:pt x="2002" y="4109"/>
                          <a:pt x="2132" y="4109"/>
                        </a:cubicBezTo>
                        <a:cubicBezTo>
                          <a:pt x="2175" y="4109"/>
                          <a:pt x="2219" y="4110"/>
                          <a:pt x="2263" y="4115"/>
                        </a:cubicBezTo>
                        <a:cubicBezTo>
                          <a:pt x="2358" y="2936"/>
                          <a:pt x="2429" y="1757"/>
                          <a:pt x="2513" y="579"/>
                        </a:cubicBezTo>
                        <a:cubicBezTo>
                          <a:pt x="1533" y="233"/>
                          <a:pt x="891" y="0"/>
                          <a:pt x="518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1" name="Google Shape;361;p13"/>
                  <p:cNvSpPr/>
                  <p:nvPr/>
                </p:nvSpPr>
                <p:spPr>
                  <a:xfrm>
                    <a:off x="3789293" y="2551004"/>
                    <a:ext cx="168070" cy="206023"/>
                  </a:xfrm>
                  <a:custGeom>
                    <a:rect b="b" l="l" r="r" t="t"/>
                    <a:pathLst>
                      <a:path extrusionOk="0" h="4131" w="3370">
                        <a:moveTo>
                          <a:pt x="0" y="1"/>
                        </a:moveTo>
                        <a:lnTo>
                          <a:pt x="643" y="4037"/>
                        </a:lnTo>
                        <a:cubicBezTo>
                          <a:pt x="926" y="4102"/>
                          <a:pt x="1145" y="4130"/>
                          <a:pt x="1313" y="4130"/>
                        </a:cubicBezTo>
                        <a:cubicBezTo>
                          <a:pt x="2400" y="4130"/>
                          <a:pt x="1310" y="2941"/>
                          <a:pt x="1310" y="2941"/>
                        </a:cubicBezTo>
                        <a:lnTo>
                          <a:pt x="1310" y="2941"/>
                        </a:lnTo>
                        <a:cubicBezTo>
                          <a:pt x="1382" y="2946"/>
                          <a:pt x="1448" y="2948"/>
                          <a:pt x="1511" y="2948"/>
                        </a:cubicBezTo>
                        <a:cubicBezTo>
                          <a:pt x="3042" y="2948"/>
                          <a:pt x="1667" y="1727"/>
                          <a:pt x="1667" y="1727"/>
                        </a:cubicBezTo>
                        <a:cubicBezTo>
                          <a:pt x="3370" y="1477"/>
                          <a:pt x="1703" y="334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2" name="Google Shape;362;p13"/>
                  <p:cNvSpPr/>
                  <p:nvPr/>
                </p:nvSpPr>
                <p:spPr>
                  <a:xfrm>
                    <a:off x="3456741" y="1650200"/>
                    <a:ext cx="374742" cy="557624"/>
                  </a:xfrm>
                  <a:custGeom>
                    <a:rect b="b" l="l" r="r" t="t"/>
                    <a:pathLst>
                      <a:path extrusionOk="0" h="11181" w="7514">
                        <a:moveTo>
                          <a:pt x="5346" y="1"/>
                        </a:moveTo>
                        <a:cubicBezTo>
                          <a:pt x="3251" y="1703"/>
                          <a:pt x="1" y="8478"/>
                          <a:pt x="1" y="8478"/>
                        </a:cubicBezTo>
                        <a:lnTo>
                          <a:pt x="5096" y="11181"/>
                        </a:lnTo>
                        <a:lnTo>
                          <a:pt x="7513" y="6418"/>
                        </a:lnTo>
                        <a:lnTo>
                          <a:pt x="5346" y="1"/>
                        </a:lnTo>
                        <a:close/>
                      </a:path>
                    </a:pathLst>
                  </a:custGeom>
                  <a:solidFill>
                    <a:srgbClr val="9800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3" name="Google Shape;363;p13"/>
                  <p:cNvSpPr/>
                  <p:nvPr/>
                </p:nvSpPr>
                <p:spPr>
                  <a:xfrm>
                    <a:off x="4127131" y="1114615"/>
                    <a:ext cx="165726" cy="165726"/>
                  </a:xfrm>
                  <a:custGeom>
                    <a:rect b="b" l="l" r="r" t="t"/>
                    <a:pathLst>
                      <a:path extrusionOk="0" fill="none" h="3323" w="3323">
                        <a:moveTo>
                          <a:pt x="3323" y="1655"/>
                        </a:moveTo>
                        <a:cubicBezTo>
                          <a:pt x="3323" y="2572"/>
                          <a:pt x="2584" y="3322"/>
                          <a:pt x="1668" y="3322"/>
                        </a:cubicBezTo>
                        <a:cubicBezTo>
                          <a:pt x="739" y="3322"/>
                          <a:pt x="1" y="2572"/>
                          <a:pt x="1" y="1655"/>
                        </a:cubicBezTo>
                        <a:cubicBezTo>
                          <a:pt x="1" y="739"/>
                          <a:pt x="739" y="0"/>
                          <a:pt x="1668" y="0"/>
                        </a:cubicBezTo>
                        <a:cubicBezTo>
                          <a:pt x="2584" y="0"/>
                          <a:pt x="3323" y="739"/>
                          <a:pt x="3323" y="1655"/>
                        </a:cubicBezTo>
                        <a:close/>
                      </a:path>
                    </a:pathLst>
                  </a:custGeom>
                  <a:noFill/>
                  <a:ln cap="flat" cmpd="sng" w="4775">
                    <a:solidFill>
                      <a:srgbClr val="FFFFFF"/>
                    </a:solidFill>
                    <a:prstDash val="solid"/>
                    <a:miter lim="11906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4" name="Google Shape;364;p13"/>
                  <p:cNvSpPr/>
                  <p:nvPr/>
                </p:nvSpPr>
                <p:spPr>
                  <a:xfrm>
                    <a:off x="4086784" y="1185285"/>
                    <a:ext cx="40397" cy="13715"/>
                  </a:xfrm>
                  <a:custGeom>
                    <a:rect b="b" l="l" r="r" t="t"/>
                    <a:pathLst>
                      <a:path extrusionOk="0" fill="none" h="275" w="810">
                        <a:moveTo>
                          <a:pt x="0" y="250"/>
                        </a:moveTo>
                        <a:cubicBezTo>
                          <a:pt x="381" y="0"/>
                          <a:pt x="500" y="36"/>
                          <a:pt x="810" y="274"/>
                        </a:cubicBezTo>
                      </a:path>
                    </a:pathLst>
                  </a:custGeom>
                  <a:noFill/>
                  <a:ln cap="rnd" cmpd="sng" w="4775">
                    <a:solidFill>
                      <a:srgbClr val="FFFFFF"/>
                    </a:solidFill>
                    <a:prstDash val="solid"/>
                    <a:miter lim="11906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5" name="Google Shape;365;p13"/>
                  <p:cNvSpPr/>
                  <p:nvPr/>
                </p:nvSpPr>
                <p:spPr>
                  <a:xfrm>
                    <a:off x="4299466" y="1171262"/>
                    <a:ext cx="64030" cy="102682"/>
                  </a:xfrm>
                  <a:custGeom>
                    <a:rect b="b" l="l" r="r" t="t"/>
                    <a:pathLst>
                      <a:path extrusionOk="0" h="8812" w="4263">
                        <a:moveTo>
                          <a:pt x="2036" y="1"/>
                        </a:moveTo>
                        <a:lnTo>
                          <a:pt x="0" y="2072"/>
                        </a:lnTo>
                        <a:cubicBezTo>
                          <a:pt x="345" y="5632"/>
                          <a:pt x="929" y="8811"/>
                          <a:pt x="929" y="8811"/>
                        </a:cubicBezTo>
                        <a:cubicBezTo>
                          <a:pt x="929" y="8811"/>
                          <a:pt x="4263" y="7799"/>
                          <a:pt x="3929" y="3608"/>
                        </a:cubicBezTo>
                        <a:cubicBezTo>
                          <a:pt x="3786" y="1787"/>
                          <a:pt x="2477" y="549"/>
                          <a:pt x="2036" y="1"/>
                        </a:cubicBez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6" name="Google Shape;366;p13"/>
                  <p:cNvSpPr/>
                  <p:nvPr/>
                </p:nvSpPr>
                <p:spPr>
                  <a:xfrm>
                    <a:off x="3979534" y="1414936"/>
                    <a:ext cx="221230" cy="196869"/>
                  </a:xfrm>
                  <a:custGeom>
                    <a:rect b="b" l="l" r="r" t="t"/>
                    <a:pathLst>
                      <a:path extrusionOk="0" h="16895" w="14729">
                        <a:moveTo>
                          <a:pt x="4930" y="0"/>
                        </a:moveTo>
                        <a:cubicBezTo>
                          <a:pt x="3231" y="0"/>
                          <a:pt x="1527" y="629"/>
                          <a:pt x="1" y="2282"/>
                        </a:cubicBezTo>
                        <a:cubicBezTo>
                          <a:pt x="548" y="3937"/>
                          <a:pt x="1013" y="5509"/>
                          <a:pt x="1334" y="7271"/>
                        </a:cubicBezTo>
                        <a:cubicBezTo>
                          <a:pt x="1751" y="9581"/>
                          <a:pt x="1930" y="12212"/>
                          <a:pt x="1775" y="15748"/>
                        </a:cubicBezTo>
                        <a:cubicBezTo>
                          <a:pt x="3645" y="16513"/>
                          <a:pt x="5489" y="16895"/>
                          <a:pt x="7306" y="16895"/>
                        </a:cubicBezTo>
                        <a:cubicBezTo>
                          <a:pt x="9757" y="16895"/>
                          <a:pt x="12157" y="16201"/>
                          <a:pt x="14503" y="14819"/>
                        </a:cubicBezTo>
                        <a:cubicBezTo>
                          <a:pt x="13776" y="10962"/>
                          <a:pt x="14062" y="7938"/>
                          <a:pt x="14729" y="5211"/>
                        </a:cubicBezTo>
                        <a:cubicBezTo>
                          <a:pt x="13681" y="4163"/>
                          <a:pt x="11526" y="2211"/>
                          <a:pt x="9002" y="1020"/>
                        </a:cubicBezTo>
                        <a:cubicBezTo>
                          <a:pt x="7907" y="663"/>
                          <a:pt x="6752" y="318"/>
                          <a:pt x="5597" y="32"/>
                        </a:cubicBezTo>
                        <a:cubicBezTo>
                          <a:pt x="5375" y="11"/>
                          <a:pt x="5152" y="0"/>
                          <a:pt x="4930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7" name="Google Shape;367;p13"/>
                  <p:cNvSpPr/>
                  <p:nvPr/>
                </p:nvSpPr>
                <p:spPr>
                  <a:xfrm>
                    <a:off x="3979534" y="1414936"/>
                    <a:ext cx="221230" cy="172690"/>
                  </a:xfrm>
                  <a:custGeom>
                    <a:rect b="b" l="l" r="r" t="t"/>
                    <a:pathLst>
                      <a:path extrusionOk="0" h="14820" w="14729">
                        <a:moveTo>
                          <a:pt x="4930" y="0"/>
                        </a:moveTo>
                        <a:cubicBezTo>
                          <a:pt x="3231" y="0"/>
                          <a:pt x="1527" y="629"/>
                          <a:pt x="1" y="2282"/>
                        </a:cubicBezTo>
                        <a:cubicBezTo>
                          <a:pt x="548" y="3937"/>
                          <a:pt x="1013" y="5509"/>
                          <a:pt x="1334" y="7271"/>
                        </a:cubicBezTo>
                        <a:cubicBezTo>
                          <a:pt x="3573" y="10402"/>
                          <a:pt x="7704" y="14331"/>
                          <a:pt x="14503" y="14819"/>
                        </a:cubicBezTo>
                        <a:cubicBezTo>
                          <a:pt x="13776" y="10962"/>
                          <a:pt x="14062" y="7938"/>
                          <a:pt x="14729" y="5211"/>
                        </a:cubicBezTo>
                        <a:cubicBezTo>
                          <a:pt x="13681" y="4163"/>
                          <a:pt x="11526" y="2211"/>
                          <a:pt x="9002" y="1020"/>
                        </a:cubicBezTo>
                        <a:cubicBezTo>
                          <a:pt x="7907" y="663"/>
                          <a:pt x="6752" y="318"/>
                          <a:pt x="5597" y="32"/>
                        </a:cubicBezTo>
                        <a:cubicBezTo>
                          <a:pt x="5375" y="11"/>
                          <a:pt x="5152" y="0"/>
                          <a:pt x="4930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8" name="Google Shape;368;p13"/>
                  <p:cNvSpPr/>
                  <p:nvPr/>
                </p:nvSpPr>
                <p:spPr>
                  <a:xfrm>
                    <a:off x="4283725" y="1254879"/>
                    <a:ext cx="116811" cy="137733"/>
                  </a:xfrm>
                  <a:custGeom>
                    <a:rect b="b" l="l" r="r" t="t"/>
                    <a:pathLst>
                      <a:path extrusionOk="0" h="11820" w="7777">
                        <a:moveTo>
                          <a:pt x="4202" y="0"/>
                        </a:moveTo>
                        <a:cubicBezTo>
                          <a:pt x="2698" y="0"/>
                          <a:pt x="1274" y="1516"/>
                          <a:pt x="1274" y="1516"/>
                        </a:cubicBezTo>
                        <a:cubicBezTo>
                          <a:pt x="0" y="6624"/>
                          <a:pt x="1096" y="11803"/>
                          <a:pt x="1096" y="11803"/>
                        </a:cubicBezTo>
                        <a:cubicBezTo>
                          <a:pt x="1227" y="11814"/>
                          <a:pt x="1355" y="11820"/>
                          <a:pt x="1481" y="11820"/>
                        </a:cubicBezTo>
                        <a:cubicBezTo>
                          <a:pt x="6552" y="11820"/>
                          <a:pt x="7777" y="3139"/>
                          <a:pt x="5930" y="885"/>
                        </a:cubicBezTo>
                        <a:cubicBezTo>
                          <a:pt x="5396" y="234"/>
                          <a:pt x="4793" y="0"/>
                          <a:pt x="4202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9" name="Google Shape;369;p13"/>
                  <p:cNvSpPr/>
                  <p:nvPr/>
                </p:nvSpPr>
                <p:spPr>
                  <a:xfrm>
                    <a:off x="3906749" y="1222602"/>
                    <a:ext cx="195" cy="419"/>
                  </a:xfrm>
                  <a:custGeom>
                    <a:rect b="b" l="l" r="r" t="t"/>
                    <a:pathLst>
                      <a:path extrusionOk="0" h="36" w="13">
                        <a:moveTo>
                          <a:pt x="1" y="0"/>
                        </a:moveTo>
                        <a:lnTo>
                          <a:pt x="1" y="36"/>
                        </a:lnTo>
                        <a:cubicBezTo>
                          <a:pt x="1" y="36"/>
                          <a:pt x="13" y="24"/>
                          <a:pt x="13" y="0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0" name="Google Shape;370;p13"/>
                  <p:cNvSpPr/>
                  <p:nvPr/>
                </p:nvSpPr>
                <p:spPr>
                  <a:xfrm>
                    <a:off x="3905503" y="1098819"/>
                    <a:ext cx="462481" cy="431049"/>
                  </a:xfrm>
                  <a:custGeom>
                    <a:rect b="b" l="l" r="r" t="t"/>
                    <a:pathLst>
                      <a:path extrusionOk="0" h="36992" w="30791">
                        <a:moveTo>
                          <a:pt x="15258" y="1"/>
                        </a:moveTo>
                        <a:cubicBezTo>
                          <a:pt x="15162" y="1"/>
                          <a:pt x="15064" y="1"/>
                          <a:pt x="14967" y="3"/>
                        </a:cubicBezTo>
                        <a:cubicBezTo>
                          <a:pt x="4037" y="158"/>
                          <a:pt x="775" y="5194"/>
                          <a:pt x="132" y="8706"/>
                        </a:cubicBezTo>
                        <a:cubicBezTo>
                          <a:pt x="120" y="8742"/>
                          <a:pt x="84" y="10659"/>
                          <a:pt x="84" y="10659"/>
                        </a:cubicBezTo>
                        <a:cubicBezTo>
                          <a:pt x="1" y="15076"/>
                          <a:pt x="703" y="19577"/>
                          <a:pt x="2048" y="23565"/>
                        </a:cubicBezTo>
                        <a:cubicBezTo>
                          <a:pt x="2191" y="23970"/>
                          <a:pt x="2334" y="24375"/>
                          <a:pt x="2489" y="24768"/>
                        </a:cubicBezTo>
                        <a:cubicBezTo>
                          <a:pt x="2525" y="24875"/>
                          <a:pt x="2572" y="24970"/>
                          <a:pt x="2608" y="25077"/>
                        </a:cubicBezTo>
                        <a:cubicBezTo>
                          <a:pt x="2763" y="25470"/>
                          <a:pt x="2930" y="25863"/>
                          <a:pt x="3096" y="26244"/>
                        </a:cubicBezTo>
                        <a:cubicBezTo>
                          <a:pt x="5868" y="32505"/>
                          <a:pt x="10447" y="36992"/>
                          <a:pt x="16300" y="36992"/>
                        </a:cubicBezTo>
                        <a:cubicBezTo>
                          <a:pt x="17637" y="36992"/>
                          <a:pt x="19040" y="36758"/>
                          <a:pt x="20503" y="36257"/>
                        </a:cubicBezTo>
                        <a:cubicBezTo>
                          <a:pt x="30790" y="32757"/>
                          <a:pt x="29516" y="12778"/>
                          <a:pt x="29409" y="11290"/>
                        </a:cubicBezTo>
                        <a:cubicBezTo>
                          <a:pt x="29433" y="11290"/>
                          <a:pt x="29326" y="10397"/>
                          <a:pt x="29278" y="10206"/>
                        </a:cubicBezTo>
                        <a:cubicBezTo>
                          <a:pt x="28885" y="8801"/>
                          <a:pt x="28873" y="8563"/>
                          <a:pt x="28290" y="7504"/>
                        </a:cubicBezTo>
                        <a:cubicBezTo>
                          <a:pt x="26714" y="4658"/>
                          <a:pt x="22967" y="1"/>
                          <a:pt x="15258" y="1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1" name="Google Shape;371;p13"/>
                  <p:cNvSpPr/>
                  <p:nvPr/>
                </p:nvSpPr>
                <p:spPr>
                  <a:xfrm>
                    <a:off x="3847677" y="1261393"/>
                    <a:ext cx="137073" cy="130054"/>
                  </a:xfrm>
                  <a:custGeom>
                    <a:rect b="b" l="l" r="r" t="t"/>
                    <a:pathLst>
                      <a:path extrusionOk="0" h="11161" w="9126">
                        <a:moveTo>
                          <a:pt x="3668" y="0"/>
                        </a:moveTo>
                        <a:cubicBezTo>
                          <a:pt x="2701" y="0"/>
                          <a:pt x="1753" y="317"/>
                          <a:pt x="1231" y="1350"/>
                        </a:cubicBezTo>
                        <a:cubicBezTo>
                          <a:pt x="1" y="3790"/>
                          <a:pt x="2635" y="11161"/>
                          <a:pt x="7048" y="11161"/>
                        </a:cubicBezTo>
                        <a:cubicBezTo>
                          <a:pt x="7460" y="11161"/>
                          <a:pt x="7887" y="11097"/>
                          <a:pt x="8327" y="10959"/>
                        </a:cubicBezTo>
                        <a:cubicBezTo>
                          <a:pt x="8327" y="10959"/>
                          <a:pt x="9125" y="5494"/>
                          <a:pt x="6768" y="791"/>
                        </a:cubicBezTo>
                        <a:cubicBezTo>
                          <a:pt x="6768" y="791"/>
                          <a:pt x="5196" y="0"/>
                          <a:pt x="3668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2" name="Google Shape;372;p13"/>
                  <p:cNvSpPr/>
                  <p:nvPr/>
                </p:nvSpPr>
                <p:spPr>
                  <a:xfrm>
                    <a:off x="3944674" y="1383533"/>
                    <a:ext cx="43288" cy="21103"/>
                  </a:xfrm>
                  <a:custGeom>
                    <a:rect b="b" l="l" r="r" t="t"/>
                    <a:pathLst>
                      <a:path extrusionOk="0" h="1811" w="2882">
                        <a:moveTo>
                          <a:pt x="2881" y="0"/>
                        </a:moveTo>
                        <a:lnTo>
                          <a:pt x="2881" y="0"/>
                        </a:lnTo>
                        <a:cubicBezTo>
                          <a:pt x="2881" y="0"/>
                          <a:pt x="1656" y="713"/>
                          <a:pt x="550" y="713"/>
                        </a:cubicBezTo>
                        <a:cubicBezTo>
                          <a:pt x="361" y="713"/>
                          <a:pt x="175" y="692"/>
                          <a:pt x="0" y="643"/>
                        </a:cubicBezTo>
                        <a:lnTo>
                          <a:pt x="0" y="643"/>
                        </a:lnTo>
                        <a:cubicBezTo>
                          <a:pt x="155" y="1036"/>
                          <a:pt x="322" y="1429"/>
                          <a:pt x="488" y="1810"/>
                        </a:cubicBezTo>
                        <a:cubicBezTo>
                          <a:pt x="1238" y="1774"/>
                          <a:pt x="2238" y="1429"/>
                          <a:pt x="2881" y="0"/>
                        </a:cubicBezTo>
                        <a:close/>
                      </a:path>
                    </a:pathLst>
                  </a:custGeom>
                  <a:solidFill>
                    <a:srgbClr val="9B614A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3" name="Google Shape;373;p13"/>
                  <p:cNvSpPr/>
                  <p:nvPr/>
                </p:nvSpPr>
                <p:spPr>
                  <a:xfrm>
                    <a:off x="3890122" y="1054179"/>
                    <a:ext cx="444412" cy="264582"/>
                  </a:xfrm>
                  <a:custGeom>
                    <a:rect b="b" l="l" r="r" t="t"/>
                    <a:pathLst>
                      <a:path extrusionOk="0" h="22706" w="29588">
                        <a:moveTo>
                          <a:pt x="16642" y="0"/>
                        </a:moveTo>
                        <a:cubicBezTo>
                          <a:pt x="9909" y="0"/>
                          <a:pt x="2806" y="4164"/>
                          <a:pt x="1037" y="10049"/>
                        </a:cubicBezTo>
                        <a:cubicBezTo>
                          <a:pt x="1" y="13490"/>
                          <a:pt x="1191" y="17752"/>
                          <a:pt x="1191" y="17752"/>
                        </a:cubicBezTo>
                        <a:cubicBezTo>
                          <a:pt x="5323" y="18645"/>
                          <a:pt x="5406" y="22705"/>
                          <a:pt x="5406" y="22705"/>
                        </a:cubicBezTo>
                        <a:lnTo>
                          <a:pt x="8585" y="22550"/>
                        </a:lnTo>
                        <a:cubicBezTo>
                          <a:pt x="8025" y="17883"/>
                          <a:pt x="5859" y="16645"/>
                          <a:pt x="6382" y="13216"/>
                        </a:cubicBezTo>
                        <a:cubicBezTo>
                          <a:pt x="3204" y="11275"/>
                          <a:pt x="2834" y="8775"/>
                          <a:pt x="2834" y="8775"/>
                        </a:cubicBezTo>
                        <a:lnTo>
                          <a:pt x="2834" y="8775"/>
                        </a:lnTo>
                        <a:cubicBezTo>
                          <a:pt x="3525" y="10096"/>
                          <a:pt x="5287" y="11085"/>
                          <a:pt x="6752" y="11704"/>
                        </a:cubicBezTo>
                        <a:cubicBezTo>
                          <a:pt x="6752" y="11692"/>
                          <a:pt x="6752" y="11692"/>
                          <a:pt x="6752" y="11680"/>
                        </a:cubicBezTo>
                        <a:cubicBezTo>
                          <a:pt x="6958" y="11051"/>
                          <a:pt x="7958" y="10747"/>
                          <a:pt x="9501" y="10747"/>
                        </a:cubicBezTo>
                        <a:cubicBezTo>
                          <a:pt x="11257" y="10747"/>
                          <a:pt x="13714" y="11140"/>
                          <a:pt x="16503" y="11894"/>
                        </a:cubicBezTo>
                        <a:cubicBezTo>
                          <a:pt x="19242" y="12638"/>
                          <a:pt x="21453" y="12910"/>
                          <a:pt x="23222" y="12910"/>
                        </a:cubicBezTo>
                        <a:cubicBezTo>
                          <a:pt x="28051" y="12910"/>
                          <a:pt x="29588" y="10882"/>
                          <a:pt x="29588" y="10882"/>
                        </a:cubicBezTo>
                        <a:cubicBezTo>
                          <a:pt x="27993" y="3104"/>
                          <a:pt x="22455" y="0"/>
                          <a:pt x="16642" y="0"/>
                        </a:cubicBez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4" name="Google Shape;374;p13"/>
                  <p:cNvSpPr/>
                  <p:nvPr/>
                </p:nvSpPr>
                <p:spPr>
                  <a:xfrm>
                    <a:off x="3971318" y="1285583"/>
                    <a:ext cx="366067" cy="269581"/>
                  </a:xfrm>
                  <a:custGeom>
                    <a:rect b="b" l="l" r="r" t="t"/>
                    <a:pathLst>
                      <a:path extrusionOk="0" h="23135" w="24372">
                        <a:moveTo>
                          <a:pt x="2250" y="1"/>
                        </a:moveTo>
                        <a:lnTo>
                          <a:pt x="0" y="2846"/>
                        </a:lnTo>
                        <a:cubicBezTo>
                          <a:pt x="369" y="7382"/>
                          <a:pt x="3846" y="19074"/>
                          <a:pt x="7692" y="21765"/>
                        </a:cubicBezTo>
                        <a:cubicBezTo>
                          <a:pt x="9008" y="22689"/>
                          <a:pt x="10750" y="23135"/>
                          <a:pt x="12592" y="23135"/>
                        </a:cubicBezTo>
                        <a:cubicBezTo>
                          <a:pt x="16114" y="23135"/>
                          <a:pt x="20006" y="21508"/>
                          <a:pt x="22015" y="18491"/>
                        </a:cubicBezTo>
                        <a:cubicBezTo>
                          <a:pt x="24372" y="14967"/>
                          <a:pt x="23944" y="9538"/>
                          <a:pt x="23944" y="9537"/>
                        </a:cubicBezTo>
                        <a:lnTo>
                          <a:pt x="23944" y="9537"/>
                        </a:lnTo>
                        <a:cubicBezTo>
                          <a:pt x="23944" y="9538"/>
                          <a:pt x="23621" y="14955"/>
                          <a:pt x="15264" y="15550"/>
                        </a:cubicBezTo>
                        <a:cubicBezTo>
                          <a:pt x="15112" y="15561"/>
                          <a:pt x="14962" y="15566"/>
                          <a:pt x="14813" y="15566"/>
                        </a:cubicBezTo>
                        <a:cubicBezTo>
                          <a:pt x="6727" y="15566"/>
                          <a:pt x="2250" y="1"/>
                          <a:pt x="2250" y="1"/>
                        </a:cubicBez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5" name="Google Shape;375;p13"/>
                  <p:cNvSpPr/>
                  <p:nvPr/>
                </p:nvSpPr>
                <p:spPr>
                  <a:xfrm>
                    <a:off x="4250817" y="1233835"/>
                    <a:ext cx="108565" cy="226152"/>
                  </a:xfrm>
                  <a:custGeom>
                    <a:rect b="b" l="l" r="r" t="t"/>
                    <a:pathLst>
                      <a:path extrusionOk="0" h="19408" w="7228">
                        <a:moveTo>
                          <a:pt x="6918" y="1"/>
                        </a:moveTo>
                        <a:lnTo>
                          <a:pt x="6501" y="1358"/>
                        </a:lnTo>
                        <a:cubicBezTo>
                          <a:pt x="6501" y="1358"/>
                          <a:pt x="6168" y="12133"/>
                          <a:pt x="3942" y="15598"/>
                        </a:cubicBezTo>
                        <a:cubicBezTo>
                          <a:pt x="2240" y="18245"/>
                          <a:pt x="838" y="19071"/>
                          <a:pt x="271" y="19314"/>
                        </a:cubicBezTo>
                        <a:lnTo>
                          <a:pt x="271" y="19314"/>
                        </a:lnTo>
                        <a:lnTo>
                          <a:pt x="5204" y="17598"/>
                        </a:lnTo>
                        <a:cubicBezTo>
                          <a:pt x="5204" y="17598"/>
                          <a:pt x="7228" y="5525"/>
                          <a:pt x="6918" y="1"/>
                        </a:cubicBezTo>
                        <a:close/>
                        <a:moveTo>
                          <a:pt x="271" y="19314"/>
                        </a:moveTo>
                        <a:lnTo>
                          <a:pt x="1" y="19408"/>
                        </a:lnTo>
                        <a:cubicBezTo>
                          <a:pt x="1" y="19408"/>
                          <a:pt x="96" y="19388"/>
                          <a:pt x="271" y="19314"/>
                        </a:cubicBez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6" name="Google Shape;376;p13"/>
                  <p:cNvSpPr/>
                  <p:nvPr/>
                </p:nvSpPr>
                <p:spPr>
                  <a:xfrm>
                    <a:off x="4088982" y="1361976"/>
                    <a:ext cx="232314" cy="82057"/>
                  </a:xfrm>
                  <a:custGeom>
                    <a:rect b="b" l="l" r="r" t="t"/>
                    <a:pathLst>
                      <a:path extrusionOk="0" h="7042" w="15467">
                        <a:moveTo>
                          <a:pt x="9126" y="0"/>
                        </a:moveTo>
                        <a:cubicBezTo>
                          <a:pt x="4702" y="0"/>
                          <a:pt x="280" y="3697"/>
                          <a:pt x="0" y="5541"/>
                        </a:cubicBezTo>
                        <a:lnTo>
                          <a:pt x="1655" y="7041"/>
                        </a:lnTo>
                        <a:cubicBezTo>
                          <a:pt x="1655" y="7041"/>
                          <a:pt x="3453" y="6684"/>
                          <a:pt x="5442" y="5291"/>
                        </a:cubicBezTo>
                        <a:cubicBezTo>
                          <a:pt x="6575" y="4501"/>
                          <a:pt x="7905" y="4089"/>
                          <a:pt x="9234" y="4089"/>
                        </a:cubicBezTo>
                        <a:cubicBezTo>
                          <a:pt x="10307" y="4089"/>
                          <a:pt x="11379" y="4357"/>
                          <a:pt x="12347" y="4910"/>
                        </a:cubicBezTo>
                        <a:cubicBezTo>
                          <a:pt x="13197" y="5396"/>
                          <a:pt x="14057" y="5738"/>
                          <a:pt x="14766" y="5738"/>
                        </a:cubicBezTo>
                        <a:cubicBezTo>
                          <a:pt x="14822" y="5738"/>
                          <a:pt x="14877" y="5736"/>
                          <a:pt x="14931" y="5732"/>
                        </a:cubicBezTo>
                        <a:lnTo>
                          <a:pt x="15467" y="3708"/>
                        </a:lnTo>
                        <a:cubicBezTo>
                          <a:pt x="15467" y="3708"/>
                          <a:pt x="13907" y="148"/>
                          <a:pt x="9394" y="5"/>
                        </a:cubicBezTo>
                        <a:cubicBezTo>
                          <a:pt x="9305" y="2"/>
                          <a:pt x="9216" y="0"/>
                          <a:pt x="9126" y="0"/>
                        </a:cubicBezTo>
                        <a:close/>
                      </a:path>
                    </a:pathLst>
                  </a:custGeom>
                  <a:solidFill>
                    <a:srgbClr val="252D48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grpSp>
                <p:nvGrpSpPr>
                  <p:cNvPr id="377" name="Google Shape;377;p13"/>
                  <p:cNvGrpSpPr/>
                  <p:nvPr/>
                </p:nvGrpSpPr>
                <p:grpSpPr>
                  <a:xfrm>
                    <a:off x="4034809" y="1220634"/>
                    <a:ext cx="340675" cy="119704"/>
                    <a:chOff x="4845106" y="2683901"/>
                    <a:chExt cx="642298" cy="358826"/>
                  </a:xfrm>
                </p:grpSpPr>
                <p:sp>
                  <p:nvSpPr>
                    <p:cNvPr id="378" name="Google Shape;378;p13"/>
                    <p:cNvSpPr/>
                    <p:nvPr/>
                  </p:nvSpPr>
                  <p:spPr>
                    <a:xfrm>
                      <a:off x="4845106" y="2700051"/>
                      <a:ext cx="276241" cy="342676"/>
                    </a:xfrm>
                    <a:custGeom>
                      <a:rect b="b" l="l" r="r" t="t"/>
                      <a:pathLst>
                        <a:path extrusionOk="0" fill="none" h="3323" w="3323">
                          <a:moveTo>
                            <a:pt x="3323" y="1655"/>
                          </a:moveTo>
                          <a:cubicBezTo>
                            <a:pt x="3323" y="2572"/>
                            <a:pt x="2584" y="3322"/>
                            <a:pt x="1668" y="3322"/>
                          </a:cubicBezTo>
                          <a:cubicBezTo>
                            <a:pt x="739" y="3322"/>
                            <a:pt x="1" y="2572"/>
                            <a:pt x="1" y="1655"/>
                          </a:cubicBezTo>
                          <a:cubicBezTo>
                            <a:pt x="1" y="739"/>
                            <a:pt x="739" y="0"/>
                            <a:pt x="1668" y="0"/>
                          </a:cubicBezTo>
                          <a:cubicBezTo>
                            <a:pt x="2584" y="0"/>
                            <a:pt x="3323" y="739"/>
                            <a:pt x="3323" y="1655"/>
                          </a:cubicBezTo>
                          <a:close/>
                        </a:path>
                      </a:pathLst>
                    </a:custGeom>
                    <a:noFill/>
                    <a:ln cap="flat" cmpd="sng" w="4775">
                      <a:solidFill>
                        <a:srgbClr val="252D48"/>
                      </a:solidFill>
                      <a:prstDash val="solid"/>
                      <a:miter lim="11906"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379" name="Google Shape;379;p13"/>
                    <p:cNvSpPr/>
                    <p:nvPr/>
                  </p:nvSpPr>
                  <p:spPr>
                    <a:xfrm>
                      <a:off x="5121344" y="2817072"/>
                      <a:ext cx="89815" cy="68759"/>
                    </a:xfrm>
                    <a:custGeom>
                      <a:rect b="b" l="l" r="r" t="t"/>
                      <a:pathLst>
                        <a:path extrusionOk="0" fill="none" h="275" w="810">
                          <a:moveTo>
                            <a:pt x="0" y="250"/>
                          </a:moveTo>
                          <a:cubicBezTo>
                            <a:pt x="381" y="0"/>
                            <a:pt x="500" y="36"/>
                            <a:pt x="810" y="274"/>
                          </a:cubicBezTo>
                        </a:path>
                      </a:pathLst>
                    </a:custGeom>
                    <a:noFill/>
                    <a:ln cap="rnd" cmpd="sng" w="4775">
                      <a:solidFill>
                        <a:srgbClr val="252D48"/>
                      </a:solidFill>
                      <a:prstDash val="solid"/>
                      <a:miter lim="11906"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380" name="Google Shape;380;p13"/>
                    <p:cNvSpPr/>
                    <p:nvPr/>
                  </p:nvSpPr>
                  <p:spPr>
                    <a:xfrm>
                      <a:off x="5211163" y="2683901"/>
                      <a:ext cx="276241" cy="342676"/>
                    </a:xfrm>
                    <a:custGeom>
                      <a:rect b="b" l="l" r="r" t="t"/>
                      <a:pathLst>
                        <a:path extrusionOk="0" fill="none" h="3323" w="3323">
                          <a:moveTo>
                            <a:pt x="3323" y="1655"/>
                          </a:moveTo>
                          <a:cubicBezTo>
                            <a:pt x="3323" y="2572"/>
                            <a:pt x="2584" y="3322"/>
                            <a:pt x="1668" y="3322"/>
                          </a:cubicBezTo>
                          <a:cubicBezTo>
                            <a:pt x="739" y="3322"/>
                            <a:pt x="1" y="2572"/>
                            <a:pt x="1" y="1655"/>
                          </a:cubicBezTo>
                          <a:cubicBezTo>
                            <a:pt x="1" y="739"/>
                            <a:pt x="739" y="0"/>
                            <a:pt x="1668" y="0"/>
                          </a:cubicBezTo>
                          <a:cubicBezTo>
                            <a:pt x="2584" y="0"/>
                            <a:pt x="3323" y="739"/>
                            <a:pt x="3323" y="1655"/>
                          </a:cubicBezTo>
                          <a:close/>
                        </a:path>
                      </a:pathLst>
                    </a:custGeom>
                    <a:noFill/>
                    <a:ln cap="flat" cmpd="sng" w="4775">
                      <a:solidFill>
                        <a:srgbClr val="252D48"/>
                      </a:solidFill>
                      <a:prstDash val="solid"/>
                      <a:miter lim="11906"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</p:grpSp>
            <p:grpSp>
              <p:nvGrpSpPr>
                <p:cNvPr id="381" name="Google Shape;381;p13"/>
                <p:cNvGrpSpPr/>
                <p:nvPr/>
              </p:nvGrpSpPr>
              <p:grpSpPr>
                <a:xfrm>
                  <a:off x="4011837" y="888993"/>
                  <a:ext cx="776150" cy="1898771"/>
                  <a:chOff x="3721296" y="941949"/>
                  <a:chExt cx="1646129" cy="3679076"/>
                </a:xfrm>
              </p:grpSpPr>
              <p:sp>
                <p:nvSpPr>
                  <p:cNvPr id="382" name="Google Shape;382;p13"/>
                  <p:cNvSpPr/>
                  <p:nvPr/>
                </p:nvSpPr>
                <p:spPr>
                  <a:xfrm>
                    <a:off x="5084024" y="2503901"/>
                    <a:ext cx="283401" cy="261666"/>
                  </a:xfrm>
                  <a:custGeom>
                    <a:rect b="b" l="l" r="r" t="t"/>
                    <a:pathLst>
                      <a:path extrusionOk="0" h="5326" w="4502">
                        <a:moveTo>
                          <a:pt x="131" y="0"/>
                        </a:moveTo>
                        <a:cubicBezTo>
                          <a:pt x="95" y="0"/>
                          <a:pt x="13" y="787"/>
                          <a:pt x="1" y="858"/>
                        </a:cubicBezTo>
                        <a:cubicBezTo>
                          <a:pt x="1" y="1108"/>
                          <a:pt x="25" y="1358"/>
                          <a:pt x="60" y="1608"/>
                        </a:cubicBezTo>
                        <a:cubicBezTo>
                          <a:pt x="156" y="2108"/>
                          <a:pt x="430" y="2584"/>
                          <a:pt x="620" y="3060"/>
                        </a:cubicBezTo>
                        <a:cubicBezTo>
                          <a:pt x="668" y="3191"/>
                          <a:pt x="727" y="3334"/>
                          <a:pt x="703" y="3477"/>
                        </a:cubicBezTo>
                        <a:cubicBezTo>
                          <a:pt x="691" y="3561"/>
                          <a:pt x="656" y="3644"/>
                          <a:pt x="668" y="3727"/>
                        </a:cubicBezTo>
                        <a:cubicBezTo>
                          <a:pt x="680" y="3882"/>
                          <a:pt x="822" y="3989"/>
                          <a:pt x="965" y="4037"/>
                        </a:cubicBezTo>
                        <a:cubicBezTo>
                          <a:pt x="1108" y="4084"/>
                          <a:pt x="1263" y="4084"/>
                          <a:pt x="1406" y="4132"/>
                        </a:cubicBezTo>
                        <a:cubicBezTo>
                          <a:pt x="1549" y="4192"/>
                          <a:pt x="1680" y="4311"/>
                          <a:pt x="1668" y="4465"/>
                        </a:cubicBezTo>
                        <a:cubicBezTo>
                          <a:pt x="1668" y="4501"/>
                          <a:pt x="1656" y="4549"/>
                          <a:pt x="1656" y="4584"/>
                        </a:cubicBezTo>
                        <a:cubicBezTo>
                          <a:pt x="1680" y="4704"/>
                          <a:pt x="1823" y="4751"/>
                          <a:pt x="1942" y="4751"/>
                        </a:cubicBezTo>
                        <a:cubicBezTo>
                          <a:pt x="1989" y="4751"/>
                          <a:pt x="2039" y="4747"/>
                          <a:pt x="2087" y="4747"/>
                        </a:cubicBezTo>
                        <a:cubicBezTo>
                          <a:pt x="2160" y="4747"/>
                          <a:pt x="2230" y="4756"/>
                          <a:pt x="2287" y="4799"/>
                        </a:cubicBezTo>
                        <a:cubicBezTo>
                          <a:pt x="2442" y="4930"/>
                          <a:pt x="2370" y="5239"/>
                          <a:pt x="2549" y="5311"/>
                        </a:cubicBezTo>
                        <a:cubicBezTo>
                          <a:pt x="2573" y="5321"/>
                          <a:pt x="2597" y="5326"/>
                          <a:pt x="2621" y="5326"/>
                        </a:cubicBezTo>
                        <a:cubicBezTo>
                          <a:pt x="2735" y="5326"/>
                          <a:pt x="2837" y="5217"/>
                          <a:pt x="2906" y="5108"/>
                        </a:cubicBezTo>
                        <a:cubicBezTo>
                          <a:pt x="3132" y="4775"/>
                          <a:pt x="3287" y="4394"/>
                          <a:pt x="3370" y="4001"/>
                        </a:cubicBezTo>
                        <a:cubicBezTo>
                          <a:pt x="3406" y="3822"/>
                          <a:pt x="3430" y="3668"/>
                          <a:pt x="3418" y="3477"/>
                        </a:cubicBezTo>
                        <a:cubicBezTo>
                          <a:pt x="3406" y="3372"/>
                          <a:pt x="3463" y="3049"/>
                          <a:pt x="3398" y="2958"/>
                        </a:cubicBezTo>
                        <a:lnTo>
                          <a:pt x="3398" y="2958"/>
                        </a:lnTo>
                        <a:cubicBezTo>
                          <a:pt x="3439" y="3011"/>
                          <a:pt x="3791" y="3461"/>
                          <a:pt x="3847" y="3584"/>
                        </a:cubicBezTo>
                        <a:cubicBezTo>
                          <a:pt x="3918" y="3715"/>
                          <a:pt x="3335" y="5180"/>
                          <a:pt x="3573" y="5192"/>
                        </a:cubicBezTo>
                        <a:cubicBezTo>
                          <a:pt x="3574" y="5192"/>
                          <a:pt x="3575" y="5192"/>
                          <a:pt x="3576" y="5192"/>
                        </a:cubicBezTo>
                        <a:cubicBezTo>
                          <a:pt x="3818" y="5192"/>
                          <a:pt x="4501" y="3999"/>
                          <a:pt x="4466" y="3561"/>
                        </a:cubicBezTo>
                        <a:cubicBezTo>
                          <a:pt x="4430" y="3132"/>
                          <a:pt x="3132" y="1786"/>
                          <a:pt x="2692" y="1322"/>
                        </a:cubicBezTo>
                        <a:cubicBezTo>
                          <a:pt x="2370" y="989"/>
                          <a:pt x="2085" y="632"/>
                          <a:pt x="2013" y="262"/>
                        </a:cubicBezTo>
                        <a:cubicBezTo>
                          <a:pt x="1489" y="191"/>
                          <a:pt x="668" y="84"/>
                          <a:pt x="132" y="1"/>
                        </a:cubicBezTo>
                        <a:cubicBezTo>
                          <a:pt x="132" y="0"/>
                          <a:pt x="131" y="0"/>
                          <a:pt x="131" y="0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83" name="Google Shape;383;p13"/>
                  <p:cNvSpPr/>
                  <p:nvPr/>
                </p:nvSpPr>
                <p:spPr>
                  <a:xfrm>
                    <a:off x="4886153" y="2037084"/>
                    <a:ext cx="380847" cy="514784"/>
                  </a:xfrm>
                  <a:custGeom>
                    <a:rect b="b" l="l" r="r" t="t"/>
                    <a:pathLst>
                      <a:path extrusionOk="0" h="10478" w="6050">
                        <a:moveTo>
                          <a:pt x="3072" y="0"/>
                        </a:moveTo>
                        <a:lnTo>
                          <a:pt x="1" y="1036"/>
                        </a:lnTo>
                        <a:cubicBezTo>
                          <a:pt x="1" y="1036"/>
                          <a:pt x="239" y="2501"/>
                          <a:pt x="1191" y="4251"/>
                        </a:cubicBezTo>
                        <a:cubicBezTo>
                          <a:pt x="2156" y="6013"/>
                          <a:pt x="2977" y="8239"/>
                          <a:pt x="3227" y="10478"/>
                        </a:cubicBezTo>
                        <a:lnTo>
                          <a:pt x="6049" y="10264"/>
                        </a:lnTo>
                        <a:cubicBezTo>
                          <a:pt x="5513" y="7680"/>
                          <a:pt x="3072" y="0"/>
                          <a:pt x="3072" y="0"/>
                        </a:cubicBez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84" name="Google Shape;384;p13"/>
                  <p:cNvSpPr/>
                  <p:nvPr/>
                </p:nvSpPr>
                <p:spPr>
                  <a:xfrm>
                    <a:off x="4955153" y="4192176"/>
                    <a:ext cx="203140" cy="70845"/>
                  </a:xfrm>
                  <a:custGeom>
                    <a:rect b="b" l="l" r="r" t="t"/>
                    <a:pathLst>
                      <a:path extrusionOk="0" h="1442" w="3227">
                        <a:moveTo>
                          <a:pt x="36" y="1418"/>
                        </a:moveTo>
                        <a:cubicBezTo>
                          <a:pt x="0" y="1394"/>
                          <a:pt x="71" y="1180"/>
                          <a:pt x="286" y="930"/>
                        </a:cubicBezTo>
                        <a:cubicBezTo>
                          <a:pt x="512" y="668"/>
                          <a:pt x="893" y="370"/>
                          <a:pt x="1393" y="203"/>
                        </a:cubicBezTo>
                        <a:cubicBezTo>
                          <a:pt x="1881" y="49"/>
                          <a:pt x="2346" y="1"/>
                          <a:pt x="2691" y="25"/>
                        </a:cubicBezTo>
                        <a:cubicBezTo>
                          <a:pt x="3024" y="49"/>
                          <a:pt x="3227" y="156"/>
                          <a:pt x="3215" y="191"/>
                        </a:cubicBezTo>
                        <a:cubicBezTo>
                          <a:pt x="3203" y="251"/>
                          <a:pt x="3000" y="239"/>
                          <a:pt x="2691" y="275"/>
                        </a:cubicBezTo>
                        <a:cubicBezTo>
                          <a:pt x="2381" y="310"/>
                          <a:pt x="1965" y="394"/>
                          <a:pt x="1512" y="549"/>
                        </a:cubicBezTo>
                        <a:cubicBezTo>
                          <a:pt x="1072" y="680"/>
                          <a:pt x="714" y="918"/>
                          <a:pt x="464" y="1108"/>
                        </a:cubicBezTo>
                        <a:cubicBezTo>
                          <a:pt x="226" y="1299"/>
                          <a:pt x="83" y="1442"/>
                          <a:pt x="36" y="1418"/>
                        </a:cubicBezTo>
                        <a:close/>
                      </a:path>
                    </a:pathLst>
                  </a:custGeom>
                  <a:solidFill>
                    <a:srgbClr val="FBF3E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85" name="Google Shape;385;p13"/>
                  <p:cNvSpPr/>
                  <p:nvPr/>
                </p:nvSpPr>
                <p:spPr>
                  <a:xfrm>
                    <a:off x="4746013" y="4068753"/>
                    <a:ext cx="469985" cy="191361"/>
                  </a:xfrm>
                  <a:custGeom>
                    <a:rect b="b" l="l" r="r" t="t"/>
                    <a:pathLst>
                      <a:path extrusionOk="0" h="3895" w="7466">
                        <a:moveTo>
                          <a:pt x="3877" y="1"/>
                        </a:moveTo>
                        <a:cubicBezTo>
                          <a:pt x="3493" y="1"/>
                          <a:pt x="2494" y="427"/>
                          <a:pt x="2465" y="632"/>
                        </a:cubicBezTo>
                        <a:cubicBezTo>
                          <a:pt x="2453" y="775"/>
                          <a:pt x="2691" y="1572"/>
                          <a:pt x="2691" y="1572"/>
                        </a:cubicBezTo>
                        <a:cubicBezTo>
                          <a:pt x="2512" y="1739"/>
                          <a:pt x="2274" y="1882"/>
                          <a:pt x="1977" y="1977"/>
                        </a:cubicBezTo>
                        <a:cubicBezTo>
                          <a:pt x="1894" y="2003"/>
                          <a:pt x="1804" y="2014"/>
                          <a:pt x="1709" y="2014"/>
                        </a:cubicBezTo>
                        <a:cubicBezTo>
                          <a:pt x="1052" y="2014"/>
                          <a:pt x="179" y="1477"/>
                          <a:pt x="179" y="1477"/>
                        </a:cubicBezTo>
                        <a:lnTo>
                          <a:pt x="0" y="3894"/>
                        </a:lnTo>
                        <a:lnTo>
                          <a:pt x="7203" y="3894"/>
                        </a:lnTo>
                        <a:cubicBezTo>
                          <a:pt x="7203" y="3894"/>
                          <a:pt x="7465" y="2870"/>
                          <a:pt x="6703" y="2680"/>
                        </a:cubicBezTo>
                        <a:cubicBezTo>
                          <a:pt x="5322" y="2346"/>
                          <a:pt x="4489" y="1989"/>
                          <a:pt x="3977" y="1668"/>
                        </a:cubicBezTo>
                        <a:cubicBezTo>
                          <a:pt x="3977" y="1668"/>
                          <a:pt x="4108" y="632"/>
                          <a:pt x="4025" y="72"/>
                        </a:cubicBezTo>
                        <a:cubicBezTo>
                          <a:pt x="4018" y="22"/>
                          <a:pt x="3963" y="1"/>
                          <a:pt x="3877" y="1"/>
                        </a:cubicBezTo>
                        <a:close/>
                      </a:path>
                    </a:pathLst>
                  </a:custGeom>
                  <a:solidFill>
                    <a:srgbClr val="6600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86" name="Google Shape;386;p13"/>
                  <p:cNvSpPr/>
                  <p:nvPr/>
                </p:nvSpPr>
                <p:spPr>
                  <a:xfrm>
                    <a:off x="4733233" y="4247549"/>
                    <a:ext cx="466271" cy="32770"/>
                  </a:xfrm>
                  <a:custGeom>
                    <a:rect b="b" l="l" r="r" t="t"/>
                    <a:pathLst>
                      <a:path extrusionOk="0" h="667" w="7407">
                        <a:moveTo>
                          <a:pt x="203" y="0"/>
                        </a:moveTo>
                        <a:lnTo>
                          <a:pt x="1" y="667"/>
                        </a:lnTo>
                        <a:lnTo>
                          <a:pt x="7323" y="667"/>
                        </a:lnTo>
                        <a:lnTo>
                          <a:pt x="7406" y="0"/>
                        </a:lnTo>
                        <a:close/>
                      </a:path>
                    </a:pathLst>
                  </a:custGeom>
                  <a:solidFill>
                    <a:srgbClr val="6600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87" name="Google Shape;387;p13"/>
                  <p:cNvSpPr/>
                  <p:nvPr/>
                </p:nvSpPr>
                <p:spPr>
                  <a:xfrm>
                    <a:off x="4066844" y="4247549"/>
                    <a:ext cx="314121" cy="32770"/>
                  </a:xfrm>
                  <a:custGeom>
                    <a:rect b="b" l="l" r="r" t="t"/>
                    <a:pathLst>
                      <a:path extrusionOk="0" h="667" w="4990">
                        <a:moveTo>
                          <a:pt x="203" y="0"/>
                        </a:moveTo>
                        <a:lnTo>
                          <a:pt x="1" y="667"/>
                        </a:lnTo>
                        <a:lnTo>
                          <a:pt x="4894" y="667"/>
                        </a:lnTo>
                        <a:lnTo>
                          <a:pt x="4990" y="0"/>
                        </a:lnTo>
                        <a:close/>
                      </a:path>
                    </a:pathLst>
                  </a:custGeom>
                  <a:solidFill>
                    <a:srgbClr val="6600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88" name="Google Shape;388;p13"/>
                  <p:cNvSpPr/>
                  <p:nvPr/>
                </p:nvSpPr>
                <p:spPr>
                  <a:xfrm>
                    <a:off x="4074398" y="4086785"/>
                    <a:ext cx="319345" cy="173331"/>
                  </a:xfrm>
                  <a:custGeom>
                    <a:rect b="b" l="l" r="r" t="t"/>
                    <a:pathLst>
                      <a:path extrusionOk="0" h="3528" w="5073">
                        <a:moveTo>
                          <a:pt x="2493" y="0"/>
                        </a:moveTo>
                        <a:cubicBezTo>
                          <a:pt x="2162" y="0"/>
                          <a:pt x="1881" y="19"/>
                          <a:pt x="1786" y="74"/>
                        </a:cubicBezTo>
                        <a:cubicBezTo>
                          <a:pt x="1488" y="229"/>
                          <a:pt x="1846" y="1253"/>
                          <a:pt x="1846" y="1253"/>
                        </a:cubicBezTo>
                        <a:cubicBezTo>
                          <a:pt x="1846" y="1253"/>
                          <a:pt x="1560" y="1622"/>
                          <a:pt x="893" y="2205"/>
                        </a:cubicBezTo>
                        <a:cubicBezTo>
                          <a:pt x="238" y="2789"/>
                          <a:pt x="0" y="3527"/>
                          <a:pt x="0" y="3527"/>
                        </a:cubicBezTo>
                        <a:lnTo>
                          <a:pt x="4787" y="3527"/>
                        </a:lnTo>
                        <a:cubicBezTo>
                          <a:pt x="4787" y="3527"/>
                          <a:pt x="5072" y="1729"/>
                          <a:pt x="5013" y="1646"/>
                        </a:cubicBezTo>
                        <a:cubicBezTo>
                          <a:pt x="5009" y="1640"/>
                          <a:pt x="5000" y="1637"/>
                          <a:pt x="4986" y="1637"/>
                        </a:cubicBezTo>
                        <a:cubicBezTo>
                          <a:pt x="4818" y="1637"/>
                          <a:pt x="3947" y="2043"/>
                          <a:pt x="3774" y="2043"/>
                        </a:cubicBezTo>
                        <a:cubicBezTo>
                          <a:pt x="3764" y="2043"/>
                          <a:pt x="3756" y="2042"/>
                          <a:pt x="3751" y="2039"/>
                        </a:cubicBezTo>
                        <a:cubicBezTo>
                          <a:pt x="3655" y="1967"/>
                          <a:pt x="4025" y="74"/>
                          <a:pt x="4025" y="74"/>
                        </a:cubicBezTo>
                        <a:cubicBezTo>
                          <a:pt x="4025" y="74"/>
                          <a:pt x="3157" y="0"/>
                          <a:pt x="2493" y="0"/>
                        </a:cubicBezTo>
                        <a:close/>
                      </a:path>
                    </a:pathLst>
                  </a:custGeom>
                  <a:solidFill>
                    <a:srgbClr val="66000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89" name="Google Shape;389;p13"/>
                  <p:cNvSpPr/>
                  <p:nvPr/>
                </p:nvSpPr>
                <p:spPr>
                  <a:xfrm>
                    <a:off x="4028629" y="2140609"/>
                    <a:ext cx="1164827" cy="2087092"/>
                  </a:xfrm>
                  <a:custGeom>
                    <a:rect b="b" l="l" r="r" t="t"/>
                    <a:pathLst>
                      <a:path extrusionOk="0" h="42481" w="18504">
                        <a:moveTo>
                          <a:pt x="17408" y="1"/>
                        </a:moveTo>
                        <a:lnTo>
                          <a:pt x="4347" y="2025"/>
                        </a:lnTo>
                        <a:lnTo>
                          <a:pt x="1" y="41696"/>
                        </a:lnTo>
                        <a:cubicBezTo>
                          <a:pt x="1" y="41696"/>
                          <a:pt x="3730" y="42481"/>
                          <a:pt x="8472" y="42481"/>
                        </a:cubicBezTo>
                        <a:cubicBezTo>
                          <a:pt x="11634" y="42481"/>
                          <a:pt x="15246" y="42132"/>
                          <a:pt x="18503" y="40970"/>
                        </a:cubicBezTo>
                        <a:cubicBezTo>
                          <a:pt x="18503" y="40970"/>
                          <a:pt x="18301" y="10621"/>
                          <a:pt x="17408" y="1"/>
                        </a:cubicBezTo>
                        <a:close/>
                      </a:path>
                    </a:pathLst>
                  </a:custGeom>
                  <a:solidFill>
                    <a:srgbClr val="38761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90" name="Google Shape;390;p13"/>
                  <p:cNvSpPr/>
                  <p:nvPr/>
                </p:nvSpPr>
                <p:spPr>
                  <a:xfrm>
                    <a:off x="4250423" y="972657"/>
                    <a:ext cx="647000" cy="549519"/>
                  </a:xfrm>
                  <a:custGeom>
                    <a:rect b="b" l="l" r="r" t="t"/>
                    <a:pathLst>
                      <a:path extrusionOk="0" h="11185" w="10278">
                        <a:moveTo>
                          <a:pt x="6224" y="1"/>
                        </a:moveTo>
                        <a:cubicBezTo>
                          <a:pt x="3842" y="1"/>
                          <a:pt x="1245" y="964"/>
                          <a:pt x="1443" y="5329"/>
                        </a:cubicBezTo>
                        <a:cubicBezTo>
                          <a:pt x="1443" y="5329"/>
                          <a:pt x="1332" y="5304"/>
                          <a:pt x="1175" y="5304"/>
                        </a:cubicBezTo>
                        <a:cubicBezTo>
                          <a:pt x="754" y="5304"/>
                          <a:pt x="1" y="5481"/>
                          <a:pt x="157" y="6782"/>
                        </a:cubicBezTo>
                        <a:cubicBezTo>
                          <a:pt x="359" y="8556"/>
                          <a:pt x="1348" y="8210"/>
                          <a:pt x="1729" y="8294"/>
                        </a:cubicBezTo>
                        <a:cubicBezTo>
                          <a:pt x="1729" y="8294"/>
                          <a:pt x="2378" y="11184"/>
                          <a:pt x="5835" y="11184"/>
                        </a:cubicBezTo>
                        <a:cubicBezTo>
                          <a:pt x="6003" y="11184"/>
                          <a:pt x="6178" y="11177"/>
                          <a:pt x="6360" y="11163"/>
                        </a:cubicBezTo>
                        <a:cubicBezTo>
                          <a:pt x="10277" y="10854"/>
                          <a:pt x="9694" y="7853"/>
                          <a:pt x="9670" y="5841"/>
                        </a:cubicBezTo>
                        <a:cubicBezTo>
                          <a:pt x="9634" y="3829"/>
                          <a:pt x="9813" y="305"/>
                          <a:pt x="7241" y="55"/>
                        </a:cubicBezTo>
                        <a:cubicBezTo>
                          <a:pt x="6913" y="21"/>
                          <a:pt x="6571" y="1"/>
                          <a:pt x="6224" y="1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91" name="Google Shape;391;p13"/>
                  <p:cNvSpPr/>
                  <p:nvPr/>
                </p:nvSpPr>
                <p:spPr>
                  <a:xfrm>
                    <a:off x="4247527" y="2149404"/>
                    <a:ext cx="239902" cy="187234"/>
                  </a:xfrm>
                  <a:custGeom>
                    <a:rect b="b" l="l" r="r" t="t"/>
                    <a:pathLst>
                      <a:path extrusionOk="0" h="3811" w="3811">
                        <a:moveTo>
                          <a:pt x="1906" y="0"/>
                        </a:moveTo>
                        <a:cubicBezTo>
                          <a:pt x="846" y="0"/>
                          <a:pt x="1" y="858"/>
                          <a:pt x="1" y="1905"/>
                        </a:cubicBezTo>
                        <a:cubicBezTo>
                          <a:pt x="1" y="2953"/>
                          <a:pt x="846" y="3810"/>
                          <a:pt x="1906" y="3810"/>
                        </a:cubicBezTo>
                        <a:cubicBezTo>
                          <a:pt x="2953" y="3810"/>
                          <a:pt x="3811" y="2953"/>
                          <a:pt x="3811" y="1905"/>
                        </a:cubicBezTo>
                        <a:cubicBezTo>
                          <a:pt x="3811" y="858"/>
                          <a:pt x="2953" y="0"/>
                          <a:pt x="1906" y="0"/>
                        </a:cubicBezTo>
                        <a:close/>
                      </a:path>
                    </a:pathLst>
                  </a:custGeom>
                  <a:solidFill>
                    <a:srgbClr val="FBC0A4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92" name="Google Shape;392;p13"/>
                  <p:cNvSpPr/>
                  <p:nvPr/>
                </p:nvSpPr>
                <p:spPr>
                  <a:xfrm>
                    <a:off x="4654538" y="2612732"/>
                    <a:ext cx="124515" cy="97130"/>
                  </a:xfrm>
                  <a:custGeom>
                    <a:rect b="b" l="l" r="r" t="t"/>
                    <a:pathLst>
                      <a:path extrusionOk="0" h="1977" w="1978">
                        <a:moveTo>
                          <a:pt x="989" y="0"/>
                        </a:moveTo>
                        <a:cubicBezTo>
                          <a:pt x="441" y="0"/>
                          <a:pt x="1" y="441"/>
                          <a:pt x="1" y="988"/>
                        </a:cubicBezTo>
                        <a:cubicBezTo>
                          <a:pt x="1" y="1536"/>
                          <a:pt x="441" y="1977"/>
                          <a:pt x="989" y="1977"/>
                        </a:cubicBezTo>
                        <a:cubicBezTo>
                          <a:pt x="1537" y="1977"/>
                          <a:pt x="1977" y="1536"/>
                          <a:pt x="1977" y="988"/>
                        </a:cubicBezTo>
                        <a:cubicBezTo>
                          <a:pt x="1977" y="441"/>
                          <a:pt x="1537" y="0"/>
                          <a:pt x="989" y="0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93" name="Google Shape;393;p13"/>
                  <p:cNvSpPr/>
                  <p:nvPr/>
                </p:nvSpPr>
                <p:spPr>
                  <a:xfrm>
                    <a:off x="4212272" y="1948742"/>
                    <a:ext cx="582476" cy="773355"/>
                  </a:xfrm>
                  <a:custGeom>
                    <a:rect b="b" l="l" r="r" t="t"/>
                    <a:pathLst>
                      <a:path extrusionOk="0" h="15741" w="9253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80" y="3132"/>
                          <a:pt x="572" y="6239"/>
                          <a:pt x="572" y="6239"/>
                        </a:cubicBezTo>
                        <a:lnTo>
                          <a:pt x="632" y="6227"/>
                        </a:lnTo>
                        <a:cubicBezTo>
                          <a:pt x="632" y="6597"/>
                          <a:pt x="739" y="6966"/>
                          <a:pt x="965" y="7299"/>
                        </a:cubicBezTo>
                        <a:cubicBezTo>
                          <a:pt x="965" y="7299"/>
                          <a:pt x="1501" y="8930"/>
                          <a:pt x="3061" y="10585"/>
                        </a:cubicBezTo>
                        <a:cubicBezTo>
                          <a:pt x="4668" y="12300"/>
                          <a:pt x="5906" y="14633"/>
                          <a:pt x="6526" y="15741"/>
                        </a:cubicBezTo>
                        <a:lnTo>
                          <a:pt x="9252" y="13967"/>
                        </a:lnTo>
                        <a:lnTo>
                          <a:pt x="4335" y="5537"/>
                        </a:lnTo>
                        <a:cubicBezTo>
                          <a:pt x="4311" y="4846"/>
                          <a:pt x="4275" y="3025"/>
                          <a:pt x="4299" y="929"/>
                        </a:cubicBezTo>
                        <a:cubicBezTo>
                          <a:pt x="2835" y="858"/>
                          <a:pt x="1430" y="405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94" name="Google Shape;394;p13"/>
                  <p:cNvSpPr/>
                  <p:nvPr/>
                </p:nvSpPr>
                <p:spPr>
                  <a:xfrm>
                    <a:off x="4147868" y="941949"/>
                    <a:ext cx="1133289" cy="1337417"/>
                  </a:xfrm>
                  <a:custGeom>
                    <a:rect b="b" l="l" r="r" t="t"/>
                    <a:pathLst>
                      <a:path extrusionOk="0" h="27222" w="18003">
                        <a:moveTo>
                          <a:pt x="8085" y="3151"/>
                        </a:moveTo>
                        <a:cubicBezTo>
                          <a:pt x="9652" y="3151"/>
                          <a:pt x="11114" y="3965"/>
                          <a:pt x="11263" y="5883"/>
                        </a:cubicBezTo>
                        <a:cubicBezTo>
                          <a:pt x="11597" y="10169"/>
                          <a:pt x="9906" y="10955"/>
                          <a:pt x="8453" y="11133"/>
                        </a:cubicBezTo>
                        <a:cubicBezTo>
                          <a:pt x="8196" y="11165"/>
                          <a:pt x="7951" y="11181"/>
                          <a:pt x="7716" y="11181"/>
                        </a:cubicBezTo>
                        <a:cubicBezTo>
                          <a:pt x="5329" y="11181"/>
                          <a:pt x="4094" y="9533"/>
                          <a:pt x="4072" y="6335"/>
                        </a:cubicBezTo>
                        <a:cubicBezTo>
                          <a:pt x="4052" y="4394"/>
                          <a:pt x="6149" y="3151"/>
                          <a:pt x="8085" y="3151"/>
                        </a:cubicBezTo>
                        <a:close/>
                        <a:moveTo>
                          <a:pt x="7009" y="1"/>
                        </a:moveTo>
                        <a:cubicBezTo>
                          <a:pt x="3047" y="1"/>
                          <a:pt x="1117" y="3611"/>
                          <a:pt x="560" y="7966"/>
                        </a:cubicBezTo>
                        <a:cubicBezTo>
                          <a:pt x="0" y="12336"/>
                          <a:pt x="560" y="26885"/>
                          <a:pt x="560" y="26885"/>
                        </a:cubicBezTo>
                        <a:cubicBezTo>
                          <a:pt x="560" y="26885"/>
                          <a:pt x="2862" y="27222"/>
                          <a:pt x="5883" y="27222"/>
                        </a:cubicBezTo>
                        <a:cubicBezTo>
                          <a:pt x="9891" y="27222"/>
                          <a:pt x="15164" y="26629"/>
                          <a:pt x="18002" y="23873"/>
                        </a:cubicBezTo>
                        <a:cubicBezTo>
                          <a:pt x="18002" y="23873"/>
                          <a:pt x="13907" y="8728"/>
                          <a:pt x="12490" y="5192"/>
                        </a:cubicBezTo>
                        <a:cubicBezTo>
                          <a:pt x="11263" y="2144"/>
                          <a:pt x="10537" y="25"/>
                          <a:pt x="7049" y="1"/>
                        </a:cubicBezTo>
                        <a:cubicBezTo>
                          <a:pt x="7035" y="1"/>
                          <a:pt x="7022" y="1"/>
                          <a:pt x="7009" y="1"/>
                        </a:cubicBezTo>
                        <a:close/>
                      </a:path>
                    </a:pathLst>
                  </a:custGeom>
                  <a:solidFill>
                    <a:srgbClr val="001E40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95" name="Google Shape;395;p13"/>
                  <p:cNvSpPr/>
                  <p:nvPr/>
                </p:nvSpPr>
                <p:spPr>
                  <a:xfrm>
                    <a:off x="4462648" y="1431023"/>
                    <a:ext cx="616910" cy="791484"/>
                  </a:xfrm>
                  <a:custGeom>
                    <a:rect b="b" l="l" r="r" t="t"/>
                    <a:pathLst>
                      <a:path extrusionOk="0" h="16110" w="980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810" y="5001"/>
                          <a:pt x="7037" y="12943"/>
                          <a:pt x="9192" y="16110"/>
                        </a:cubicBezTo>
                        <a:cubicBezTo>
                          <a:pt x="9407" y="16038"/>
                          <a:pt x="9609" y="15967"/>
                          <a:pt x="9799" y="15883"/>
                        </a:cubicBezTo>
                        <a:cubicBezTo>
                          <a:pt x="8037" y="13336"/>
                          <a:pt x="3918" y="7144"/>
                          <a:pt x="1858" y="1989"/>
                        </a:cubicBezTo>
                        <a:lnTo>
                          <a:pt x="1858" y="1989"/>
                        </a:lnTo>
                        <a:cubicBezTo>
                          <a:pt x="1858" y="1989"/>
                          <a:pt x="1861" y="1989"/>
                          <a:pt x="1866" y="1989"/>
                        </a:cubicBezTo>
                        <a:cubicBezTo>
                          <a:pt x="1988" y="1989"/>
                          <a:pt x="3462" y="1967"/>
                          <a:pt x="4465" y="929"/>
                        </a:cubicBezTo>
                        <a:lnTo>
                          <a:pt x="4465" y="929"/>
                        </a:lnTo>
                        <a:cubicBezTo>
                          <a:pt x="4132" y="1060"/>
                          <a:pt x="3787" y="1144"/>
                          <a:pt x="3453" y="1179"/>
                        </a:cubicBezTo>
                        <a:cubicBezTo>
                          <a:pt x="3190" y="1213"/>
                          <a:pt x="2939" y="1230"/>
                          <a:pt x="2700" y="1230"/>
                        </a:cubicBezTo>
                        <a:cubicBezTo>
                          <a:pt x="1510" y="1230"/>
                          <a:pt x="615" y="813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00485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96" name="Google Shape;396;p13"/>
                  <p:cNvSpPr/>
                  <p:nvPr/>
                </p:nvSpPr>
                <p:spPr>
                  <a:xfrm>
                    <a:off x="4406428" y="1037906"/>
                    <a:ext cx="439265" cy="193081"/>
                  </a:xfrm>
                  <a:custGeom>
                    <a:rect b="b" l="l" r="r" t="t"/>
                    <a:pathLst>
                      <a:path extrusionOk="0" h="3930" w="6978">
                        <a:moveTo>
                          <a:pt x="3525" y="596"/>
                        </a:moveTo>
                        <a:cubicBezTo>
                          <a:pt x="763" y="929"/>
                          <a:pt x="144" y="3001"/>
                          <a:pt x="1" y="3930"/>
                        </a:cubicBezTo>
                        <a:cubicBezTo>
                          <a:pt x="501" y="1013"/>
                          <a:pt x="5918" y="1"/>
                          <a:pt x="6978" y="3084"/>
                        </a:cubicBezTo>
                        <a:cubicBezTo>
                          <a:pt x="6668" y="2013"/>
                          <a:pt x="5799" y="310"/>
                          <a:pt x="3525" y="596"/>
                        </a:cubicBezTo>
                        <a:close/>
                      </a:path>
                    </a:pathLst>
                  </a:custGeom>
                  <a:solidFill>
                    <a:srgbClr val="FBF3E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grpSp>
                <p:nvGrpSpPr>
                  <p:cNvPr id="397" name="Google Shape;397;p13"/>
                  <p:cNvGrpSpPr/>
                  <p:nvPr/>
                </p:nvGrpSpPr>
                <p:grpSpPr>
                  <a:xfrm>
                    <a:off x="3721296" y="2140600"/>
                    <a:ext cx="1164849" cy="2480425"/>
                    <a:chOff x="2227855" y="1868984"/>
                    <a:chExt cx="1405295" cy="2818665"/>
                  </a:xfrm>
                </p:grpSpPr>
                <p:sp>
                  <p:nvSpPr>
                    <p:cNvPr id="398" name="Google Shape;398;p13"/>
                    <p:cNvSpPr/>
                    <p:nvPr/>
                  </p:nvSpPr>
                  <p:spPr>
                    <a:xfrm>
                      <a:off x="2387051" y="3442701"/>
                      <a:ext cx="420608" cy="1179001"/>
                    </a:xfrm>
                    <a:custGeom>
                      <a:rect b="b" l="l" r="r" t="t"/>
                      <a:pathLst>
                        <a:path extrusionOk="0" h="27874" w="6825">
                          <a:moveTo>
                            <a:pt x="6545" y="0"/>
                          </a:moveTo>
                          <a:cubicBezTo>
                            <a:pt x="5499" y="0"/>
                            <a:pt x="1858" y="5871"/>
                            <a:pt x="1858" y="5871"/>
                          </a:cubicBezTo>
                          <a:cubicBezTo>
                            <a:pt x="1858" y="6967"/>
                            <a:pt x="1596" y="8157"/>
                            <a:pt x="1632" y="8669"/>
                          </a:cubicBezTo>
                          <a:cubicBezTo>
                            <a:pt x="1668" y="9181"/>
                            <a:pt x="751" y="12039"/>
                            <a:pt x="644" y="13360"/>
                          </a:cubicBezTo>
                          <a:cubicBezTo>
                            <a:pt x="537" y="14682"/>
                            <a:pt x="1" y="26493"/>
                            <a:pt x="1" y="26493"/>
                          </a:cubicBezTo>
                          <a:lnTo>
                            <a:pt x="1025" y="27874"/>
                          </a:lnTo>
                          <a:lnTo>
                            <a:pt x="2192" y="27314"/>
                          </a:lnTo>
                          <a:cubicBezTo>
                            <a:pt x="2192" y="27314"/>
                            <a:pt x="2418" y="22421"/>
                            <a:pt x="3335" y="19766"/>
                          </a:cubicBezTo>
                          <a:cubicBezTo>
                            <a:pt x="4263" y="17111"/>
                            <a:pt x="4811" y="12991"/>
                            <a:pt x="4835" y="9753"/>
                          </a:cubicBezTo>
                          <a:cubicBezTo>
                            <a:pt x="4859" y="6514"/>
                            <a:pt x="6811" y="3276"/>
                            <a:pt x="6823" y="561"/>
                          </a:cubicBezTo>
                          <a:cubicBezTo>
                            <a:pt x="6825" y="168"/>
                            <a:pt x="6722" y="0"/>
                            <a:pt x="6545" y="0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399" name="Google Shape;399;p13"/>
                    <p:cNvSpPr/>
                    <p:nvPr/>
                  </p:nvSpPr>
                  <p:spPr>
                    <a:xfrm>
                      <a:off x="2888306" y="3616369"/>
                      <a:ext cx="254499" cy="1005186"/>
                    </a:xfrm>
                    <a:custGeom>
                      <a:rect b="b" l="l" r="r" t="t"/>
                      <a:pathLst>
                        <a:path extrusionOk="0" h="21018" w="4677">
                          <a:moveTo>
                            <a:pt x="3930" y="0"/>
                          </a:moveTo>
                          <a:cubicBezTo>
                            <a:pt x="2615" y="0"/>
                            <a:pt x="0" y="563"/>
                            <a:pt x="0" y="563"/>
                          </a:cubicBezTo>
                          <a:cubicBezTo>
                            <a:pt x="0" y="563"/>
                            <a:pt x="917" y="1920"/>
                            <a:pt x="691" y="4408"/>
                          </a:cubicBezTo>
                          <a:cubicBezTo>
                            <a:pt x="226" y="9469"/>
                            <a:pt x="1274" y="13052"/>
                            <a:pt x="1465" y="14410"/>
                          </a:cubicBezTo>
                          <a:cubicBezTo>
                            <a:pt x="1798" y="16731"/>
                            <a:pt x="2274" y="18744"/>
                            <a:pt x="2310" y="21018"/>
                          </a:cubicBezTo>
                          <a:lnTo>
                            <a:pt x="4560" y="20172"/>
                          </a:lnTo>
                          <a:cubicBezTo>
                            <a:pt x="4655" y="17755"/>
                            <a:pt x="4453" y="15315"/>
                            <a:pt x="4465" y="12898"/>
                          </a:cubicBezTo>
                          <a:cubicBezTo>
                            <a:pt x="4477" y="8695"/>
                            <a:pt x="4465" y="4444"/>
                            <a:pt x="4667" y="241"/>
                          </a:cubicBezTo>
                          <a:cubicBezTo>
                            <a:pt x="4676" y="66"/>
                            <a:pt x="4379" y="0"/>
                            <a:pt x="3930" y="0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00" name="Google Shape;400;p13"/>
                    <p:cNvSpPr/>
                    <p:nvPr/>
                  </p:nvSpPr>
                  <p:spPr>
                    <a:xfrm>
                      <a:off x="2259411" y="4660409"/>
                      <a:ext cx="274489" cy="27240"/>
                    </a:xfrm>
                    <a:custGeom>
                      <a:rect b="b" l="l" r="r" t="t"/>
                      <a:pathLst>
                        <a:path extrusionOk="0" h="644" w="4454">
                          <a:moveTo>
                            <a:pt x="131" y="1"/>
                          </a:moveTo>
                          <a:lnTo>
                            <a:pt x="0" y="644"/>
                          </a:lnTo>
                          <a:lnTo>
                            <a:pt x="4429" y="644"/>
                          </a:lnTo>
                          <a:lnTo>
                            <a:pt x="4453" y="1"/>
                          </a:ln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01" name="Google Shape;401;p13"/>
                    <p:cNvSpPr/>
                    <p:nvPr/>
                  </p:nvSpPr>
                  <p:spPr>
                    <a:xfrm>
                      <a:off x="2267485" y="4517490"/>
                      <a:ext cx="273749" cy="142966"/>
                    </a:xfrm>
                    <a:custGeom>
                      <a:rect b="b" l="l" r="r" t="t"/>
                      <a:pathLst>
                        <a:path extrusionOk="0" h="3380" w="4442">
                          <a:moveTo>
                            <a:pt x="1981" y="1"/>
                          </a:moveTo>
                          <a:cubicBezTo>
                            <a:pt x="1682" y="1"/>
                            <a:pt x="1429" y="18"/>
                            <a:pt x="1346" y="70"/>
                          </a:cubicBezTo>
                          <a:cubicBezTo>
                            <a:pt x="1095" y="225"/>
                            <a:pt x="1500" y="1189"/>
                            <a:pt x="1500" y="1189"/>
                          </a:cubicBezTo>
                          <a:cubicBezTo>
                            <a:pt x="1500" y="1189"/>
                            <a:pt x="1262" y="1558"/>
                            <a:pt x="714" y="2118"/>
                          </a:cubicBezTo>
                          <a:cubicBezTo>
                            <a:pt x="167" y="2677"/>
                            <a:pt x="0" y="3380"/>
                            <a:pt x="0" y="3380"/>
                          </a:cubicBezTo>
                          <a:lnTo>
                            <a:pt x="4322" y="3380"/>
                          </a:lnTo>
                          <a:cubicBezTo>
                            <a:pt x="4322" y="3380"/>
                            <a:pt x="4441" y="1653"/>
                            <a:pt x="4394" y="1582"/>
                          </a:cubicBezTo>
                          <a:cubicBezTo>
                            <a:pt x="4389" y="1576"/>
                            <a:pt x="4379" y="1573"/>
                            <a:pt x="4365" y="1573"/>
                          </a:cubicBezTo>
                          <a:cubicBezTo>
                            <a:pt x="4203" y="1573"/>
                            <a:pt x="3459" y="1956"/>
                            <a:pt x="3298" y="1956"/>
                          </a:cubicBezTo>
                          <a:cubicBezTo>
                            <a:pt x="3287" y="1956"/>
                            <a:pt x="3280" y="1954"/>
                            <a:pt x="3274" y="1951"/>
                          </a:cubicBezTo>
                          <a:cubicBezTo>
                            <a:pt x="3179" y="1880"/>
                            <a:pt x="3370" y="70"/>
                            <a:pt x="3370" y="70"/>
                          </a:cubicBezTo>
                          <a:cubicBezTo>
                            <a:pt x="3370" y="70"/>
                            <a:pt x="2581" y="1"/>
                            <a:pt x="1981" y="1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02" name="Google Shape;402;p13"/>
                    <p:cNvSpPr/>
                    <p:nvPr/>
                  </p:nvSpPr>
                  <p:spPr>
                    <a:xfrm>
                      <a:off x="2974837" y="4536016"/>
                      <a:ext cx="410994" cy="124439"/>
                    </a:xfrm>
                    <a:custGeom>
                      <a:rect b="b" l="l" r="r" t="t"/>
                      <a:pathLst>
                        <a:path extrusionOk="0" h="2942" w="6669">
                          <a:moveTo>
                            <a:pt x="2668" y="1"/>
                          </a:moveTo>
                          <a:cubicBezTo>
                            <a:pt x="2668" y="1"/>
                            <a:pt x="2489" y="811"/>
                            <a:pt x="1632" y="1108"/>
                          </a:cubicBezTo>
                          <a:cubicBezTo>
                            <a:pt x="1540" y="1139"/>
                            <a:pt x="1443" y="1151"/>
                            <a:pt x="1343" y="1151"/>
                          </a:cubicBezTo>
                          <a:cubicBezTo>
                            <a:pt x="819" y="1151"/>
                            <a:pt x="239" y="799"/>
                            <a:pt x="239" y="799"/>
                          </a:cubicBezTo>
                          <a:lnTo>
                            <a:pt x="1" y="2942"/>
                          </a:lnTo>
                          <a:lnTo>
                            <a:pt x="6513" y="2942"/>
                          </a:lnTo>
                          <a:cubicBezTo>
                            <a:pt x="6513" y="2942"/>
                            <a:pt x="6668" y="1954"/>
                            <a:pt x="5966" y="1787"/>
                          </a:cubicBezTo>
                          <a:cubicBezTo>
                            <a:pt x="2775" y="977"/>
                            <a:pt x="2668" y="1"/>
                            <a:pt x="2668" y="1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03" name="Google Shape;403;p13"/>
                    <p:cNvSpPr/>
                    <p:nvPr/>
                  </p:nvSpPr>
                  <p:spPr>
                    <a:xfrm>
                      <a:off x="3076099" y="4499684"/>
                      <a:ext cx="82273" cy="69156"/>
                    </a:xfrm>
                    <a:custGeom>
                      <a:rect b="b" l="l" r="r" t="t"/>
                      <a:pathLst>
                        <a:path extrusionOk="0" h="1635" w="1335">
                          <a:moveTo>
                            <a:pt x="799" y="0"/>
                          </a:moveTo>
                          <a:cubicBezTo>
                            <a:pt x="567" y="0"/>
                            <a:pt x="1" y="377"/>
                            <a:pt x="1" y="562"/>
                          </a:cubicBezTo>
                          <a:cubicBezTo>
                            <a:pt x="1" y="747"/>
                            <a:pt x="56" y="1635"/>
                            <a:pt x="753" y="1635"/>
                          </a:cubicBezTo>
                          <a:cubicBezTo>
                            <a:pt x="912" y="1635"/>
                            <a:pt x="1103" y="1589"/>
                            <a:pt x="1334" y="1479"/>
                          </a:cubicBezTo>
                          <a:cubicBezTo>
                            <a:pt x="1334" y="1479"/>
                            <a:pt x="1001" y="562"/>
                            <a:pt x="894" y="62"/>
                          </a:cubicBezTo>
                          <a:cubicBezTo>
                            <a:pt x="885" y="19"/>
                            <a:pt x="850" y="0"/>
                            <a:pt x="799" y="0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04" name="Google Shape;404;p13"/>
                    <p:cNvSpPr/>
                    <p:nvPr/>
                  </p:nvSpPr>
                  <p:spPr>
                    <a:xfrm>
                      <a:off x="2966763" y="4660409"/>
                      <a:ext cx="409515" cy="27240"/>
                    </a:xfrm>
                    <a:custGeom>
                      <a:rect b="b" l="l" r="r" t="t"/>
                      <a:pathLst>
                        <a:path extrusionOk="0" h="644" w="6645">
                          <a:moveTo>
                            <a:pt x="132" y="1"/>
                          </a:moveTo>
                          <a:lnTo>
                            <a:pt x="1" y="644"/>
                          </a:lnTo>
                          <a:lnTo>
                            <a:pt x="6621" y="644"/>
                          </a:lnTo>
                          <a:lnTo>
                            <a:pt x="6644" y="1"/>
                          </a:ln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05" name="Google Shape;405;p13"/>
                    <p:cNvSpPr/>
                    <p:nvPr/>
                  </p:nvSpPr>
                  <p:spPr>
                    <a:xfrm>
                      <a:off x="2963867" y="2562981"/>
                      <a:ext cx="522478" cy="311056"/>
                    </a:xfrm>
                    <a:custGeom>
                      <a:rect b="b" l="l" r="r" t="t"/>
                      <a:pathLst>
                        <a:path extrusionOk="0" h="7354" w="8478">
                          <a:moveTo>
                            <a:pt x="2893" y="0"/>
                          </a:moveTo>
                          <a:lnTo>
                            <a:pt x="500" y="1250"/>
                          </a:lnTo>
                          <a:lnTo>
                            <a:pt x="0" y="2084"/>
                          </a:lnTo>
                          <a:cubicBezTo>
                            <a:pt x="2387" y="3843"/>
                            <a:pt x="5278" y="7354"/>
                            <a:pt x="6319" y="7354"/>
                          </a:cubicBezTo>
                          <a:cubicBezTo>
                            <a:pt x="6363" y="7354"/>
                            <a:pt x="6404" y="7348"/>
                            <a:pt x="6441" y="7335"/>
                          </a:cubicBezTo>
                          <a:cubicBezTo>
                            <a:pt x="8477" y="6632"/>
                            <a:pt x="6191" y="3679"/>
                            <a:pt x="6191" y="3679"/>
                          </a:cubicBezTo>
                          <a:lnTo>
                            <a:pt x="2893" y="0"/>
                          </a:ln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06" name="Google Shape;406;p13"/>
                    <p:cNvSpPr/>
                    <p:nvPr/>
                  </p:nvSpPr>
                  <p:spPr>
                    <a:xfrm>
                      <a:off x="3054096" y="2500509"/>
                      <a:ext cx="266416" cy="316343"/>
                    </a:xfrm>
                    <a:custGeom>
                      <a:rect b="b" l="l" r="r" t="t"/>
                      <a:pathLst>
                        <a:path extrusionOk="0" h="7479" w="4323">
                          <a:moveTo>
                            <a:pt x="429" y="1"/>
                          </a:moveTo>
                          <a:lnTo>
                            <a:pt x="1" y="5121"/>
                          </a:lnTo>
                          <a:lnTo>
                            <a:pt x="2275" y="7478"/>
                          </a:lnTo>
                          <a:lnTo>
                            <a:pt x="4323" y="4263"/>
                          </a:lnTo>
                          <a:cubicBezTo>
                            <a:pt x="4323" y="4263"/>
                            <a:pt x="1215" y="453"/>
                            <a:pt x="429" y="1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07" name="Google Shape;407;p13"/>
                    <p:cNvSpPr/>
                    <p:nvPr/>
                  </p:nvSpPr>
                  <p:spPr>
                    <a:xfrm>
                      <a:off x="3223623" y="2564660"/>
                      <a:ext cx="409527" cy="316335"/>
                    </a:xfrm>
                    <a:custGeom>
                      <a:rect b="b" l="l" r="r" t="t"/>
                      <a:pathLst>
                        <a:path extrusionOk="0" h="7275" w="6609">
                          <a:moveTo>
                            <a:pt x="5621" y="0"/>
                          </a:moveTo>
                          <a:cubicBezTo>
                            <a:pt x="4394" y="1881"/>
                            <a:pt x="572" y="4655"/>
                            <a:pt x="501" y="4739"/>
                          </a:cubicBezTo>
                          <a:cubicBezTo>
                            <a:pt x="1" y="5298"/>
                            <a:pt x="2346" y="7275"/>
                            <a:pt x="2346" y="7275"/>
                          </a:cubicBezTo>
                          <a:cubicBezTo>
                            <a:pt x="3692" y="5751"/>
                            <a:pt x="5406" y="3036"/>
                            <a:pt x="6609" y="893"/>
                          </a:cubicBezTo>
                          <a:cubicBezTo>
                            <a:pt x="6573" y="857"/>
                            <a:pt x="6537" y="833"/>
                            <a:pt x="6502" y="798"/>
                          </a:cubicBezTo>
                          <a:cubicBezTo>
                            <a:pt x="6204" y="548"/>
                            <a:pt x="5906" y="274"/>
                            <a:pt x="5621" y="0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08" name="Google Shape;408;p13"/>
                    <p:cNvSpPr/>
                    <p:nvPr/>
                  </p:nvSpPr>
                  <p:spPr>
                    <a:xfrm>
                      <a:off x="2323200" y="2440279"/>
                      <a:ext cx="829260" cy="701758"/>
                    </a:xfrm>
                    <a:custGeom>
                      <a:rect b="b" l="l" r="r" t="t"/>
                      <a:pathLst>
                        <a:path extrusionOk="0" h="16591" w="13456">
                          <a:moveTo>
                            <a:pt x="6776" y="1"/>
                          </a:moveTo>
                          <a:cubicBezTo>
                            <a:pt x="5945" y="1"/>
                            <a:pt x="4980" y="239"/>
                            <a:pt x="3787" y="996"/>
                          </a:cubicBezTo>
                          <a:cubicBezTo>
                            <a:pt x="3192" y="1544"/>
                            <a:pt x="1930" y="1925"/>
                            <a:pt x="918" y="2889"/>
                          </a:cubicBezTo>
                          <a:cubicBezTo>
                            <a:pt x="584" y="3104"/>
                            <a:pt x="311" y="3425"/>
                            <a:pt x="168" y="3806"/>
                          </a:cubicBezTo>
                          <a:cubicBezTo>
                            <a:pt x="1" y="4282"/>
                            <a:pt x="25" y="4782"/>
                            <a:pt x="227" y="5235"/>
                          </a:cubicBezTo>
                          <a:cubicBezTo>
                            <a:pt x="442" y="5687"/>
                            <a:pt x="811" y="6033"/>
                            <a:pt x="1275" y="6211"/>
                          </a:cubicBezTo>
                          <a:cubicBezTo>
                            <a:pt x="1489" y="6283"/>
                            <a:pt x="1704" y="6318"/>
                            <a:pt x="1918" y="6318"/>
                          </a:cubicBezTo>
                          <a:cubicBezTo>
                            <a:pt x="2013" y="6318"/>
                            <a:pt x="2108" y="6318"/>
                            <a:pt x="2204" y="6295"/>
                          </a:cubicBezTo>
                          <a:cubicBezTo>
                            <a:pt x="2728" y="7735"/>
                            <a:pt x="3954" y="11569"/>
                            <a:pt x="3954" y="11569"/>
                          </a:cubicBezTo>
                          <a:lnTo>
                            <a:pt x="3204" y="15415"/>
                          </a:lnTo>
                          <a:cubicBezTo>
                            <a:pt x="4871" y="16286"/>
                            <a:pt x="6468" y="16590"/>
                            <a:pt x="7884" y="16590"/>
                          </a:cubicBezTo>
                          <a:cubicBezTo>
                            <a:pt x="11150" y="16590"/>
                            <a:pt x="13455" y="14974"/>
                            <a:pt x="13455" y="14974"/>
                          </a:cubicBezTo>
                          <a:lnTo>
                            <a:pt x="11943" y="7164"/>
                          </a:lnTo>
                          <a:cubicBezTo>
                            <a:pt x="12967" y="6116"/>
                            <a:pt x="12907" y="5152"/>
                            <a:pt x="12503" y="4401"/>
                          </a:cubicBezTo>
                          <a:cubicBezTo>
                            <a:pt x="12526" y="4390"/>
                            <a:pt x="12538" y="4378"/>
                            <a:pt x="12550" y="4354"/>
                          </a:cubicBezTo>
                          <a:cubicBezTo>
                            <a:pt x="12919" y="4020"/>
                            <a:pt x="13134" y="3556"/>
                            <a:pt x="13145" y="3056"/>
                          </a:cubicBezTo>
                          <a:cubicBezTo>
                            <a:pt x="13157" y="2842"/>
                            <a:pt x="13122" y="2627"/>
                            <a:pt x="13062" y="2413"/>
                          </a:cubicBezTo>
                          <a:cubicBezTo>
                            <a:pt x="12860" y="1818"/>
                            <a:pt x="12383" y="1377"/>
                            <a:pt x="11800" y="1211"/>
                          </a:cubicBezTo>
                          <a:cubicBezTo>
                            <a:pt x="11800" y="1211"/>
                            <a:pt x="11800" y="1199"/>
                            <a:pt x="11800" y="1199"/>
                          </a:cubicBezTo>
                          <a:cubicBezTo>
                            <a:pt x="11800" y="1199"/>
                            <a:pt x="11681" y="1127"/>
                            <a:pt x="9312" y="544"/>
                          </a:cubicBezTo>
                          <a:cubicBezTo>
                            <a:pt x="8556" y="337"/>
                            <a:pt x="7761" y="1"/>
                            <a:pt x="6776" y="1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09" name="Google Shape;409;p13"/>
                    <p:cNvSpPr/>
                    <p:nvPr/>
                  </p:nvSpPr>
                  <p:spPr>
                    <a:xfrm>
                      <a:off x="2227855" y="1868984"/>
                      <a:ext cx="894462" cy="591192"/>
                    </a:xfrm>
                    <a:custGeom>
                      <a:rect b="b" l="l" r="r" t="t"/>
                      <a:pathLst>
                        <a:path extrusionOk="0" h="13977" w="14514">
                          <a:moveTo>
                            <a:pt x="8760" y="0"/>
                          </a:moveTo>
                          <a:cubicBezTo>
                            <a:pt x="8294" y="0"/>
                            <a:pt x="7790" y="154"/>
                            <a:pt x="7430" y="394"/>
                          </a:cubicBezTo>
                          <a:cubicBezTo>
                            <a:pt x="7271" y="290"/>
                            <a:pt x="7084" y="246"/>
                            <a:pt x="6884" y="246"/>
                          </a:cubicBezTo>
                          <a:cubicBezTo>
                            <a:pt x="6379" y="246"/>
                            <a:pt x="5800" y="531"/>
                            <a:pt x="5441" y="847"/>
                          </a:cubicBezTo>
                          <a:cubicBezTo>
                            <a:pt x="5183" y="699"/>
                            <a:pt x="4884" y="625"/>
                            <a:pt x="4585" y="625"/>
                          </a:cubicBezTo>
                          <a:cubicBezTo>
                            <a:pt x="4304" y="625"/>
                            <a:pt x="4022" y="690"/>
                            <a:pt x="3774" y="823"/>
                          </a:cubicBezTo>
                          <a:cubicBezTo>
                            <a:pt x="3262" y="1097"/>
                            <a:pt x="3084" y="1585"/>
                            <a:pt x="3036" y="2168"/>
                          </a:cubicBezTo>
                          <a:cubicBezTo>
                            <a:pt x="2911" y="2160"/>
                            <a:pt x="2783" y="2153"/>
                            <a:pt x="2656" y="2153"/>
                          </a:cubicBezTo>
                          <a:cubicBezTo>
                            <a:pt x="2274" y="2153"/>
                            <a:pt x="1896" y="2213"/>
                            <a:pt x="1619" y="2454"/>
                          </a:cubicBezTo>
                          <a:cubicBezTo>
                            <a:pt x="1417" y="2633"/>
                            <a:pt x="1286" y="2895"/>
                            <a:pt x="1238" y="3169"/>
                          </a:cubicBezTo>
                          <a:cubicBezTo>
                            <a:pt x="1179" y="3442"/>
                            <a:pt x="1179" y="3812"/>
                            <a:pt x="1191" y="4085"/>
                          </a:cubicBezTo>
                          <a:cubicBezTo>
                            <a:pt x="667" y="4264"/>
                            <a:pt x="238" y="4716"/>
                            <a:pt x="119" y="5252"/>
                          </a:cubicBezTo>
                          <a:cubicBezTo>
                            <a:pt x="0" y="5788"/>
                            <a:pt x="191" y="6598"/>
                            <a:pt x="595" y="6979"/>
                          </a:cubicBezTo>
                          <a:cubicBezTo>
                            <a:pt x="203" y="7360"/>
                            <a:pt x="12" y="7931"/>
                            <a:pt x="107" y="8467"/>
                          </a:cubicBezTo>
                          <a:cubicBezTo>
                            <a:pt x="203" y="8991"/>
                            <a:pt x="607" y="9503"/>
                            <a:pt x="1107" y="9717"/>
                          </a:cubicBezTo>
                          <a:cubicBezTo>
                            <a:pt x="857" y="10062"/>
                            <a:pt x="810" y="10550"/>
                            <a:pt x="1000" y="10943"/>
                          </a:cubicBezTo>
                          <a:cubicBezTo>
                            <a:pt x="1191" y="11324"/>
                            <a:pt x="1524" y="11610"/>
                            <a:pt x="1953" y="11634"/>
                          </a:cubicBezTo>
                          <a:cubicBezTo>
                            <a:pt x="2096" y="12158"/>
                            <a:pt x="2477" y="12610"/>
                            <a:pt x="2965" y="12825"/>
                          </a:cubicBezTo>
                          <a:cubicBezTo>
                            <a:pt x="3205" y="12933"/>
                            <a:pt x="3470" y="12987"/>
                            <a:pt x="3734" y="12987"/>
                          </a:cubicBezTo>
                          <a:cubicBezTo>
                            <a:pt x="4018" y="12987"/>
                            <a:pt x="4301" y="12924"/>
                            <a:pt x="4548" y="12801"/>
                          </a:cubicBezTo>
                          <a:cubicBezTo>
                            <a:pt x="4727" y="13253"/>
                            <a:pt x="5120" y="13598"/>
                            <a:pt x="5584" y="13717"/>
                          </a:cubicBezTo>
                          <a:cubicBezTo>
                            <a:pt x="5704" y="13748"/>
                            <a:pt x="5828" y="13763"/>
                            <a:pt x="5952" y="13763"/>
                          </a:cubicBezTo>
                          <a:cubicBezTo>
                            <a:pt x="6309" y="13763"/>
                            <a:pt x="6668" y="13641"/>
                            <a:pt x="6942" y="13420"/>
                          </a:cubicBezTo>
                          <a:cubicBezTo>
                            <a:pt x="7310" y="13769"/>
                            <a:pt x="7751" y="13976"/>
                            <a:pt x="8236" y="13976"/>
                          </a:cubicBezTo>
                          <a:cubicBezTo>
                            <a:pt x="8346" y="13976"/>
                            <a:pt x="8458" y="13966"/>
                            <a:pt x="8573" y="13944"/>
                          </a:cubicBezTo>
                          <a:cubicBezTo>
                            <a:pt x="9192" y="13825"/>
                            <a:pt x="9668" y="13360"/>
                            <a:pt x="9930" y="12789"/>
                          </a:cubicBezTo>
                          <a:cubicBezTo>
                            <a:pt x="10180" y="12917"/>
                            <a:pt x="10461" y="12982"/>
                            <a:pt x="10741" y="12982"/>
                          </a:cubicBezTo>
                          <a:cubicBezTo>
                            <a:pt x="11009" y="12982"/>
                            <a:pt x="11275" y="12923"/>
                            <a:pt x="11514" y="12801"/>
                          </a:cubicBezTo>
                          <a:cubicBezTo>
                            <a:pt x="12002" y="12551"/>
                            <a:pt x="12418" y="11932"/>
                            <a:pt x="12502" y="11384"/>
                          </a:cubicBezTo>
                          <a:cubicBezTo>
                            <a:pt x="12918" y="11265"/>
                            <a:pt x="13276" y="10967"/>
                            <a:pt x="13502" y="10586"/>
                          </a:cubicBezTo>
                          <a:cubicBezTo>
                            <a:pt x="13716" y="10217"/>
                            <a:pt x="13871" y="9705"/>
                            <a:pt x="13776" y="9276"/>
                          </a:cubicBezTo>
                          <a:cubicBezTo>
                            <a:pt x="14252" y="8848"/>
                            <a:pt x="14514" y="8193"/>
                            <a:pt x="14466" y="7550"/>
                          </a:cubicBezTo>
                          <a:cubicBezTo>
                            <a:pt x="14407" y="6907"/>
                            <a:pt x="13978" y="6145"/>
                            <a:pt x="13430" y="5800"/>
                          </a:cubicBezTo>
                          <a:cubicBezTo>
                            <a:pt x="13859" y="5085"/>
                            <a:pt x="13669" y="3966"/>
                            <a:pt x="13073" y="3383"/>
                          </a:cubicBezTo>
                          <a:cubicBezTo>
                            <a:pt x="13061" y="2764"/>
                            <a:pt x="12764" y="2145"/>
                            <a:pt x="12287" y="1752"/>
                          </a:cubicBezTo>
                          <a:cubicBezTo>
                            <a:pt x="11893" y="1435"/>
                            <a:pt x="11391" y="1242"/>
                            <a:pt x="10886" y="1242"/>
                          </a:cubicBezTo>
                          <a:cubicBezTo>
                            <a:pt x="10765" y="1242"/>
                            <a:pt x="10645" y="1253"/>
                            <a:pt x="10525" y="1275"/>
                          </a:cubicBezTo>
                          <a:cubicBezTo>
                            <a:pt x="10323" y="716"/>
                            <a:pt x="9847" y="263"/>
                            <a:pt x="9275" y="73"/>
                          </a:cubicBezTo>
                          <a:cubicBezTo>
                            <a:pt x="9116" y="23"/>
                            <a:pt x="8941" y="0"/>
                            <a:pt x="876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10" name="Google Shape;410;p13"/>
                    <p:cNvSpPr/>
                    <p:nvPr/>
                  </p:nvSpPr>
                  <p:spPr>
                    <a:xfrm>
                      <a:off x="2508159" y="2264835"/>
                      <a:ext cx="291375" cy="243338"/>
                    </a:xfrm>
                    <a:custGeom>
                      <a:rect b="b" l="l" r="r" t="t"/>
                      <a:pathLst>
                        <a:path extrusionOk="0" h="5753" w="4728">
                          <a:moveTo>
                            <a:pt x="0" y="1"/>
                          </a:moveTo>
                          <a:lnTo>
                            <a:pt x="2298" y="5299"/>
                          </a:lnTo>
                          <a:cubicBezTo>
                            <a:pt x="2530" y="5357"/>
                            <a:pt x="2773" y="5752"/>
                            <a:pt x="3442" y="5752"/>
                          </a:cubicBezTo>
                          <a:cubicBezTo>
                            <a:pt x="3462" y="5752"/>
                            <a:pt x="3481" y="5752"/>
                            <a:pt x="3501" y="5752"/>
                          </a:cubicBezTo>
                          <a:cubicBezTo>
                            <a:pt x="3977" y="5740"/>
                            <a:pt x="4299" y="5609"/>
                            <a:pt x="4727" y="5371"/>
                          </a:cubicBezTo>
                          <a:lnTo>
                            <a:pt x="4156" y="2049"/>
                          </a:lnTo>
                          <a:lnTo>
                            <a:pt x="4144" y="1870"/>
                          </a:lnTo>
                          <a:lnTo>
                            <a:pt x="0" y="1"/>
                          </a:ln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11" name="Google Shape;411;p13"/>
                    <p:cNvSpPr/>
                    <p:nvPr/>
                  </p:nvSpPr>
                  <p:spPr>
                    <a:xfrm>
                      <a:off x="2362330" y="1937292"/>
                      <a:ext cx="625519" cy="454571"/>
                    </a:xfrm>
                    <a:custGeom>
                      <a:rect b="b" l="l" r="r" t="t"/>
                      <a:pathLst>
                        <a:path extrusionOk="0" h="10747" w="10150">
                          <a:moveTo>
                            <a:pt x="5939" y="0"/>
                          </a:moveTo>
                          <a:cubicBezTo>
                            <a:pt x="3698" y="0"/>
                            <a:pt x="1291" y="769"/>
                            <a:pt x="1469" y="4763"/>
                          </a:cubicBezTo>
                          <a:cubicBezTo>
                            <a:pt x="1469" y="4763"/>
                            <a:pt x="1356" y="4739"/>
                            <a:pt x="1195" y="4739"/>
                          </a:cubicBezTo>
                          <a:cubicBezTo>
                            <a:pt x="767" y="4739"/>
                            <a:pt x="1" y="4909"/>
                            <a:pt x="148" y="6156"/>
                          </a:cubicBezTo>
                          <a:cubicBezTo>
                            <a:pt x="350" y="7859"/>
                            <a:pt x="1588" y="7894"/>
                            <a:pt x="1946" y="7966"/>
                          </a:cubicBezTo>
                          <a:cubicBezTo>
                            <a:pt x="1946" y="7966"/>
                            <a:pt x="2576" y="10747"/>
                            <a:pt x="5901" y="10747"/>
                          </a:cubicBezTo>
                          <a:cubicBezTo>
                            <a:pt x="6057" y="10747"/>
                            <a:pt x="6219" y="10741"/>
                            <a:pt x="6387" y="10728"/>
                          </a:cubicBezTo>
                          <a:cubicBezTo>
                            <a:pt x="10149" y="10430"/>
                            <a:pt x="9530" y="7525"/>
                            <a:pt x="9506" y="5596"/>
                          </a:cubicBezTo>
                          <a:cubicBezTo>
                            <a:pt x="9470" y="3668"/>
                            <a:pt x="9697" y="310"/>
                            <a:pt x="7232" y="72"/>
                          </a:cubicBezTo>
                          <a:cubicBezTo>
                            <a:pt x="6822" y="31"/>
                            <a:pt x="6384" y="0"/>
                            <a:pt x="5939" y="0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12" name="Google Shape;412;p13"/>
                    <p:cNvSpPr/>
                    <p:nvPr/>
                  </p:nvSpPr>
                  <p:spPr>
                    <a:xfrm>
                      <a:off x="2301937" y="3374265"/>
                      <a:ext cx="202570" cy="137509"/>
                    </a:xfrm>
                    <a:custGeom>
                      <a:rect b="b" l="l" r="r" t="t"/>
                      <a:pathLst>
                        <a:path extrusionOk="0" h="3251" w="3287">
                          <a:moveTo>
                            <a:pt x="1477" y="0"/>
                          </a:moveTo>
                          <a:lnTo>
                            <a:pt x="1" y="167"/>
                          </a:lnTo>
                          <a:cubicBezTo>
                            <a:pt x="1" y="167"/>
                            <a:pt x="352" y="3231"/>
                            <a:pt x="739" y="3231"/>
                          </a:cubicBezTo>
                          <a:cubicBezTo>
                            <a:pt x="754" y="3231"/>
                            <a:pt x="770" y="3226"/>
                            <a:pt x="787" y="3215"/>
                          </a:cubicBezTo>
                          <a:cubicBezTo>
                            <a:pt x="911" y="3131"/>
                            <a:pt x="1012" y="3102"/>
                            <a:pt x="1105" y="3102"/>
                          </a:cubicBezTo>
                          <a:cubicBezTo>
                            <a:pt x="1314" y="3102"/>
                            <a:pt x="1475" y="3251"/>
                            <a:pt x="1739" y="3251"/>
                          </a:cubicBezTo>
                          <a:cubicBezTo>
                            <a:pt x="2066" y="3241"/>
                            <a:pt x="2146" y="2934"/>
                            <a:pt x="2355" y="2934"/>
                          </a:cubicBezTo>
                          <a:cubicBezTo>
                            <a:pt x="2397" y="2934"/>
                            <a:pt x="2445" y="2947"/>
                            <a:pt x="2501" y="2977"/>
                          </a:cubicBezTo>
                          <a:cubicBezTo>
                            <a:pt x="2624" y="3045"/>
                            <a:pt x="2739" y="3076"/>
                            <a:pt x="2836" y="3076"/>
                          </a:cubicBezTo>
                          <a:cubicBezTo>
                            <a:pt x="3010" y="3076"/>
                            <a:pt x="3129" y="2974"/>
                            <a:pt x="3144" y="2798"/>
                          </a:cubicBezTo>
                          <a:cubicBezTo>
                            <a:pt x="3156" y="2524"/>
                            <a:pt x="3049" y="2036"/>
                            <a:pt x="3049" y="2036"/>
                          </a:cubicBezTo>
                          <a:cubicBezTo>
                            <a:pt x="3049" y="2036"/>
                            <a:pt x="3287" y="1489"/>
                            <a:pt x="2977" y="1167"/>
                          </a:cubicBezTo>
                          <a:cubicBezTo>
                            <a:pt x="2668" y="846"/>
                            <a:pt x="1632" y="536"/>
                            <a:pt x="1477" y="0"/>
                          </a:cubicBez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13" name="Google Shape;413;p13"/>
                    <p:cNvSpPr/>
                    <p:nvPr/>
                  </p:nvSpPr>
                  <p:spPr>
                    <a:xfrm>
                      <a:off x="2267485" y="2703489"/>
                      <a:ext cx="247311" cy="677860"/>
                    </a:xfrm>
                    <a:custGeom>
                      <a:rect b="b" l="l" r="r" t="t"/>
                      <a:pathLst>
                        <a:path extrusionOk="0" h="16026" w="4013">
                          <a:moveTo>
                            <a:pt x="726" y="0"/>
                          </a:moveTo>
                          <a:cubicBezTo>
                            <a:pt x="12" y="2381"/>
                            <a:pt x="0" y="8573"/>
                            <a:pt x="0" y="8573"/>
                          </a:cubicBezTo>
                          <a:cubicBezTo>
                            <a:pt x="0" y="8632"/>
                            <a:pt x="12" y="8680"/>
                            <a:pt x="12" y="8727"/>
                          </a:cubicBezTo>
                          <a:cubicBezTo>
                            <a:pt x="72" y="9739"/>
                            <a:pt x="393" y="15192"/>
                            <a:pt x="560" y="16026"/>
                          </a:cubicBezTo>
                          <a:lnTo>
                            <a:pt x="2036" y="15859"/>
                          </a:lnTo>
                          <a:cubicBezTo>
                            <a:pt x="1953" y="14895"/>
                            <a:pt x="2346" y="13014"/>
                            <a:pt x="2619" y="11263"/>
                          </a:cubicBezTo>
                          <a:cubicBezTo>
                            <a:pt x="2881" y="9561"/>
                            <a:pt x="2881" y="8573"/>
                            <a:pt x="2881" y="8573"/>
                          </a:cubicBezTo>
                          <a:cubicBezTo>
                            <a:pt x="2929" y="7953"/>
                            <a:pt x="3417" y="3655"/>
                            <a:pt x="4013" y="893"/>
                          </a:cubicBezTo>
                          <a:lnTo>
                            <a:pt x="726" y="0"/>
                          </a:lnTo>
                          <a:close/>
                        </a:path>
                      </a:pathLst>
                    </a:custGeom>
                    <a:solidFill>
                      <a:srgbClr val="9B614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14" name="Google Shape;414;p13"/>
                    <p:cNvSpPr/>
                    <p:nvPr/>
                  </p:nvSpPr>
                  <p:spPr>
                    <a:xfrm>
                      <a:off x="2329117" y="2547374"/>
                      <a:ext cx="231904" cy="158193"/>
                    </a:xfrm>
                    <a:custGeom>
                      <a:rect b="b" l="l" r="r" t="t"/>
                      <a:pathLst>
                        <a:path extrusionOk="0" h="3740" w="3763">
                          <a:moveTo>
                            <a:pt x="1868" y="0"/>
                          </a:moveTo>
                          <a:cubicBezTo>
                            <a:pt x="1860" y="0"/>
                            <a:pt x="1853" y="0"/>
                            <a:pt x="1846" y="0"/>
                          </a:cubicBezTo>
                          <a:cubicBezTo>
                            <a:pt x="1619" y="12"/>
                            <a:pt x="1405" y="48"/>
                            <a:pt x="1203" y="131"/>
                          </a:cubicBezTo>
                          <a:cubicBezTo>
                            <a:pt x="476" y="417"/>
                            <a:pt x="0" y="1131"/>
                            <a:pt x="12" y="1905"/>
                          </a:cubicBezTo>
                          <a:cubicBezTo>
                            <a:pt x="24" y="2405"/>
                            <a:pt x="226" y="2870"/>
                            <a:pt x="584" y="3215"/>
                          </a:cubicBezTo>
                          <a:cubicBezTo>
                            <a:pt x="930" y="3550"/>
                            <a:pt x="1389" y="3739"/>
                            <a:pt x="1873" y="3739"/>
                          </a:cubicBezTo>
                          <a:cubicBezTo>
                            <a:pt x="1888" y="3739"/>
                            <a:pt x="1902" y="3739"/>
                            <a:pt x="1917" y="3739"/>
                          </a:cubicBezTo>
                          <a:cubicBezTo>
                            <a:pt x="2131" y="3739"/>
                            <a:pt x="2346" y="3691"/>
                            <a:pt x="2560" y="3608"/>
                          </a:cubicBezTo>
                          <a:cubicBezTo>
                            <a:pt x="3286" y="3334"/>
                            <a:pt x="3763" y="2620"/>
                            <a:pt x="3751" y="1834"/>
                          </a:cubicBezTo>
                          <a:cubicBezTo>
                            <a:pt x="3727" y="817"/>
                            <a:pt x="2882" y="0"/>
                            <a:pt x="1868" y="0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15" name="Google Shape;415;p13"/>
                    <p:cNvSpPr/>
                    <p:nvPr/>
                  </p:nvSpPr>
                  <p:spPr>
                    <a:xfrm>
                      <a:off x="2244003" y="2597706"/>
                      <a:ext cx="315533" cy="374248"/>
                    </a:xfrm>
                    <a:custGeom>
                      <a:rect b="b" l="l" r="r" t="t"/>
                      <a:pathLst>
                        <a:path extrusionOk="0" h="8848" w="5120">
                          <a:moveTo>
                            <a:pt x="1512" y="1"/>
                          </a:moveTo>
                          <a:lnTo>
                            <a:pt x="1453" y="203"/>
                          </a:lnTo>
                          <a:cubicBezTo>
                            <a:pt x="988" y="1858"/>
                            <a:pt x="143" y="6454"/>
                            <a:pt x="0" y="8502"/>
                          </a:cubicBezTo>
                          <a:cubicBezTo>
                            <a:pt x="1084" y="8704"/>
                            <a:pt x="2465" y="8847"/>
                            <a:pt x="3703" y="8847"/>
                          </a:cubicBezTo>
                          <a:cubicBezTo>
                            <a:pt x="3953" y="7287"/>
                            <a:pt x="4655" y="3263"/>
                            <a:pt x="5072" y="1108"/>
                          </a:cubicBezTo>
                          <a:lnTo>
                            <a:pt x="5120" y="906"/>
                          </a:lnTo>
                          <a:lnTo>
                            <a:pt x="1512" y="1"/>
                          </a:ln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16" name="Google Shape;416;p13"/>
                    <p:cNvSpPr/>
                    <p:nvPr/>
                  </p:nvSpPr>
                  <p:spPr>
                    <a:xfrm>
                      <a:off x="2426681" y="2462274"/>
                      <a:ext cx="772008" cy="1272563"/>
                    </a:xfrm>
                    <a:custGeom>
                      <a:rect b="b" l="l" r="r" t="t"/>
                      <a:pathLst>
                        <a:path extrusionOk="0" h="30086" w="12527">
                          <a:moveTo>
                            <a:pt x="8014" y="0"/>
                          </a:moveTo>
                          <a:lnTo>
                            <a:pt x="9502" y="6048"/>
                          </a:lnTo>
                          <a:lnTo>
                            <a:pt x="4013" y="6358"/>
                          </a:lnTo>
                          <a:lnTo>
                            <a:pt x="1549" y="691"/>
                          </a:lnTo>
                          <a:cubicBezTo>
                            <a:pt x="1498" y="619"/>
                            <a:pt x="1420" y="589"/>
                            <a:pt x="1331" y="589"/>
                          </a:cubicBezTo>
                          <a:cubicBezTo>
                            <a:pt x="1003" y="589"/>
                            <a:pt x="517" y="995"/>
                            <a:pt x="620" y="1238"/>
                          </a:cubicBezTo>
                          <a:cubicBezTo>
                            <a:pt x="751" y="1548"/>
                            <a:pt x="2537" y="6906"/>
                            <a:pt x="2537" y="6906"/>
                          </a:cubicBezTo>
                          <a:lnTo>
                            <a:pt x="1120" y="15752"/>
                          </a:lnTo>
                          <a:cubicBezTo>
                            <a:pt x="1" y="18359"/>
                            <a:pt x="287" y="29325"/>
                            <a:pt x="287" y="29325"/>
                          </a:cubicBezTo>
                          <a:cubicBezTo>
                            <a:pt x="1347" y="29949"/>
                            <a:pt x="2978" y="30085"/>
                            <a:pt x="4200" y="30085"/>
                          </a:cubicBezTo>
                          <a:cubicBezTo>
                            <a:pt x="5146" y="30085"/>
                            <a:pt x="5847" y="30004"/>
                            <a:pt x="5847" y="30004"/>
                          </a:cubicBezTo>
                          <a:lnTo>
                            <a:pt x="6728" y="22277"/>
                          </a:lnTo>
                          <a:lnTo>
                            <a:pt x="6966" y="29742"/>
                          </a:lnTo>
                          <a:cubicBezTo>
                            <a:pt x="7437" y="29817"/>
                            <a:pt x="7923" y="29847"/>
                            <a:pt x="8403" y="29847"/>
                          </a:cubicBezTo>
                          <a:cubicBezTo>
                            <a:pt x="10520" y="29847"/>
                            <a:pt x="12514" y="29254"/>
                            <a:pt x="12514" y="29254"/>
                          </a:cubicBezTo>
                          <a:cubicBezTo>
                            <a:pt x="12514" y="29254"/>
                            <a:pt x="12526" y="19371"/>
                            <a:pt x="12336" y="16538"/>
                          </a:cubicBezTo>
                          <a:cubicBezTo>
                            <a:pt x="12252" y="15311"/>
                            <a:pt x="10669" y="6775"/>
                            <a:pt x="10669" y="6775"/>
                          </a:cubicBezTo>
                          <a:lnTo>
                            <a:pt x="9276" y="405"/>
                          </a:lnTo>
                          <a:cubicBezTo>
                            <a:pt x="9192" y="48"/>
                            <a:pt x="8014" y="0"/>
                            <a:pt x="8014" y="0"/>
                          </a:cubicBezTo>
                          <a:close/>
                        </a:path>
                      </a:pathLst>
                    </a:custGeom>
                    <a:solidFill>
                      <a:srgbClr val="F999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17" name="Google Shape;417;p13"/>
                    <p:cNvSpPr/>
                    <p:nvPr/>
                  </p:nvSpPr>
                  <p:spPr>
                    <a:xfrm>
                      <a:off x="2374602" y="1918386"/>
                      <a:ext cx="595876" cy="299678"/>
                    </a:xfrm>
                    <a:custGeom>
                      <a:rect b="b" l="l" r="r" t="t"/>
                      <a:pathLst>
                        <a:path extrusionOk="0" h="7085" w="9669">
                          <a:moveTo>
                            <a:pt x="5108" y="0"/>
                          </a:moveTo>
                          <a:cubicBezTo>
                            <a:pt x="4191" y="0"/>
                            <a:pt x="3251" y="119"/>
                            <a:pt x="2441" y="548"/>
                          </a:cubicBezTo>
                          <a:cubicBezTo>
                            <a:pt x="1405" y="1084"/>
                            <a:pt x="655" y="2096"/>
                            <a:pt x="215" y="3179"/>
                          </a:cubicBezTo>
                          <a:cubicBezTo>
                            <a:pt x="96" y="3477"/>
                            <a:pt x="0" y="3775"/>
                            <a:pt x="0" y="4084"/>
                          </a:cubicBezTo>
                          <a:cubicBezTo>
                            <a:pt x="0" y="4406"/>
                            <a:pt x="298" y="4846"/>
                            <a:pt x="548" y="5037"/>
                          </a:cubicBezTo>
                          <a:cubicBezTo>
                            <a:pt x="465" y="5251"/>
                            <a:pt x="500" y="5513"/>
                            <a:pt x="631" y="5703"/>
                          </a:cubicBezTo>
                          <a:cubicBezTo>
                            <a:pt x="762" y="5906"/>
                            <a:pt x="1001" y="6025"/>
                            <a:pt x="1227" y="6025"/>
                          </a:cubicBezTo>
                          <a:cubicBezTo>
                            <a:pt x="1191" y="6227"/>
                            <a:pt x="1048" y="6489"/>
                            <a:pt x="1096" y="6692"/>
                          </a:cubicBezTo>
                          <a:cubicBezTo>
                            <a:pt x="1143" y="6894"/>
                            <a:pt x="1322" y="7085"/>
                            <a:pt x="1536" y="7085"/>
                          </a:cubicBezTo>
                          <a:cubicBezTo>
                            <a:pt x="1739" y="7073"/>
                            <a:pt x="1905" y="6882"/>
                            <a:pt x="1941" y="6680"/>
                          </a:cubicBezTo>
                          <a:cubicBezTo>
                            <a:pt x="1977" y="6477"/>
                            <a:pt x="1929" y="6263"/>
                            <a:pt x="1882" y="6061"/>
                          </a:cubicBezTo>
                          <a:cubicBezTo>
                            <a:pt x="2203" y="5727"/>
                            <a:pt x="2382" y="5299"/>
                            <a:pt x="2275" y="4846"/>
                          </a:cubicBezTo>
                          <a:lnTo>
                            <a:pt x="2275" y="4846"/>
                          </a:lnTo>
                          <a:cubicBezTo>
                            <a:pt x="2336" y="4858"/>
                            <a:pt x="2399" y="4864"/>
                            <a:pt x="2463" y="4864"/>
                          </a:cubicBezTo>
                          <a:cubicBezTo>
                            <a:pt x="2780" y="4864"/>
                            <a:pt x="3110" y="4725"/>
                            <a:pt x="3358" y="4537"/>
                          </a:cubicBezTo>
                          <a:cubicBezTo>
                            <a:pt x="3668" y="4322"/>
                            <a:pt x="3870" y="3965"/>
                            <a:pt x="3929" y="3596"/>
                          </a:cubicBezTo>
                          <a:cubicBezTo>
                            <a:pt x="4154" y="3776"/>
                            <a:pt x="4393" y="3861"/>
                            <a:pt x="4665" y="3861"/>
                          </a:cubicBezTo>
                          <a:cubicBezTo>
                            <a:pt x="4753" y="3861"/>
                            <a:pt x="4845" y="3852"/>
                            <a:pt x="4942" y="3834"/>
                          </a:cubicBezTo>
                          <a:cubicBezTo>
                            <a:pt x="5323" y="3775"/>
                            <a:pt x="5668" y="3548"/>
                            <a:pt x="5882" y="3227"/>
                          </a:cubicBezTo>
                          <a:cubicBezTo>
                            <a:pt x="6073" y="3572"/>
                            <a:pt x="6549" y="3882"/>
                            <a:pt x="6930" y="3965"/>
                          </a:cubicBezTo>
                          <a:cubicBezTo>
                            <a:pt x="7029" y="3990"/>
                            <a:pt x="7131" y="4002"/>
                            <a:pt x="7233" y="4002"/>
                          </a:cubicBezTo>
                          <a:cubicBezTo>
                            <a:pt x="7522" y="4002"/>
                            <a:pt x="7811" y="3906"/>
                            <a:pt x="8049" y="3739"/>
                          </a:cubicBezTo>
                          <a:cubicBezTo>
                            <a:pt x="8061" y="4060"/>
                            <a:pt x="8406" y="4287"/>
                            <a:pt x="8728" y="4287"/>
                          </a:cubicBezTo>
                          <a:cubicBezTo>
                            <a:pt x="9049" y="4287"/>
                            <a:pt x="9347" y="4072"/>
                            <a:pt x="9490" y="3787"/>
                          </a:cubicBezTo>
                          <a:cubicBezTo>
                            <a:pt x="9644" y="3501"/>
                            <a:pt x="9668" y="3167"/>
                            <a:pt x="9633" y="2846"/>
                          </a:cubicBezTo>
                          <a:cubicBezTo>
                            <a:pt x="9502" y="1882"/>
                            <a:pt x="8799" y="1048"/>
                            <a:pt x="7942" y="596"/>
                          </a:cubicBezTo>
                          <a:cubicBezTo>
                            <a:pt x="7085" y="131"/>
                            <a:pt x="6085" y="0"/>
                            <a:pt x="5108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18" name="Google Shape;418;p13"/>
                    <p:cNvSpPr/>
                    <p:nvPr/>
                  </p:nvSpPr>
                  <p:spPr>
                    <a:xfrm>
                      <a:off x="2839801" y="3235280"/>
                      <a:ext cx="99159" cy="276499"/>
                    </a:xfrm>
                    <a:custGeom>
                      <a:rect b="b" l="l" r="r" t="t"/>
                      <a:pathLst>
                        <a:path extrusionOk="0" h="6537" w="1609">
                          <a:moveTo>
                            <a:pt x="1608" y="0"/>
                          </a:moveTo>
                          <a:lnTo>
                            <a:pt x="144" y="1072"/>
                          </a:lnTo>
                          <a:lnTo>
                            <a:pt x="1" y="2334"/>
                          </a:lnTo>
                          <a:lnTo>
                            <a:pt x="132" y="6537"/>
                          </a:lnTo>
                          <a:lnTo>
                            <a:pt x="513" y="1512"/>
                          </a:lnTo>
                          <a:lnTo>
                            <a:pt x="1608" y="0"/>
                          </a:ln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19" name="Google Shape;419;p13"/>
                    <p:cNvSpPr/>
                    <p:nvPr/>
                  </p:nvSpPr>
                  <p:spPr>
                    <a:xfrm>
                      <a:off x="2702793" y="2794637"/>
                      <a:ext cx="299263" cy="106547"/>
                    </a:xfrm>
                    <a:custGeom>
                      <a:rect b="b" l="l" r="r" t="t"/>
                      <a:pathLst>
                        <a:path extrusionOk="0" h="2519" w="4856">
                          <a:moveTo>
                            <a:pt x="4224" y="0"/>
                          </a:moveTo>
                          <a:lnTo>
                            <a:pt x="259" y="214"/>
                          </a:lnTo>
                          <a:cubicBezTo>
                            <a:pt x="259" y="214"/>
                            <a:pt x="1" y="2518"/>
                            <a:pt x="2214" y="2518"/>
                          </a:cubicBezTo>
                          <a:cubicBezTo>
                            <a:pt x="2279" y="2518"/>
                            <a:pt x="2345" y="2516"/>
                            <a:pt x="2414" y="2512"/>
                          </a:cubicBezTo>
                          <a:cubicBezTo>
                            <a:pt x="4855" y="2358"/>
                            <a:pt x="4224" y="0"/>
                            <a:pt x="4224" y="0"/>
                          </a:cubicBez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sp>
                <p:nvSpPr>
                  <p:cNvPr id="420" name="Google Shape;420;p13"/>
                  <p:cNvSpPr/>
                  <p:nvPr/>
                </p:nvSpPr>
                <p:spPr>
                  <a:xfrm>
                    <a:off x="4673299" y="2630764"/>
                    <a:ext cx="403258" cy="161196"/>
                  </a:xfrm>
                  <a:custGeom>
                    <a:rect b="b" l="l" r="r" t="t"/>
                    <a:pathLst>
                      <a:path extrusionOk="0" h="3281" w="6406">
                        <a:moveTo>
                          <a:pt x="4728" y="0"/>
                        </a:moveTo>
                        <a:cubicBezTo>
                          <a:pt x="4021" y="0"/>
                          <a:pt x="3059" y="114"/>
                          <a:pt x="2632" y="169"/>
                        </a:cubicBezTo>
                        <a:cubicBezTo>
                          <a:pt x="2460" y="187"/>
                          <a:pt x="2287" y="200"/>
                          <a:pt x="2120" y="200"/>
                        </a:cubicBezTo>
                        <a:cubicBezTo>
                          <a:pt x="1848" y="200"/>
                          <a:pt x="1593" y="165"/>
                          <a:pt x="1393" y="62"/>
                        </a:cubicBezTo>
                        <a:cubicBezTo>
                          <a:pt x="1000" y="443"/>
                          <a:pt x="429" y="1026"/>
                          <a:pt x="36" y="1395"/>
                        </a:cubicBezTo>
                        <a:cubicBezTo>
                          <a:pt x="0" y="1419"/>
                          <a:pt x="584" y="1979"/>
                          <a:pt x="643" y="2026"/>
                        </a:cubicBezTo>
                        <a:cubicBezTo>
                          <a:pt x="846" y="2181"/>
                          <a:pt x="1048" y="2312"/>
                          <a:pt x="1274" y="2431"/>
                        </a:cubicBezTo>
                        <a:cubicBezTo>
                          <a:pt x="1727" y="2657"/>
                          <a:pt x="2274" y="2729"/>
                          <a:pt x="2774" y="2872"/>
                        </a:cubicBezTo>
                        <a:cubicBezTo>
                          <a:pt x="2905" y="2907"/>
                          <a:pt x="3048" y="2943"/>
                          <a:pt x="3155" y="3050"/>
                        </a:cubicBezTo>
                        <a:cubicBezTo>
                          <a:pt x="3215" y="3110"/>
                          <a:pt x="3251" y="3193"/>
                          <a:pt x="3322" y="3241"/>
                        </a:cubicBezTo>
                        <a:cubicBezTo>
                          <a:pt x="3367" y="3269"/>
                          <a:pt x="3417" y="3281"/>
                          <a:pt x="3468" y="3281"/>
                        </a:cubicBezTo>
                        <a:cubicBezTo>
                          <a:pt x="3568" y="3281"/>
                          <a:pt x="3672" y="3236"/>
                          <a:pt x="3751" y="3181"/>
                        </a:cubicBezTo>
                        <a:cubicBezTo>
                          <a:pt x="3870" y="3098"/>
                          <a:pt x="3977" y="2967"/>
                          <a:pt x="4096" y="2884"/>
                        </a:cubicBezTo>
                        <a:cubicBezTo>
                          <a:pt x="4171" y="2843"/>
                          <a:pt x="4260" y="2814"/>
                          <a:pt x="4346" y="2814"/>
                        </a:cubicBezTo>
                        <a:cubicBezTo>
                          <a:pt x="4411" y="2814"/>
                          <a:pt x="4473" y="2831"/>
                          <a:pt x="4525" y="2872"/>
                        </a:cubicBezTo>
                        <a:cubicBezTo>
                          <a:pt x="4560" y="2907"/>
                          <a:pt x="4584" y="2943"/>
                          <a:pt x="4620" y="2955"/>
                        </a:cubicBezTo>
                        <a:cubicBezTo>
                          <a:pt x="4643" y="2972"/>
                          <a:pt x="4669" y="2980"/>
                          <a:pt x="4695" y="2980"/>
                        </a:cubicBezTo>
                        <a:cubicBezTo>
                          <a:pt x="4776" y="2980"/>
                          <a:pt x="4864" y="2908"/>
                          <a:pt x="4918" y="2836"/>
                        </a:cubicBezTo>
                        <a:cubicBezTo>
                          <a:pt x="4989" y="2741"/>
                          <a:pt x="5049" y="2622"/>
                          <a:pt x="5168" y="2598"/>
                        </a:cubicBezTo>
                        <a:cubicBezTo>
                          <a:pt x="5185" y="2593"/>
                          <a:pt x="5203" y="2591"/>
                          <a:pt x="5221" y="2591"/>
                        </a:cubicBezTo>
                        <a:cubicBezTo>
                          <a:pt x="5363" y="2591"/>
                          <a:pt x="5509" y="2716"/>
                          <a:pt x="5640" y="2716"/>
                        </a:cubicBezTo>
                        <a:cubicBezTo>
                          <a:pt x="5670" y="2716"/>
                          <a:pt x="5699" y="2709"/>
                          <a:pt x="5727" y="2693"/>
                        </a:cubicBezTo>
                        <a:cubicBezTo>
                          <a:pt x="5858" y="2622"/>
                          <a:pt x="5834" y="2431"/>
                          <a:pt x="5787" y="2288"/>
                        </a:cubicBezTo>
                        <a:cubicBezTo>
                          <a:pt x="5656" y="1907"/>
                          <a:pt x="5441" y="1550"/>
                          <a:pt x="5180" y="1252"/>
                        </a:cubicBezTo>
                        <a:cubicBezTo>
                          <a:pt x="5060" y="1109"/>
                          <a:pt x="4941" y="1002"/>
                          <a:pt x="4799" y="895"/>
                        </a:cubicBezTo>
                        <a:cubicBezTo>
                          <a:pt x="4703" y="836"/>
                          <a:pt x="4465" y="586"/>
                          <a:pt x="4358" y="586"/>
                        </a:cubicBezTo>
                        <a:cubicBezTo>
                          <a:pt x="4358" y="586"/>
                          <a:pt x="5001" y="586"/>
                          <a:pt x="5144" y="609"/>
                        </a:cubicBezTo>
                        <a:cubicBezTo>
                          <a:pt x="5278" y="632"/>
                          <a:pt x="5999" y="1828"/>
                          <a:pt x="6215" y="1828"/>
                        </a:cubicBezTo>
                        <a:cubicBezTo>
                          <a:pt x="6229" y="1828"/>
                          <a:pt x="6242" y="1823"/>
                          <a:pt x="6251" y="1812"/>
                        </a:cubicBezTo>
                        <a:cubicBezTo>
                          <a:pt x="6406" y="1621"/>
                          <a:pt x="5858" y="347"/>
                          <a:pt x="5501" y="109"/>
                        </a:cubicBezTo>
                        <a:cubicBezTo>
                          <a:pt x="5377" y="29"/>
                          <a:pt x="5085" y="0"/>
                          <a:pt x="4728" y="0"/>
                        </a:cubicBezTo>
                        <a:close/>
                      </a:path>
                    </a:pathLst>
                  </a:custGeom>
                  <a:solidFill>
                    <a:srgbClr val="DC663B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</p:grpSp>
          <p:grpSp>
            <p:nvGrpSpPr>
              <p:cNvPr id="421" name="Google Shape;421;p13"/>
              <p:cNvGrpSpPr/>
              <p:nvPr/>
            </p:nvGrpSpPr>
            <p:grpSpPr>
              <a:xfrm>
                <a:off x="5719436" y="680303"/>
                <a:ext cx="3207266" cy="2218707"/>
                <a:chOff x="5650203" y="762682"/>
                <a:chExt cx="3049022" cy="2151369"/>
              </a:xfrm>
            </p:grpSpPr>
            <p:grpSp>
              <p:nvGrpSpPr>
                <p:cNvPr id="422" name="Google Shape;422;p13"/>
                <p:cNvGrpSpPr/>
                <p:nvPr/>
              </p:nvGrpSpPr>
              <p:grpSpPr>
                <a:xfrm>
                  <a:off x="5650203" y="762682"/>
                  <a:ext cx="2989196" cy="2151369"/>
                  <a:chOff x="4404753" y="2400032"/>
                  <a:chExt cx="2989196" cy="2151369"/>
                </a:xfrm>
              </p:grpSpPr>
              <p:grpSp>
                <p:nvGrpSpPr>
                  <p:cNvPr id="423" name="Google Shape;423;p13"/>
                  <p:cNvGrpSpPr/>
                  <p:nvPr/>
                </p:nvGrpSpPr>
                <p:grpSpPr>
                  <a:xfrm>
                    <a:off x="6454924" y="2652778"/>
                    <a:ext cx="939025" cy="1898623"/>
                    <a:chOff x="6753173" y="989400"/>
                    <a:chExt cx="1755843" cy="3084683"/>
                  </a:xfrm>
                </p:grpSpPr>
                <p:sp>
                  <p:nvSpPr>
                    <p:cNvPr id="424" name="Google Shape;424;p13"/>
                    <p:cNvSpPr/>
                    <p:nvPr/>
                  </p:nvSpPr>
                  <p:spPr>
                    <a:xfrm flipH="1" rot="545888">
                      <a:off x="7899560" y="2824046"/>
                      <a:ext cx="26756" cy="25318"/>
                    </a:xfrm>
                    <a:custGeom>
                      <a:rect b="b" l="l" r="r" t="t"/>
                      <a:pathLst>
                        <a:path extrusionOk="0" h="1049" w="1061">
                          <a:moveTo>
                            <a:pt x="537" y="1"/>
                          </a:moveTo>
                          <a:cubicBezTo>
                            <a:pt x="239" y="1"/>
                            <a:pt x="1" y="239"/>
                            <a:pt x="1" y="524"/>
                          </a:cubicBezTo>
                          <a:cubicBezTo>
                            <a:pt x="1" y="810"/>
                            <a:pt x="239" y="1048"/>
                            <a:pt x="537" y="1048"/>
                          </a:cubicBezTo>
                          <a:cubicBezTo>
                            <a:pt x="822" y="1048"/>
                            <a:pt x="1060" y="810"/>
                            <a:pt x="1060" y="524"/>
                          </a:cubicBezTo>
                          <a:cubicBezTo>
                            <a:pt x="1060" y="239"/>
                            <a:pt x="822" y="1"/>
                            <a:pt x="537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25" name="Google Shape;425;p13"/>
                    <p:cNvSpPr/>
                    <p:nvPr/>
                  </p:nvSpPr>
                  <p:spPr>
                    <a:xfrm flipH="1" rot="545888">
                      <a:off x="8093926" y="2800194"/>
                      <a:ext cx="26756" cy="25584"/>
                    </a:xfrm>
                    <a:custGeom>
                      <a:rect b="b" l="l" r="r" t="t"/>
                      <a:pathLst>
                        <a:path extrusionOk="0" h="1060" w="1061">
                          <a:moveTo>
                            <a:pt x="525" y="0"/>
                          </a:moveTo>
                          <a:cubicBezTo>
                            <a:pt x="239" y="0"/>
                            <a:pt x="1" y="238"/>
                            <a:pt x="1" y="536"/>
                          </a:cubicBezTo>
                          <a:cubicBezTo>
                            <a:pt x="1" y="822"/>
                            <a:pt x="239" y="1060"/>
                            <a:pt x="525" y="1060"/>
                          </a:cubicBezTo>
                          <a:cubicBezTo>
                            <a:pt x="823" y="1060"/>
                            <a:pt x="1061" y="822"/>
                            <a:pt x="1061" y="536"/>
                          </a:cubicBezTo>
                          <a:cubicBezTo>
                            <a:pt x="1061" y="238"/>
                            <a:pt x="823" y="0"/>
                            <a:pt x="525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26" name="Google Shape;426;p13"/>
                    <p:cNvSpPr/>
                    <p:nvPr/>
                  </p:nvSpPr>
                  <p:spPr>
                    <a:xfrm flipH="1" rot="545888">
                      <a:off x="8219504" y="2720849"/>
                      <a:ext cx="24335" cy="16967"/>
                    </a:xfrm>
                    <a:custGeom>
                      <a:rect b="b" l="l" r="r" t="t"/>
                      <a:pathLst>
                        <a:path extrusionOk="0" h="703" w="965">
                          <a:moveTo>
                            <a:pt x="36" y="0"/>
                          </a:moveTo>
                          <a:cubicBezTo>
                            <a:pt x="12" y="48"/>
                            <a:pt x="1" y="107"/>
                            <a:pt x="1" y="179"/>
                          </a:cubicBezTo>
                          <a:cubicBezTo>
                            <a:pt x="1" y="465"/>
                            <a:pt x="227" y="703"/>
                            <a:pt x="524" y="703"/>
                          </a:cubicBezTo>
                          <a:cubicBezTo>
                            <a:pt x="715" y="703"/>
                            <a:pt x="870" y="608"/>
                            <a:pt x="965" y="465"/>
                          </a:cubicBezTo>
                          <a:cubicBezTo>
                            <a:pt x="667" y="274"/>
                            <a:pt x="370" y="107"/>
                            <a:pt x="36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27" name="Google Shape;427;p13"/>
                    <p:cNvSpPr/>
                    <p:nvPr/>
                  </p:nvSpPr>
                  <p:spPr>
                    <a:xfrm flipH="1" rot="545888">
                      <a:off x="8121728" y="3210209"/>
                      <a:ext cx="26756" cy="25608"/>
                    </a:xfrm>
                    <a:custGeom>
                      <a:rect b="b" l="l" r="r" t="t"/>
                      <a:pathLst>
                        <a:path extrusionOk="0" h="1061" w="1061">
                          <a:moveTo>
                            <a:pt x="537" y="1"/>
                          </a:moveTo>
                          <a:cubicBezTo>
                            <a:pt x="239" y="1"/>
                            <a:pt x="1" y="239"/>
                            <a:pt x="1" y="536"/>
                          </a:cubicBezTo>
                          <a:cubicBezTo>
                            <a:pt x="1" y="822"/>
                            <a:pt x="239" y="1060"/>
                            <a:pt x="537" y="1060"/>
                          </a:cubicBezTo>
                          <a:cubicBezTo>
                            <a:pt x="822" y="1060"/>
                            <a:pt x="1061" y="822"/>
                            <a:pt x="1061" y="536"/>
                          </a:cubicBezTo>
                          <a:cubicBezTo>
                            <a:pt x="1061" y="239"/>
                            <a:pt x="822" y="1"/>
                            <a:pt x="537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28" name="Google Shape;428;p13"/>
                    <p:cNvSpPr/>
                    <p:nvPr/>
                  </p:nvSpPr>
                  <p:spPr>
                    <a:xfrm flipH="1" rot="545888">
                      <a:off x="7999207" y="3080038"/>
                      <a:ext cx="26756" cy="25294"/>
                    </a:xfrm>
                    <a:custGeom>
                      <a:rect b="b" l="l" r="r" t="t"/>
                      <a:pathLst>
                        <a:path extrusionOk="0" h="1048" w="1061">
                          <a:moveTo>
                            <a:pt x="536" y="0"/>
                          </a:moveTo>
                          <a:cubicBezTo>
                            <a:pt x="239" y="0"/>
                            <a:pt x="0" y="238"/>
                            <a:pt x="0" y="524"/>
                          </a:cubicBezTo>
                          <a:cubicBezTo>
                            <a:pt x="0" y="822"/>
                            <a:pt x="239" y="1048"/>
                            <a:pt x="536" y="1048"/>
                          </a:cubicBezTo>
                          <a:cubicBezTo>
                            <a:pt x="822" y="1048"/>
                            <a:pt x="1060" y="822"/>
                            <a:pt x="1060" y="524"/>
                          </a:cubicBezTo>
                          <a:cubicBezTo>
                            <a:pt x="1060" y="238"/>
                            <a:pt x="822" y="0"/>
                            <a:pt x="536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29" name="Google Shape;429;p13"/>
                    <p:cNvSpPr/>
                    <p:nvPr/>
                  </p:nvSpPr>
                  <p:spPr>
                    <a:xfrm flipH="1" rot="545888">
                      <a:off x="8000305" y="3367948"/>
                      <a:ext cx="26756" cy="25608"/>
                    </a:xfrm>
                    <a:custGeom>
                      <a:rect b="b" l="l" r="r" t="t"/>
                      <a:pathLst>
                        <a:path extrusionOk="0" h="1061" w="1061">
                          <a:moveTo>
                            <a:pt x="537" y="0"/>
                          </a:moveTo>
                          <a:cubicBezTo>
                            <a:pt x="239" y="0"/>
                            <a:pt x="1" y="239"/>
                            <a:pt x="1" y="524"/>
                          </a:cubicBezTo>
                          <a:cubicBezTo>
                            <a:pt x="1" y="822"/>
                            <a:pt x="239" y="1060"/>
                            <a:pt x="537" y="1060"/>
                          </a:cubicBezTo>
                          <a:cubicBezTo>
                            <a:pt x="822" y="1060"/>
                            <a:pt x="1061" y="822"/>
                            <a:pt x="1061" y="524"/>
                          </a:cubicBezTo>
                          <a:cubicBezTo>
                            <a:pt x="1061" y="239"/>
                            <a:pt x="822" y="0"/>
                            <a:pt x="537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30" name="Google Shape;430;p13"/>
                    <p:cNvSpPr/>
                    <p:nvPr/>
                  </p:nvSpPr>
                  <p:spPr>
                    <a:xfrm flipH="1" rot="545888">
                      <a:off x="7965478" y="2684760"/>
                      <a:ext cx="26730" cy="25318"/>
                    </a:xfrm>
                    <a:custGeom>
                      <a:rect b="b" l="l" r="r" t="t"/>
                      <a:pathLst>
                        <a:path extrusionOk="0" h="1049" w="1060">
                          <a:moveTo>
                            <a:pt x="524" y="1"/>
                          </a:moveTo>
                          <a:cubicBezTo>
                            <a:pt x="238" y="1"/>
                            <a:pt x="0" y="239"/>
                            <a:pt x="0" y="525"/>
                          </a:cubicBezTo>
                          <a:cubicBezTo>
                            <a:pt x="0" y="811"/>
                            <a:pt x="238" y="1049"/>
                            <a:pt x="524" y="1049"/>
                          </a:cubicBezTo>
                          <a:cubicBezTo>
                            <a:pt x="822" y="1049"/>
                            <a:pt x="1060" y="811"/>
                            <a:pt x="1060" y="525"/>
                          </a:cubicBezTo>
                          <a:cubicBezTo>
                            <a:pt x="1060" y="239"/>
                            <a:pt x="822" y="1"/>
                            <a:pt x="524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31" name="Google Shape;431;p13"/>
                    <p:cNvSpPr/>
                    <p:nvPr/>
                  </p:nvSpPr>
                  <p:spPr>
                    <a:xfrm flipH="1" rot="545888">
                      <a:off x="8003840" y="2556216"/>
                      <a:ext cx="26756" cy="25584"/>
                    </a:xfrm>
                    <a:custGeom>
                      <a:rect b="b" l="l" r="r" t="t"/>
                      <a:pathLst>
                        <a:path extrusionOk="0" h="1060" w="1061">
                          <a:moveTo>
                            <a:pt x="537" y="0"/>
                          </a:moveTo>
                          <a:cubicBezTo>
                            <a:pt x="239" y="0"/>
                            <a:pt x="1" y="238"/>
                            <a:pt x="1" y="536"/>
                          </a:cubicBezTo>
                          <a:cubicBezTo>
                            <a:pt x="1" y="822"/>
                            <a:pt x="239" y="1060"/>
                            <a:pt x="537" y="1060"/>
                          </a:cubicBezTo>
                          <a:cubicBezTo>
                            <a:pt x="822" y="1060"/>
                            <a:pt x="1060" y="822"/>
                            <a:pt x="1060" y="536"/>
                          </a:cubicBezTo>
                          <a:cubicBezTo>
                            <a:pt x="1060" y="238"/>
                            <a:pt x="822" y="0"/>
                            <a:pt x="537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32" name="Google Shape;432;p13"/>
                    <p:cNvSpPr/>
                    <p:nvPr/>
                  </p:nvSpPr>
                  <p:spPr>
                    <a:xfrm flipH="1" rot="545888">
                      <a:off x="8046273" y="2932190"/>
                      <a:ext cx="26453" cy="25584"/>
                    </a:xfrm>
                    <a:custGeom>
                      <a:rect b="b" l="l" r="r" t="t"/>
                      <a:pathLst>
                        <a:path extrusionOk="0" h="1060" w="1049">
                          <a:moveTo>
                            <a:pt x="525" y="0"/>
                          </a:moveTo>
                          <a:cubicBezTo>
                            <a:pt x="239" y="0"/>
                            <a:pt x="1" y="238"/>
                            <a:pt x="1" y="536"/>
                          </a:cubicBezTo>
                          <a:cubicBezTo>
                            <a:pt x="1" y="822"/>
                            <a:pt x="239" y="1060"/>
                            <a:pt x="525" y="1060"/>
                          </a:cubicBezTo>
                          <a:cubicBezTo>
                            <a:pt x="810" y="1060"/>
                            <a:pt x="1048" y="822"/>
                            <a:pt x="1048" y="536"/>
                          </a:cubicBezTo>
                          <a:cubicBezTo>
                            <a:pt x="1048" y="238"/>
                            <a:pt x="810" y="0"/>
                            <a:pt x="525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33" name="Google Shape;433;p13"/>
                    <p:cNvSpPr/>
                    <p:nvPr/>
                  </p:nvSpPr>
                  <p:spPr>
                    <a:xfrm flipH="1" rot="545888">
                      <a:off x="8226249" y="2847264"/>
                      <a:ext cx="26756" cy="25608"/>
                    </a:xfrm>
                    <a:custGeom>
                      <a:rect b="b" l="l" r="r" t="t"/>
                      <a:pathLst>
                        <a:path extrusionOk="0" h="1061" w="1061">
                          <a:moveTo>
                            <a:pt x="525" y="1"/>
                          </a:moveTo>
                          <a:cubicBezTo>
                            <a:pt x="239" y="1"/>
                            <a:pt x="1" y="239"/>
                            <a:pt x="1" y="525"/>
                          </a:cubicBezTo>
                          <a:cubicBezTo>
                            <a:pt x="1" y="823"/>
                            <a:pt x="239" y="1061"/>
                            <a:pt x="525" y="1061"/>
                          </a:cubicBezTo>
                          <a:cubicBezTo>
                            <a:pt x="822" y="1061"/>
                            <a:pt x="1061" y="823"/>
                            <a:pt x="1061" y="525"/>
                          </a:cubicBezTo>
                          <a:cubicBezTo>
                            <a:pt x="1061" y="239"/>
                            <a:pt x="822" y="1"/>
                            <a:pt x="525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34" name="Google Shape;434;p13"/>
                    <p:cNvSpPr/>
                    <p:nvPr/>
                  </p:nvSpPr>
                  <p:spPr>
                    <a:xfrm flipH="1" rot="545888">
                      <a:off x="7910411" y="3189438"/>
                      <a:ext cx="26453" cy="25318"/>
                    </a:xfrm>
                    <a:custGeom>
                      <a:rect b="b" l="l" r="r" t="t"/>
                      <a:pathLst>
                        <a:path extrusionOk="0" h="1049" w="1049">
                          <a:moveTo>
                            <a:pt x="524" y="0"/>
                          </a:moveTo>
                          <a:cubicBezTo>
                            <a:pt x="239" y="0"/>
                            <a:pt x="0" y="239"/>
                            <a:pt x="0" y="524"/>
                          </a:cubicBezTo>
                          <a:cubicBezTo>
                            <a:pt x="0" y="810"/>
                            <a:pt x="239" y="1048"/>
                            <a:pt x="524" y="1048"/>
                          </a:cubicBezTo>
                          <a:cubicBezTo>
                            <a:pt x="822" y="1048"/>
                            <a:pt x="1048" y="810"/>
                            <a:pt x="1048" y="524"/>
                          </a:cubicBezTo>
                          <a:cubicBezTo>
                            <a:pt x="1048" y="239"/>
                            <a:pt x="822" y="0"/>
                            <a:pt x="524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35" name="Google Shape;435;p13"/>
                    <p:cNvSpPr/>
                    <p:nvPr/>
                  </p:nvSpPr>
                  <p:spPr>
                    <a:xfrm flipH="1" rot="-237">
                      <a:off x="7202651" y="1004427"/>
                      <a:ext cx="776124" cy="981632"/>
                    </a:xfrm>
                    <a:custGeom>
                      <a:rect b="b" l="l" r="r" t="t"/>
                      <a:pathLst>
                        <a:path extrusionOk="0" h="35618" w="21372">
                          <a:moveTo>
                            <a:pt x="12035" y="1"/>
                          </a:moveTo>
                          <a:cubicBezTo>
                            <a:pt x="11104" y="1"/>
                            <a:pt x="10038" y="152"/>
                            <a:pt x="8870" y="573"/>
                          </a:cubicBezTo>
                          <a:cubicBezTo>
                            <a:pt x="4667" y="2073"/>
                            <a:pt x="3715" y="7740"/>
                            <a:pt x="4751" y="12336"/>
                          </a:cubicBezTo>
                          <a:cubicBezTo>
                            <a:pt x="5787" y="16944"/>
                            <a:pt x="0" y="32636"/>
                            <a:pt x="0" y="32636"/>
                          </a:cubicBezTo>
                          <a:cubicBezTo>
                            <a:pt x="0" y="32636"/>
                            <a:pt x="2119" y="35617"/>
                            <a:pt x="9003" y="35617"/>
                          </a:cubicBezTo>
                          <a:cubicBezTo>
                            <a:pt x="10328" y="35617"/>
                            <a:pt x="11829" y="35507"/>
                            <a:pt x="13526" y="35244"/>
                          </a:cubicBezTo>
                          <a:cubicBezTo>
                            <a:pt x="13526" y="35244"/>
                            <a:pt x="21372" y="20992"/>
                            <a:pt x="20788" y="10753"/>
                          </a:cubicBezTo>
                          <a:cubicBezTo>
                            <a:pt x="20257" y="1436"/>
                            <a:pt x="16683" y="1021"/>
                            <a:pt x="16050" y="1021"/>
                          </a:cubicBezTo>
                          <a:cubicBezTo>
                            <a:pt x="15988" y="1021"/>
                            <a:pt x="15954" y="1025"/>
                            <a:pt x="15954" y="1025"/>
                          </a:cubicBezTo>
                          <a:cubicBezTo>
                            <a:pt x="15954" y="1025"/>
                            <a:pt x="14452" y="1"/>
                            <a:pt x="12035" y="1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36" name="Google Shape;436;p13"/>
                    <p:cNvSpPr/>
                    <p:nvPr/>
                  </p:nvSpPr>
                  <p:spPr>
                    <a:xfrm flipH="1" rot="-229">
                      <a:off x="7372741" y="1328509"/>
                      <a:ext cx="284459" cy="322732"/>
                    </a:xfrm>
                    <a:custGeom>
                      <a:rect b="b" l="l" r="r" t="t"/>
                      <a:pathLst>
                        <a:path extrusionOk="0" h="10521" w="7579">
                          <a:moveTo>
                            <a:pt x="5307" y="0"/>
                          </a:moveTo>
                          <a:cubicBezTo>
                            <a:pt x="3520" y="0"/>
                            <a:pt x="1060" y="654"/>
                            <a:pt x="1060" y="654"/>
                          </a:cubicBezTo>
                          <a:cubicBezTo>
                            <a:pt x="1060" y="654"/>
                            <a:pt x="1548" y="4845"/>
                            <a:pt x="0" y="8667"/>
                          </a:cubicBezTo>
                          <a:cubicBezTo>
                            <a:pt x="0" y="8667"/>
                            <a:pt x="1254" y="10521"/>
                            <a:pt x="2778" y="10521"/>
                          </a:cubicBezTo>
                          <a:cubicBezTo>
                            <a:pt x="3279" y="10521"/>
                            <a:pt x="3809" y="10320"/>
                            <a:pt x="4334" y="9787"/>
                          </a:cubicBezTo>
                          <a:cubicBezTo>
                            <a:pt x="4334" y="9787"/>
                            <a:pt x="4525" y="5941"/>
                            <a:pt x="6906" y="1595"/>
                          </a:cubicBezTo>
                          <a:cubicBezTo>
                            <a:pt x="7578" y="356"/>
                            <a:pt x="6626" y="0"/>
                            <a:pt x="5307" y="0"/>
                          </a:cubicBezTo>
                          <a:close/>
                        </a:path>
                      </a:pathLst>
                    </a:custGeom>
                    <a:solidFill>
                      <a:srgbClr val="492823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37" name="Google Shape;437;p13"/>
                    <p:cNvSpPr/>
                    <p:nvPr/>
                  </p:nvSpPr>
                  <p:spPr>
                    <a:xfrm flipH="1" rot="-275">
                      <a:off x="7599076" y="1251557"/>
                      <a:ext cx="177748" cy="146283"/>
                    </a:xfrm>
                    <a:custGeom>
                      <a:rect b="b" l="l" r="r" t="t"/>
                      <a:pathLst>
                        <a:path extrusionOk="0" h="3143" w="2845">
                          <a:moveTo>
                            <a:pt x="674" y="0"/>
                          </a:moveTo>
                          <a:cubicBezTo>
                            <a:pt x="303" y="0"/>
                            <a:pt x="0" y="224"/>
                            <a:pt x="94" y="1018"/>
                          </a:cubicBezTo>
                          <a:cubicBezTo>
                            <a:pt x="269" y="2496"/>
                            <a:pt x="1334" y="3142"/>
                            <a:pt x="2029" y="3142"/>
                          </a:cubicBezTo>
                          <a:cubicBezTo>
                            <a:pt x="2325" y="3142"/>
                            <a:pt x="2554" y="3025"/>
                            <a:pt x="2618" y="2804"/>
                          </a:cubicBezTo>
                          <a:cubicBezTo>
                            <a:pt x="2844" y="2066"/>
                            <a:pt x="1749" y="375"/>
                            <a:pt x="1749" y="375"/>
                          </a:cubicBezTo>
                          <a:cubicBezTo>
                            <a:pt x="1749" y="375"/>
                            <a:pt x="1154" y="0"/>
                            <a:pt x="674" y="0"/>
                          </a:cubicBezTo>
                          <a:close/>
                        </a:path>
                      </a:pathLst>
                    </a:custGeom>
                    <a:solidFill>
                      <a:srgbClr val="61393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38" name="Google Shape;438;p13"/>
                    <p:cNvSpPr/>
                    <p:nvPr/>
                  </p:nvSpPr>
                  <p:spPr>
                    <a:xfrm flipH="1" rot="-250">
                      <a:off x="7319203" y="1078517"/>
                      <a:ext cx="456934" cy="403929"/>
                    </a:xfrm>
                    <a:custGeom>
                      <a:rect b="b" l="l" r="r" t="t"/>
                      <a:pathLst>
                        <a:path extrusionOk="0" h="14819" w="13312">
                          <a:moveTo>
                            <a:pt x="6847" y="1"/>
                          </a:moveTo>
                          <a:cubicBezTo>
                            <a:pt x="6303" y="1"/>
                            <a:pt x="5712" y="70"/>
                            <a:pt x="5072" y="212"/>
                          </a:cubicBezTo>
                          <a:cubicBezTo>
                            <a:pt x="1274" y="1058"/>
                            <a:pt x="0" y="3558"/>
                            <a:pt x="774" y="6987"/>
                          </a:cubicBezTo>
                          <a:cubicBezTo>
                            <a:pt x="2053" y="12697"/>
                            <a:pt x="4009" y="14818"/>
                            <a:pt x="6688" y="14818"/>
                          </a:cubicBezTo>
                          <a:cubicBezTo>
                            <a:pt x="7126" y="14818"/>
                            <a:pt x="7584" y="14762"/>
                            <a:pt x="8061" y="14655"/>
                          </a:cubicBezTo>
                          <a:cubicBezTo>
                            <a:pt x="11561" y="13869"/>
                            <a:pt x="13311" y="11666"/>
                            <a:pt x="11716" y="4534"/>
                          </a:cubicBezTo>
                          <a:cubicBezTo>
                            <a:pt x="11072" y="1683"/>
                            <a:pt x="9532" y="1"/>
                            <a:pt x="6847" y="1"/>
                          </a:cubicBezTo>
                          <a:close/>
                        </a:path>
                      </a:pathLst>
                    </a:custGeom>
                    <a:solidFill>
                      <a:srgbClr val="61393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39" name="Google Shape;439;p13"/>
                    <p:cNvSpPr/>
                    <p:nvPr/>
                  </p:nvSpPr>
                  <p:spPr>
                    <a:xfrm flipH="1" rot="-708">
                      <a:off x="7319209" y="989447"/>
                      <a:ext cx="456916" cy="268128"/>
                    </a:xfrm>
                    <a:custGeom>
                      <a:rect b="b" l="l" r="r" t="t"/>
                      <a:pathLst>
                        <a:path extrusionOk="0" h="8978" w="12538">
                          <a:moveTo>
                            <a:pt x="7264" y="0"/>
                          </a:moveTo>
                          <a:cubicBezTo>
                            <a:pt x="3462" y="0"/>
                            <a:pt x="141" y="3852"/>
                            <a:pt x="72" y="6251"/>
                          </a:cubicBezTo>
                          <a:cubicBezTo>
                            <a:pt x="1" y="8740"/>
                            <a:pt x="1513" y="8978"/>
                            <a:pt x="1513" y="8978"/>
                          </a:cubicBezTo>
                          <a:cubicBezTo>
                            <a:pt x="1370" y="7240"/>
                            <a:pt x="2477" y="5823"/>
                            <a:pt x="2477" y="5823"/>
                          </a:cubicBezTo>
                          <a:lnTo>
                            <a:pt x="2477" y="5823"/>
                          </a:lnTo>
                          <a:cubicBezTo>
                            <a:pt x="1977" y="7180"/>
                            <a:pt x="2477" y="8311"/>
                            <a:pt x="2477" y="8311"/>
                          </a:cubicBezTo>
                          <a:cubicBezTo>
                            <a:pt x="2477" y="8311"/>
                            <a:pt x="2477" y="7406"/>
                            <a:pt x="3049" y="7013"/>
                          </a:cubicBezTo>
                          <a:cubicBezTo>
                            <a:pt x="3620" y="6609"/>
                            <a:pt x="5287" y="6859"/>
                            <a:pt x="6109" y="6121"/>
                          </a:cubicBezTo>
                          <a:cubicBezTo>
                            <a:pt x="6382" y="5874"/>
                            <a:pt x="6643" y="5792"/>
                            <a:pt x="6869" y="5792"/>
                          </a:cubicBezTo>
                          <a:cubicBezTo>
                            <a:pt x="7320" y="5792"/>
                            <a:pt x="7633" y="6121"/>
                            <a:pt x="7633" y="6121"/>
                          </a:cubicBezTo>
                          <a:cubicBezTo>
                            <a:pt x="8609" y="3537"/>
                            <a:pt x="8383" y="2537"/>
                            <a:pt x="8383" y="2537"/>
                          </a:cubicBezTo>
                          <a:lnTo>
                            <a:pt x="8383" y="2537"/>
                          </a:lnTo>
                          <a:cubicBezTo>
                            <a:pt x="9204" y="4442"/>
                            <a:pt x="8657" y="5501"/>
                            <a:pt x="8657" y="5501"/>
                          </a:cubicBezTo>
                          <a:cubicBezTo>
                            <a:pt x="8776" y="5477"/>
                            <a:pt x="8899" y="5467"/>
                            <a:pt x="9022" y="5467"/>
                          </a:cubicBezTo>
                          <a:cubicBezTo>
                            <a:pt x="9814" y="5467"/>
                            <a:pt x="10633" y="5894"/>
                            <a:pt x="10633" y="5894"/>
                          </a:cubicBezTo>
                          <a:cubicBezTo>
                            <a:pt x="11050" y="4597"/>
                            <a:pt x="10633" y="3382"/>
                            <a:pt x="10633" y="3382"/>
                          </a:cubicBezTo>
                          <a:lnTo>
                            <a:pt x="10633" y="3382"/>
                          </a:lnTo>
                          <a:cubicBezTo>
                            <a:pt x="11526" y="5061"/>
                            <a:pt x="11609" y="6382"/>
                            <a:pt x="11609" y="6382"/>
                          </a:cubicBezTo>
                          <a:cubicBezTo>
                            <a:pt x="11708" y="6362"/>
                            <a:pt x="11800" y="6353"/>
                            <a:pt x="11885" y="6353"/>
                          </a:cubicBezTo>
                          <a:cubicBezTo>
                            <a:pt x="12293" y="6353"/>
                            <a:pt x="12538" y="6549"/>
                            <a:pt x="12538" y="6549"/>
                          </a:cubicBezTo>
                          <a:cubicBezTo>
                            <a:pt x="12538" y="6549"/>
                            <a:pt x="11597" y="275"/>
                            <a:pt x="7633" y="13"/>
                          </a:cubicBezTo>
                          <a:cubicBezTo>
                            <a:pt x="7509" y="4"/>
                            <a:pt x="7386" y="0"/>
                            <a:pt x="7264" y="0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40" name="Google Shape;440;p13"/>
                    <p:cNvSpPr/>
                    <p:nvPr/>
                  </p:nvSpPr>
                  <p:spPr>
                    <a:xfrm flipH="1" rot="-628">
                      <a:off x="7746196" y="1247693"/>
                      <a:ext cx="584907" cy="524314"/>
                    </a:xfrm>
                    <a:custGeom>
                      <a:rect b="b" l="l" r="r" t="t"/>
                      <a:pathLst>
                        <a:path extrusionOk="0" h="17884" w="14253">
                          <a:moveTo>
                            <a:pt x="1965" y="0"/>
                          </a:moveTo>
                          <a:lnTo>
                            <a:pt x="1" y="798"/>
                          </a:lnTo>
                          <a:cubicBezTo>
                            <a:pt x="1179" y="4977"/>
                            <a:pt x="5835" y="13180"/>
                            <a:pt x="8430" y="15657"/>
                          </a:cubicBezTo>
                          <a:cubicBezTo>
                            <a:pt x="8844" y="16044"/>
                            <a:pt x="10582" y="17884"/>
                            <a:pt x="11926" y="17884"/>
                          </a:cubicBezTo>
                          <a:cubicBezTo>
                            <a:pt x="12362" y="17884"/>
                            <a:pt x="12756" y="17691"/>
                            <a:pt x="13050" y="17193"/>
                          </a:cubicBezTo>
                          <a:cubicBezTo>
                            <a:pt x="14252" y="15145"/>
                            <a:pt x="13312" y="12764"/>
                            <a:pt x="10597" y="10621"/>
                          </a:cubicBezTo>
                          <a:cubicBezTo>
                            <a:pt x="7894" y="8489"/>
                            <a:pt x="1965" y="0"/>
                            <a:pt x="1965" y="0"/>
                          </a:cubicBezTo>
                          <a:close/>
                        </a:path>
                      </a:pathLst>
                    </a:custGeom>
                    <a:solidFill>
                      <a:srgbClr val="61393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41" name="Google Shape;441;p13"/>
                    <p:cNvSpPr/>
                    <p:nvPr/>
                  </p:nvSpPr>
                  <p:spPr>
                    <a:xfrm flipH="1" rot="545888">
                      <a:off x="7552695" y="2580741"/>
                      <a:ext cx="546458" cy="1452354"/>
                    </a:xfrm>
                    <a:custGeom>
                      <a:rect b="b" l="l" r="r" t="t"/>
                      <a:pathLst>
                        <a:path extrusionOk="0" h="60175" w="21670">
                          <a:moveTo>
                            <a:pt x="8192" y="0"/>
                          </a:moveTo>
                          <a:cubicBezTo>
                            <a:pt x="8192" y="0"/>
                            <a:pt x="6478" y="8680"/>
                            <a:pt x="6763" y="21765"/>
                          </a:cubicBezTo>
                          <a:cubicBezTo>
                            <a:pt x="6763" y="21765"/>
                            <a:pt x="1" y="31730"/>
                            <a:pt x="5585" y="60174"/>
                          </a:cubicBezTo>
                          <a:lnTo>
                            <a:pt x="8502" y="60174"/>
                          </a:lnTo>
                          <a:cubicBezTo>
                            <a:pt x="8502" y="60174"/>
                            <a:pt x="10895" y="35969"/>
                            <a:pt x="12728" y="29420"/>
                          </a:cubicBezTo>
                          <a:cubicBezTo>
                            <a:pt x="14550" y="22860"/>
                            <a:pt x="21313" y="20848"/>
                            <a:pt x="21670" y="905"/>
                          </a:cubicBezTo>
                          <a:lnTo>
                            <a:pt x="8192" y="0"/>
                          </a:lnTo>
                          <a:close/>
                        </a:path>
                      </a:pathLst>
                    </a:custGeom>
                    <a:solidFill>
                      <a:srgbClr val="61393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42" name="Google Shape;442;p13"/>
                    <p:cNvSpPr/>
                    <p:nvPr/>
                  </p:nvSpPr>
                  <p:spPr>
                    <a:xfrm flipH="1" rot="545936">
                      <a:off x="6787794" y="1546766"/>
                      <a:ext cx="653318" cy="574436"/>
                    </a:xfrm>
                    <a:custGeom>
                      <a:rect b="b" l="l" r="r" t="t"/>
                      <a:pathLst>
                        <a:path extrusionOk="0" h="24057" w="20408">
                          <a:moveTo>
                            <a:pt x="1601" y="1"/>
                          </a:moveTo>
                          <a:cubicBezTo>
                            <a:pt x="1096" y="1"/>
                            <a:pt x="564" y="88"/>
                            <a:pt x="0" y="268"/>
                          </a:cubicBezTo>
                          <a:lnTo>
                            <a:pt x="1548" y="6150"/>
                          </a:lnTo>
                          <a:cubicBezTo>
                            <a:pt x="1548" y="6150"/>
                            <a:pt x="7335" y="16651"/>
                            <a:pt x="9347" y="18723"/>
                          </a:cubicBezTo>
                          <a:cubicBezTo>
                            <a:pt x="11359" y="20794"/>
                            <a:pt x="19681" y="24057"/>
                            <a:pt x="19681" y="24057"/>
                          </a:cubicBezTo>
                          <a:lnTo>
                            <a:pt x="20408" y="20782"/>
                          </a:lnTo>
                          <a:lnTo>
                            <a:pt x="11668" y="15163"/>
                          </a:lnTo>
                          <a:cubicBezTo>
                            <a:pt x="11668" y="15163"/>
                            <a:pt x="10906" y="14555"/>
                            <a:pt x="8632" y="8424"/>
                          </a:cubicBezTo>
                          <a:cubicBezTo>
                            <a:pt x="6693" y="3166"/>
                            <a:pt x="4639" y="1"/>
                            <a:pt x="1601" y="1"/>
                          </a:cubicBezTo>
                          <a:close/>
                        </a:path>
                      </a:pathLst>
                    </a:custGeom>
                    <a:solidFill>
                      <a:srgbClr val="61393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43" name="Google Shape;443;p13"/>
                    <p:cNvSpPr/>
                    <p:nvPr/>
                  </p:nvSpPr>
                  <p:spPr>
                    <a:xfrm flipH="1" rot="545888">
                      <a:off x="7290730" y="2505618"/>
                      <a:ext cx="546458" cy="1452354"/>
                    </a:xfrm>
                    <a:custGeom>
                      <a:rect b="b" l="l" r="r" t="t"/>
                      <a:pathLst>
                        <a:path extrusionOk="0" h="60175" w="21670">
                          <a:moveTo>
                            <a:pt x="8192" y="0"/>
                          </a:moveTo>
                          <a:cubicBezTo>
                            <a:pt x="8192" y="0"/>
                            <a:pt x="6478" y="8680"/>
                            <a:pt x="6763" y="21765"/>
                          </a:cubicBezTo>
                          <a:cubicBezTo>
                            <a:pt x="6763" y="21765"/>
                            <a:pt x="1" y="31730"/>
                            <a:pt x="5585" y="60174"/>
                          </a:cubicBezTo>
                          <a:lnTo>
                            <a:pt x="8502" y="60174"/>
                          </a:lnTo>
                          <a:cubicBezTo>
                            <a:pt x="8502" y="60174"/>
                            <a:pt x="10895" y="35969"/>
                            <a:pt x="12728" y="29420"/>
                          </a:cubicBezTo>
                          <a:cubicBezTo>
                            <a:pt x="14550" y="22860"/>
                            <a:pt x="21313" y="20848"/>
                            <a:pt x="21670" y="905"/>
                          </a:cubicBezTo>
                          <a:lnTo>
                            <a:pt x="8192" y="0"/>
                          </a:lnTo>
                          <a:close/>
                        </a:path>
                      </a:pathLst>
                    </a:custGeom>
                    <a:solidFill>
                      <a:srgbClr val="61393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44" name="Google Shape;444;p13"/>
                    <p:cNvSpPr/>
                    <p:nvPr/>
                  </p:nvSpPr>
                  <p:spPr>
                    <a:xfrm flipH="1" rot="545888">
                      <a:off x="7299940" y="2191134"/>
                      <a:ext cx="1125951" cy="1337758"/>
                    </a:xfrm>
                    <a:custGeom>
                      <a:rect b="b" l="l" r="r" t="t"/>
                      <a:pathLst>
                        <a:path extrusionOk="0" h="55427" w="44650">
                          <a:moveTo>
                            <a:pt x="31541" y="1"/>
                          </a:moveTo>
                          <a:cubicBezTo>
                            <a:pt x="31541" y="1"/>
                            <a:pt x="18599" y="2632"/>
                            <a:pt x="11336" y="22551"/>
                          </a:cubicBezTo>
                          <a:cubicBezTo>
                            <a:pt x="11336" y="22551"/>
                            <a:pt x="10383" y="20968"/>
                            <a:pt x="9014" y="20063"/>
                          </a:cubicBezTo>
                          <a:cubicBezTo>
                            <a:pt x="8716" y="19872"/>
                            <a:pt x="8419" y="19705"/>
                            <a:pt x="8085" y="19598"/>
                          </a:cubicBezTo>
                          <a:cubicBezTo>
                            <a:pt x="7805" y="19503"/>
                            <a:pt x="7514" y="19449"/>
                            <a:pt x="7216" y="19449"/>
                          </a:cubicBezTo>
                          <a:cubicBezTo>
                            <a:pt x="6918" y="19449"/>
                            <a:pt x="6615" y="19503"/>
                            <a:pt x="6311" y="19622"/>
                          </a:cubicBezTo>
                          <a:cubicBezTo>
                            <a:pt x="3728" y="20670"/>
                            <a:pt x="7264" y="22920"/>
                            <a:pt x="4799" y="24980"/>
                          </a:cubicBezTo>
                          <a:cubicBezTo>
                            <a:pt x="2323" y="27040"/>
                            <a:pt x="1" y="30873"/>
                            <a:pt x="4799" y="34302"/>
                          </a:cubicBezTo>
                          <a:cubicBezTo>
                            <a:pt x="9597" y="37731"/>
                            <a:pt x="7561" y="42280"/>
                            <a:pt x="9050" y="45828"/>
                          </a:cubicBezTo>
                          <a:cubicBezTo>
                            <a:pt x="11145" y="50815"/>
                            <a:pt x="16503" y="51596"/>
                            <a:pt x="20959" y="51596"/>
                          </a:cubicBezTo>
                          <a:cubicBezTo>
                            <a:pt x="22630" y="51596"/>
                            <a:pt x="24175" y="51486"/>
                            <a:pt x="25373" y="51447"/>
                          </a:cubicBezTo>
                          <a:cubicBezTo>
                            <a:pt x="25440" y="51445"/>
                            <a:pt x="25507" y="51444"/>
                            <a:pt x="25572" y="51444"/>
                          </a:cubicBezTo>
                          <a:cubicBezTo>
                            <a:pt x="29718" y="51444"/>
                            <a:pt x="29963" y="55426"/>
                            <a:pt x="33635" y="55426"/>
                          </a:cubicBezTo>
                          <a:cubicBezTo>
                            <a:pt x="33682" y="55426"/>
                            <a:pt x="33730" y="55425"/>
                            <a:pt x="33779" y="55424"/>
                          </a:cubicBezTo>
                          <a:cubicBezTo>
                            <a:pt x="36529" y="55353"/>
                            <a:pt x="36482" y="51174"/>
                            <a:pt x="36482" y="51174"/>
                          </a:cubicBezTo>
                          <a:cubicBezTo>
                            <a:pt x="36482" y="51174"/>
                            <a:pt x="44649" y="35398"/>
                            <a:pt x="44352" y="4418"/>
                          </a:cubicBezTo>
                          <a:lnTo>
                            <a:pt x="31541" y="1"/>
                          </a:ln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45" name="Google Shape;445;p13"/>
                    <p:cNvSpPr/>
                    <p:nvPr/>
                  </p:nvSpPr>
                  <p:spPr>
                    <a:xfrm flipH="1" rot="545834">
                      <a:off x="7137201" y="1543548"/>
                      <a:ext cx="701159" cy="682988"/>
                    </a:xfrm>
                    <a:custGeom>
                      <a:rect b="b" l="l" r="r" t="t"/>
                      <a:pathLst>
                        <a:path extrusionOk="0" h="31019" w="27802">
                          <a:moveTo>
                            <a:pt x="6387" y="1"/>
                          </a:moveTo>
                          <a:cubicBezTo>
                            <a:pt x="5801" y="1"/>
                            <a:pt x="5184" y="161"/>
                            <a:pt x="4477" y="567"/>
                          </a:cubicBezTo>
                          <a:cubicBezTo>
                            <a:pt x="0" y="3150"/>
                            <a:pt x="2096" y="12020"/>
                            <a:pt x="3227" y="16628"/>
                          </a:cubicBezTo>
                          <a:cubicBezTo>
                            <a:pt x="3644" y="18355"/>
                            <a:pt x="4180" y="22867"/>
                            <a:pt x="3168" y="26594"/>
                          </a:cubicBezTo>
                          <a:cubicBezTo>
                            <a:pt x="3168" y="26594"/>
                            <a:pt x="8852" y="31019"/>
                            <a:pt x="15481" y="31019"/>
                          </a:cubicBezTo>
                          <a:cubicBezTo>
                            <a:pt x="15642" y="31019"/>
                            <a:pt x="15804" y="31016"/>
                            <a:pt x="15967" y="31011"/>
                          </a:cubicBezTo>
                          <a:lnTo>
                            <a:pt x="19693" y="22903"/>
                          </a:lnTo>
                          <a:cubicBezTo>
                            <a:pt x="19693" y="22903"/>
                            <a:pt x="27802" y="13211"/>
                            <a:pt x="20336" y="1805"/>
                          </a:cubicBezTo>
                          <a:lnTo>
                            <a:pt x="20336" y="1805"/>
                          </a:lnTo>
                          <a:cubicBezTo>
                            <a:pt x="20336" y="1805"/>
                            <a:pt x="18630" y="2383"/>
                            <a:pt x="15963" y="2383"/>
                          </a:cubicBezTo>
                          <a:cubicBezTo>
                            <a:pt x="15100" y="2383"/>
                            <a:pt x="14136" y="2322"/>
                            <a:pt x="13097" y="2162"/>
                          </a:cubicBezTo>
                          <a:cubicBezTo>
                            <a:pt x="9852" y="1671"/>
                            <a:pt x="8280" y="1"/>
                            <a:pt x="6387" y="1"/>
                          </a:cubicBezTo>
                          <a:close/>
                        </a:path>
                      </a:pathLst>
                    </a:custGeom>
                    <a:solidFill>
                      <a:srgbClr val="F999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46" name="Google Shape;446;p13"/>
                    <p:cNvSpPr/>
                    <p:nvPr/>
                  </p:nvSpPr>
                  <p:spPr>
                    <a:xfrm flipH="1" rot="545888">
                      <a:off x="7816837" y="2559423"/>
                      <a:ext cx="26730" cy="25318"/>
                    </a:xfrm>
                    <a:custGeom>
                      <a:rect b="b" l="l" r="r" t="t"/>
                      <a:pathLst>
                        <a:path extrusionOk="0" h="1049" w="1060">
                          <a:moveTo>
                            <a:pt x="536" y="1"/>
                          </a:moveTo>
                          <a:cubicBezTo>
                            <a:pt x="238" y="1"/>
                            <a:pt x="0" y="227"/>
                            <a:pt x="0" y="524"/>
                          </a:cubicBezTo>
                          <a:cubicBezTo>
                            <a:pt x="0" y="810"/>
                            <a:pt x="238" y="1048"/>
                            <a:pt x="536" y="1048"/>
                          </a:cubicBezTo>
                          <a:cubicBezTo>
                            <a:pt x="822" y="1048"/>
                            <a:pt x="1060" y="810"/>
                            <a:pt x="1060" y="524"/>
                          </a:cubicBezTo>
                          <a:cubicBezTo>
                            <a:pt x="1060" y="227"/>
                            <a:pt x="822" y="1"/>
                            <a:pt x="536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47" name="Google Shape;447;p13"/>
                    <p:cNvSpPr/>
                    <p:nvPr/>
                  </p:nvSpPr>
                  <p:spPr>
                    <a:xfrm flipH="1" rot="545888">
                      <a:off x="7570845" y="2608465"/>
                      <a:ext cx="26453" cy="25584"/>
                    </a:xfrm>
                    <a:custGeom>
                      <a:rect b="b" l="l" r="r" t="t"/>
                      <a:pathLst>
                        <a:path extrusionOk="0" h="1060" w="1049">
                          <a:moveTo>
                            <a:pt x="525" y="0"/>
                          </a:moveTo>
                          <a:cubicBezTo>
                            <a:pt x="239" y="0"/>
                            <a:pt x="1" y="238"/>
                            <a:pt x="1" y="536"/>
                          </a:cubicBezTo>
                          <a:cubicBezTo>
                            <a:pt x="1" y="822"/>
                            <a:pt x="239" y="1060"/>
                            <a:pt x="525" y="1060"/>
                          </a:cubicBezTo>
                          <a:cubicBezTo>
                            <a:pt x="811" y="1060"/>
                            <a:pt x="1049" y="822"/>
                            <a:pt x="1049" y="536"/>
                          </a:cubicBezTo>
                          <a:cubicBezTo>
                            <a:pt x="1049" y="238"/>
                            <a:pt x="811" y="0"/>
                            <a:pt x="525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48" name="Google Shape;448;p13"/>
                    <p:cNvSpPr/>
                    <p:nvPr/>
                  </p:nvSpPr>
                  <p:spPr>
                    <a:xfrm flipH="1" rot="545888">
                      <a:off x="7712071" y="2374188"/>
                      <a:ext cx="26756" cy="25608"/>
                    </a:xfrm>
                    <a:custGeom>
                      <a:rect b="b" l="l" r="r" t="t"/>
                      <a:pathLst>
                        <a:path extrusionOk="0" h="1061" w="1061">
                          <a:moveTo>
                            <a:pt x="537" y="1"/>
                          </a:moveTo>
                          <a:cubicBezTo>
                            <a:pt x="239" y="1"/>
                            <a:pt x="1" y="239"/>
                            <a:pt x="1" y="525"/>
                          </a:cubicBezTo>
                          <a:cubicBezTo>
                            <a:pt x="1" y="822"/>
                            <a:pt x="239" y="1061"/>
                            <a:pt x="537" y="1061"/>
                          </a:cubicBezTo>
                          <a:cubicBezTo>
                            <a:pt x="822" y="1061"/>
                            <a:pt x="1061" y="822"/>
                            <a:pt x="1061" y="525"/>
                          </a:cubicBezTo>
                          <a:cubicBezTo>
                            <a:pt x="1061" y="239"/>
                            <a:pt x="822" y="1"/>
                            <a:pt x="537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49" name="Google Shape;449;p13"/>
                    <p:cNvSpPr/>
                    <p:nvPr/>
                  </p:nvSpPr>
                  <p:spPr>
                    <a:xfrm flipH="1" rot="545888">
                      <a:off x="7651589" y="2486975"/>
                      <a:ext cx="26453" cy="25608"/>
                    </a:xfrm>
                    <a:custGeom>
                      <a:rect b="b" l="l" r="r" t="t"/>
                      <a:pathLst>
                        <a:path extrusionOk="0" h="1061" w="1049">
                          <a:moveTo>
                            <a:pt x="525" y="0"/>
                          </a:moveTo>
                          <a:cubicBezTo>
                            <a:pt x="227" y="0"/>
                            <a:pt x="1" y="239"/>
                            <a:pt x="1" y="524"/>
                          </a:cubicBezTo>
                          <a:cubicBezTo>
                            <a:pt x="1" y="822"/>
                            <a:pt x="227" y="1060"/>
                            <a:pt x="525" y="1060"/>
                          </a:cubicBezTo>
                          <a:cubicBezTo>
                            <a:pt x="810" y="1060"/>
                            <a:pt x="1049" y="822"/>
                            <a:pt x="1049" y="524"/>
                          </a:cubicBezTo>
                          <a:cubicBezTo>
                            <a:pt x="1049" y="239"/>
                            <a:pt x="810" y="0"/>
                            <a:pt x="525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50" name="Google Shape;450;p13"/>
                    <p:cNvSpPr/>
                    <p:nvPr/>
                  </p:nvSpPr>
                  <p:spPr>
                    <a:xfrm flipH="1" rot="545888">
                      <a:off x="7434488" y="2522041"/>
                      <a:ext cx="26730" cy="25608"/>
                    </a:xfrm>
                    <a:custGeom>
                      <a:rect b="b" l="l" r="r" t="t"/>
                      <a:pathLst>
                        <a:path extrusionOk="0" h="1061" w="1060">
                          <a:moveTo>
                            <a:pt x="536" y="1"/>
                          </a:moveTo>
                          <a:cubicBezTo>
                            <a:pt x="238" y="1"/>
                            <a:pt x="0" y="239"/>
                            <a:pt x="0" y="525"/>
                          </a:cubicBezTo>
                          <a:cubicBezTo>
                            <a:pt x="0" y="822"/>
                            <a:pt x="238" y="1061"/>
                            <a:pt x="536" y="1061"/>
                          </a:cubicBezTo>
                          <a:cubicBezTo>
                            <a:pt x="822" y="1061"/>
                            <a:pt x="1060" y="822"/>
                            <a:pt x="1060" y="525"/>
                          </a:cubicBezTo>
                          <a:cubicBezTo>
                            <a:pt x="1060" y="239"/>
                            <a:pt x="822" y="1"/>
                            <a:pt x="536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51" name="Google Shape;451;p13"/>
                    <p:cNvSpPr/>
                    <p:nvPr/>
                  </p:nvSpPr>
                  <p:spPr>
                    <a:xfrm flipH="1" rot="545888">
                      <a:off x="7576098" y="2289583"/>
                      <a:ext cx="26730" cy="25294"/>
                    </a:xfrm>
                    <a:custGeom>
                      <a:rect b="b" l="l" r="r" t="t"/>
                      <a:pathLst>
                        <a:path extrusionOk="0" h="1048" w="1060">
                          <a:moveTo>
                            <a:pt x="536" y="0"/>
                          </a:moveTo>
                          <a:cubicBezTo>
                            <a:pt x="238" y="0"/>
                            <a:pt x="0" y="238"/>
                            <a:pt x="0" y="524"/>
                          </a:cubicBezTo>
                          <a:cubicBezTo>
                            <a:pt x="0" y="810"/>
                            <a:pt x="238" y="1048"/>
                            <a:pt x="536" y="1048"/>
                          </a:cubicBezTo>
                          <a:cubicBezTo>
                            <a:pt x="822" y="1048"/>
                            <a:pt x="1060" y="810"/>
                            <a:pt x="1060" y="524"/>
                          </a:cubicBezTo>
                          <a:cubicBezTo>
                            <a:pt x="1060" y="238"/>
                            <a:pt x="822" y="0"/>
                            <a:pt x="536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52" name="Google Shape;452;p13"/>
                    <p:cNvSpPr/>
                    <p:nvPr/>
                  </p:nvSpPr>
                  <p:spPr>
                    <a:xfrm flipH="1" rot="545888">
                      <a:off x="7810183" y="2977584"/>
                      <a:ext cx="26453" cy="25608"/>
                    </a:xfrm>
                    <a:custGeom>
                      <a:rect b="b" l="l" r="r" t="t"/>
                      <a:pathLst>
                        <a:path extrusionOk="0" h="1061" w="1049">
                          <a:moveTo>
                            <a:pt x="524" y="0"/>
                          </a:moveTo>
                          <a:cubicBezTo>
                            <a:pt x="227" y="0"/>
                            <a:pt x="1" y="239"/>
                            <a:pt x="1" y="536"/>
                          </a:cubicBezTo>
                          <a:cubicBezTo>
                            <a:pt x="1" y="822"/>
                            <a:pt x="227" y="1060"/>
                            <a:pt x="524" y="1060"/>
                          </a:cubicBezTo>
                          <a:cubicBezTo>
                            <a:pt x="810" y="1060"/>
                            <a:pt x="1048" y="822"/>
                            <a:pt x="1048" y="536"/>
                          </a:cubicBezTo>
                          <a:cubicBezTo>
                            <a:pt x="1048" y="239"/>
                            <a:pt x="810" y="0"/>
                            <a:pt x="524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53" name="Google Shape;453;p13"/>
                    <p:cNvSpPr/>
                    <p:nvPr/>
                  </p:nvSpPr>
                  <p:spPr>
                    <a:xfrm flipH="1" rot="545888">
                      <a:off x="7868374" y="2452147"/>
                      <a:ext cx="26453" cy="25318"/>
                    </a:xfrm>
                    <a:custGeom>
                      <a:rect b="b" l="l" r="r" t="t"/>
                      <a:pathLst>
                        <a:path extrusionOk="0" h="1049" w="1049">
                          <a:moveTo>
                            <a:pt x="524" y="1"/>
                          </a:moveTo>
                          <a:cubicBezTo>
                            <a:pt x="239" y="1"/>
                            <a:pt x="0" y="227"/>
                            <a:pt x="0" y="525"/>
                          </a:cubicBezTo>
                          <a:cubicBezTo>
                            <a:pt x="0" y="810"/>
                            <a:pt x="239" y="1049"/>
                            <a:pt x="524" y="1049"/>
                          </a:cubicBezTo>
                          <a:cubicBezTo>
                            <a:pt x="822" y="1049"/>
                            <a:pt x="1048" y="810"/>
                            <a:pt x="1048" y="525"/>
                          </a:cubicBezTo>
                          <a:cubicBezTo>
                            <a:pt x="1048" y="227"/>
                            <a:pt x="822" y="1"/>
                            <a:pt x="524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54" name="Google Shape;454;p13"/>
                    <p:cNvSpPr/>
                    <p:nvPr/>
                  </p:nvSpPr>
                  <p:spPr>
                    <a:xfrm flipH="1" rot="545888">
                      <a:off x="7749568" y="2252463"/>
                      <a:ext cx="26428" cy="25294"/>
                    </a:xfrm>
                    <a:custGeom>
                      <a:rect b="b" l="l" r="r" t="t"/>
                      <a:pathLst>
                        <a:path extrusionOk="0" h="1048" w="1048">
                          <a:moveTo>
                            <a:pt x="524" y="0"/>
                          </a:moveTo>
                          <a:cubicBezTo>
                            <a:pt x="226" y="0"/>
                            <a:pt x="0" y="226"/>
                            <a:pt x="0" y="524"/>
                          </a:cubicBezTo>
                          <a:cubicBezTo>
                            <a:pt x="0" y="810"/>
                            <a:pt x="226" y="1048"/>
                            <a:pt x="524" y="1048"/>
                          </a:cubicBezTo>
                          <a:cubicBezTo>
                            <a:pt x="810" y="1048"/>
                            <a:pt x="1048" y="810"/>
                            <a:pt x="1048" y="524"/>
                          </a:cubicBezTo>
                          <a:cubicBezTo>
                            <a:pt x="1048" y="226"/>
                            <a:pt x="810" y="0"/>
                            <a:pt x="524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55" name="Google Shape;455;p13"/>
                    <p:cNvSpPr/>
                    <p:nvPr/>
                  </p:nvSpPr>
                  <p:spPr>
                    <a:xfrm flipH="1" rot="545888">
                      <a:off x="7872195" y="2323908"/>
                      <a:ext cx="26730" cy="25608"/>
                    </a:xfrm>
                    <a:custGeom>
                      <a:rect b="b" l="l" r="r" t="t"/>
                      <a:pathLst>
                        <a:path extrusionOk="0" h="1061" w="1060">
                          <a:moveTo>
                            <a:pt x="524" y="0"/>
                          </a:moveTo>
                          <a:cubicBezTo>
                            <a:pt x="238" y="0"/>
                            <a:pt x="0" y="239"/>
                            <a:pt x="0" y="536"/>
                          </a:cubicBezTo>
                          <a:cubicBezTo>
                            <a:pt x="0" y="822"/>
                            <a:pt x="238" y="1060"/>
                            <a:pt x="524" y="1060"/>
                          </a:cubicBezTo>
                          <a:cubicBezTo>
                            <a:pt x="822" y="1060"/>
                            <a:pt x="1060" y="822"/>
                            <a:pt x="1060" y="536"/>
                          </a:cubicBezTo>
                          <a:cubicBezTo>
                            <a:pt x="1060" y="239"/>
                            <a:pt x="822" y="0"/>
                            <a:pt x="524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56" name="Google Shape;456;p13"/>
                    <p:cNvSpPr/>
                    <p:nvPr/>
                  </p:nvSpPr>
                  <p:spPr>
                    <a:xfrm flipH="1" rot="545888">
                      <a:off x="7752928" y="2732779"/>
                      <a:ext cx="26756" cy="25608"/>
                    </a:xfrm>
                    <a:custGeom>
                      <a:rect b="b" l="l" r="r" t="t"/>
                      <a:pathLst>
                        <a:path extrusionOk="0" h="1061" w="1061">
                          <a:moveTo>
                            <a:pt x="536" y="0"/>
                          </a:moveTo>
                          <a:cubicBezTo>
                            <a:pt x="239" y="0"/>
                            <a:pt x="1" y="239"/>
                            <a:pt x="1" y="524"/>
                          </a:cubicBezTo>
                          <a:cubicBezTo>
                            <a:pt x="1" y="822"/>
                            <a:pt x="239" y="1060"/>
                            <a:pt x="536" y="1060"/>
                          </a:cubicBezTo>
                          <a:cubicBezTo>
                            <a:pt x="822" y="1060"/>
                            <a:pt x="1060" y="822"/>
                            <a:pt x="1060" y="524"/>
                          </a:cubicBezTo>
                          <a:cubicBezTo>
                            <a:pt x="1060" y="239"/>
                            <a:pt x="822" y="0"/>
                            <a:pt x="536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57" name="Google Shape;457;p13"/>
                    <p:cNvSpPr/>
                    <p:nvPr/>
                  </p:nvSpPr>
                  <p:spPr>
                    <a:xfrm flipH="1" rot="545888">
                      <a:off x="7472378" y="2755632"/>
                      <a:ext cx="26756" cy="25318"/>
                    </a:xfrm>
                    <a:custGeom>
                      <a:rect b="b" l="l" r="r" t="t"/>
                      <a:pathLst>
                        <a:path extrusionOk="0" h="1049" w="1061">
                          <a:moveTo>
                            <a:pt x="537" y="1"/>
                          </a:moveTo>
                          <a:cubicBezTo>
                            <a:pt x="239" y="1"/>
                            <a:pt x="1" y="239"/>
                            <a:pt x="1" y="524"/>
                          </a:cubicBezTo>
                          <a:cubicBezTo>
                            <a:pt x="1" y="810"/>
                            <a:pt x="239" y="1048"/>
                            <a:pt x="537" y="1048"/>
                          </a:cubicBezTo>
                          <a:cubicBezTo>
                            <a:pt x="822" y="1048"/>
                            <a:pt x="1060" y="810"/>
                            <a:pt x="1060" y="524"/>
                          </a:cubicBezTo>
                          <a:cubicBezTo>
                            <a:pt x="1060" y="239"/>
                            <a:pt x="822" y="1"/>
                            <a:pt x="537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58" name="Google Shape;458;p13"/>
                    <p:cNvSpPr/>
                    <p:nvPr/>
                  </p:nvSpPr>
                  <p:spPr>
                    <a:xfrm flipH="1" rot="545888">
                      <a:off x="7534285" y="2398666"/>
                      <a:ext cx="26756" cy="25318"/>
                    </a:xfrm>
                    <a:custGeom>
                      <a:rect b="b" l="l" r="r" t="t"/>
                      <a:pathLst>
                        <a:path extrusionOk="0" h="1049" w="1061">
                          <a:moveTo>
                            <a:pt x="525" y="1"/>
                          </a:moveTo>
                          <a:cubicBezTo>
                            <a:pt x="239" y="1"/>
                            <a:pt x="1" y="227"/>
                            <a:pt x="1" y="525"/>
                          </a:cubicBezTo>
                          <a:cubicBezTo>
                            <a:pt x="1" y="810"/>
                            <a:pt x="239" y="1049"/>
                            <a:pt x="525" y="1049"/>
                          </a:cubicBezTo>
                          <a:cubicBezTo>
                            <a:pt x="822" y="1049"/>
                            <a:pt x="1061" y="810"/>
                            <a:pt x="1061" y="525"/>
                          </a:cubicBezTo>
                          <a:cubicBezTo>
                            <a:pt x="1061" y="227"/>
                            <a:pt x="822" y="1"/>
                            <a:pt x="525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59" name="Google Shape;459;p13"/>
                    <p:cNvSpPr/>
                    <p:nvPr/>
                  </p:nvSpPr>
                  <p:spPr>
                    <a:xfrm flipH="1" rot="545888">
                      <a:off x="7630114" y="2878637"/>
                      <a:ext cx="26453" cy="25294"/>
                    </a:xfrm>
                    <a:custGeom>
                      <a:rect b="b" l="l" r="r" t="t"/>
                      <a:pathLst>
                        <a:path extrusionOk="0" h="1048" w="1049">
                          <a:moveTo>
                            <a:pt x="525" y="0"/>
                          </a:moveTo>
                          <a:cubicBezTo>
                            <a:pt x="239" y="0"/>
                            <a:pt x="1" y="226"/>
                            <a:pt x="1" y="524"/>
                          </a:cubicBezTo>
                          <a:cubicBezTo>
                            <a:pt x="1" y="810"/>
                            <a:pt x="239" y="1048"/>
                            <a:pt x="525" y="1048"/>
                          </a:cubicBezTo>
                          <a:cubicBezTo>
                            <a:pt x="810" y="1048"/>
                            <a:pt x="1048" y="810"/>
                            <a:pt x="1048" y="524"/>
                          </a:cubicBezTo>
                          <a:cubicBezTo>
                            <a:pt x="1048" y="226"/>
                            <a:pt x="810" y="0"/>
                            <a:pt x="525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60" name="Google Shape;460;p13"/>
                    <p:cNvSpPr/>
                    <p:nvPr/>
                  </p:nvSpPr>
                  <p:spPr>
                    <a:xfrm flipH="1" rot="545888">
                      <a:off x="7713416" y="3121260"/>
                      <a:ext cx="26756" cy="25294"/>
                    </a:xfrm>
                    <a:custGeom>
                      <a:rect b="b" l="l" r="r" t="t"/>
                      <a:pathLst>
                        <a:path extrusionOk="0" h="1048" w="1061">
                          <a:moveTo>
                            <a:pt x="525" y="0"/>
                          </a:moveTo>
                          <a:cubicBezTo>
                            <a:pt x="239" y="0"/>
                            <a:pt x="1" y="226"/>
                            <a:pt x="1" y="524"/>
                          </a:cubicBezTo>
                          <a:cubicBezTo>
                            <a:pt x="1" y="810"/>
                            <a:pt x="239" y="1048"/>
                            <a:pt x="525" y="1048"/>
                          </a:cubicBezTo>
                          <a:cubicBezTo>
                            <a:pt x="822" y="1048"/>
                            <a:pt x="1060" y="810"/>
                            <a:pt x="1060" y="524"/>
                          </a:cubicBezTo>
                          <a:cubicBezTo>
                            <a:pt x="1060" y="226"/>
                            <a:pt x="822" y="0"/>
                            <a:pt x="525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61" name="Google Shape;461;p13"/>
                    <p:cNvSpPr/>
                    <p:nvPr/>
                  </p:nvSpPr>
                  <p:spPr>
                    <a:xfrm flipH="1" rot="545888">
                      <a:off x="7381829" y="2909005"/>
                      <a:ext cx="26730" cy="25608"/>
                    </a:xfrm>
                    <a:custGeom>
                      <a:rect b="b" l="l" r="r" t="t"/>
                      <a:pathLst>
                        <a:path extrusionOk="0" h="1061" w="1060">
                          <a:moveTo>
                            <a:pt x="536" y="0"/>
                          </a:moveTo>
                          <a:cubicBezTo>
                            <a:pt x="238" y="0"/>
                            <a:pt x="0" y="239"/>
                            <a:pt x="0" y="536"/>
                          </a:cubicBezTo>
                          <a:cubicBezTo>
                            <a:pt x="0" y="822"/>
                            <a:pt x="238" y="1060"/>
                            <a:pt x="536" y="1060"/>
                          </a:cubicBezTo>
                          <a:cubicBezTo>
                            <a:pt x="822" y="1060"/>
                            <a:pt x="1060" y="822"/>
                            <a:pt x="1060" y="536"/>
                          </a:cubicBezTo>
                          <a:cubicBezTo>
                            <a:pt x="1060" y="239"/>
                            <a:pt x="822" y="0"/>
                            <a:pt x="536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62" name="Google Shape;462;p13"/>
                    <p:cNvSpPr/>
                    <p:nvPr/>
                  </p:nvSpPr>
                  <p:spPr>
                    <a:xfrm flipH="1" rot="545888">
                      <a:off x="7550222" y="3033719"/>
                      <a:ext cx="26756" cy="25608"/>
                    </a:xfrm>
                    <a:custGeom>
                      <a:rect b="b" l="l" r="r" t="t"/>
                      <a:pathLst>
                        <a:path extrusionOk="0" h="1061" w="1061">
                          <a:moveTo>
                            <a:pt x="524" y="1"/>
                          </a:moveTo>
                          <a:cubicBezTo>
                            <a:pt x="239" y="1"/>
                            <a:pt x="1" y="239"/>
                            <a:pt x="1" y="537"/>
                          </a:cubicBezTo>
                          <a:cubicBezTo>
                            <a:pt x="1" y="823"/>
                            <a:pt x="239" y="1061"/>
                            <a:pt x="524" y="1061"/>
                          </a:cubicBezTo>
                          <a:cubicBezTo>
                            <a:pt x="822" y="1061"/>
                            <a:pt x="1060" y="823"/>
                            <a:pt x="1060" y="537"/>
                          </a:cubicBezTo>
                          <a:cubicBezTo>
                            <a:pt x="1060" y="239"/>
                            <a:pt x="822" y="1"/>
                            <a:pt x="524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63" name="Google Shape;463;p13"/>
                    <p:cNvSpPr/>
                    <p:nvPr/>
                  </p:nvSpPr>
                  <p:spPr>
                    <a:xfrm flipH="1" rot="545888">
                      <a:off x="7784917" y="3359353"/>
                      <a:ext cx="26756" cy="25294"/>
                    </a:xfrm>
                    <a:custGeom>
                      <a:rect b="b" l="l" r="r" t="t"/>
                      <a:pathLst>
                        <a:path extrusionOk="0" h="1048" w="1061">
                          <a:moveTo>
                            <a:pt x="525" y="0"/>
                          </a:moveTo>
                          <a:cubicBezTo>
                            <a:pt x="239" y="0"/>
                            <a:pt x="1" y="238"/>
                            <a:pt x="1" y="524"/>
                          </a:cubicBezTo>
                          <a:cubicBezTo>
                            <a:pt x="1" y="810"/>
                            <a:pt x="239" y="1048"/>
                            <a:pt x="525" y="1048"/>
                          </a:cubicBezTo>
                          <a:cubicBezTo>
                            <a:pt x="822" y="1048"/>
                            <a:pt x="1061" y="810"/>
                            <a:pt x="1061" y="524"/>
                          </a:cubicBezTo>
                          <a:cubicBezTo>
                            <a:pt x="1061" y="238"/>
                            <a:pt x="822" y="0"/>
                            <a:pt x="525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64" name="Google Shape;464;p13"/>
                    <p:cNvSpPr/>
                    <p:nvPr/>
                  </p:nvSpPr>
                  <p:spPr>
                    <a:xfrm flipH="1" rot="545888">
                      <a:off x="7591374" y="3261136"/>
                      <a:ext cx="26756" cy="25608"/>
                    </a:xfrm>
                    <a:custGeom>
                      <a:rect b="b" l="l" r="r" t="t"/>
                      <a:pathLst>
                        <a:path extrusionOk="0" h="1061" w="1061">
                          <a:moveTo>
                            <a:pt x="537" y="1"/>
                          </a:moveTo>
                          <a:cubicBezTo>
                            <a:pt x="239" y="1"/>
                            <a:pt x="1" y="239"/>
                            <a:pt x="1" y="525"/>
                          </a:cubicBezTo>
                          <a:cubicBezTo>
                            <a:pt x="1" y="822"/>
                            <a:pt x="239" y="1060"/>
                            <a:pt x="537" y="1060"/>
                          </a:cubicBezTo>
                          <a:cubicBezTo>
                            <a:pt x="822" y="1060"/>
                            <a:pt x="1061" y="822"/>
                            <a:pt x="1061" y="525"/>
                          </a:cubicBezTo>
                          <a:cubicBezTo>
                            <a:pt x="1061" y="239"/>
                            <a:pt x="822" y="1"/>
                            <a:pt x="537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65" name="Google Shape;465;p13"/>
                    <p:cNvSpPr/>
                    <p:nvPr/>
                  </p:nvSpPr>
                  <p:spPr>
                    <a:xfrm flipH="1" rot="545888">
                      <a:off x="7406435" y="3155569"/>
                      <a:ext cx="26428" cy="25584"/>
                    </a:xfrm>
                    <a:custGeom>
                      <a:rect b="b" l="l" r="r" t="t"/>
                      <a:pathLst>
                        <a:path extrusionOk="0" h="1060" w="1048">
                          <a:moveTo>
                            <a:pt x="524" y="0"/>
                          </a:moveTo>
                          <a:cubicBezTo>
                            <a:pt x="238" y="0"/>
                            <a:pt x="0" y="238"/>
                            <a:pt x="0" y="524"/>
                          </a:cubicBezTo>
                          <a:cubicBezTo>
                            <a:pt x="0" y="822"/>
                            <a:pt x="238" y="1060"/>
                            <a:pt x="524" y="1060"/>
                          </a:cubicBezTo>
                          <a:cubicBezTo>
                            <a:pt x="822" y="1060"/>
                            <a:pt x="1048" y="822"/>
                            <a:pt x="1048" y="524"/>
                          </a:cubicBezTo>
                          <a:cubicBezTo>
                            <a:pt x="1048" y="238"/>
                            <a:pt x="822" y="0"/>
                            <a:pt x="524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66" name="Google Shape;466;p13"/>
                    <p:cNvSpPr/>
                    <p:nvPr/>
                  </p:nvSpPr>
                  <p:spPr>
                    <a:xfrm flipH="1" rot="545888">
                      <a:off x="7464951" y="3386625"/>
                      <a:ext cx="26453" cy="25608"/>
                    </a:xfrm>
                    <a:custGeom>
                      <a:rect b="b" l="l" r="r" t="t"/>
                      <a:pathLst>
                        <a:path extrusionOk="0" h="1061" w="1049">
                          <a:moveTo>
                            <a:pt x="525" y="1"/>
                          </a:moveTo>
                          <a:cubicBezTo>
                            <a:pt x="239" y="1"/>
                            <a:pt x="1" y="239"/>
                            <a:pt x="1" y="525"/>
                          </a:cubicBezTo>
                          <a:cubicBezTo>
                            <a:pt x="1" y="822"/>
                            <a:pt x="239" y="1060"/>
                            <a:pt x="525" y="1060"/>
                          </a:cubicBezTo>
                          <a:cubicBezTo>
                            <a:pt x="811" y="1060"/>
                            <a:pt x="1049" y="822"/>
                            <a:pt x="1049" y="525"/>
                          </a:cubicBezTo>
                          <a:cubicBezTo>
                            <a:pt x="1049" y="239"/>
                            <a:pt x="811" y="1"/>
                            <a:pt x="525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67" name="Google Shape;467;p13"/>
                    <p:cNvSpPr/>
                    <p:nvPr/>
                  </p:nvSpPr>
                  <p:spPr>
                    <a:xfrm flipH="1" rot="-341">
                      <a:off x="7374591" y="3837071"/>
                      <a:ext cx="245205" cy="199371"/>
                    </a:xfrm>
                    <a:custGeom>
                      <a:rect b="b" l="l" r="r" t="t"/>
                      <a:pathLst>
                        <a:path extrusionOk="0" h="8247" w="9741">
                          <a:moveTo>
                            <a:pt x="4861" y="1"/>
                          </a:moveTo>
                          <a:cubicBezTo>
                            <a:pt x="3778" y="1"/>
                            <a:pt x="2123" y="792"/>
                            <a:pt x="1965" y="2508"/>
                          </a:cubicBezTo>
                          <a:cubicBezTo>
                            <a:pt x="1965" y="2508"/>
                            <a:pt x="1580" y="2146"/>
                            <a:pt x="1256" y="2146"/>
                          </a:cubicBezTo>
                          <a:cubicBezTo>
                            <a:pt x="961" y="2146"/>
                            <a:pt x="716" y="2446"/>
                            <a:pt x="858" y="3591"/>
                          </a:cubicBezTo>
                          <a:cubicBezTo>
                            <a:pt x="1037" y="5008"/>
                            <a:pt x="1" y="6628"/>
                            <a:pt x="560" y="8247"/>
                          </a:cubicBezTo>
                          <a:lnTo>
                            <a:pt x="9228" y="8247"/>
                          </a:lnTo>
                          <a:cubicBezTo>
                            <a:pt x="9228" y="8247"/>
                            <a:pt x="9740" y="7997"/>
                            <a:pt x="9478" y="6735"/>
                          </a:cubicBezTo>
                          <a:cubicBezTo>
                            <a:pt x="9454" y="6639"/>
                            <a:pt x="9431" y="6544"/>
                            <a:pt x="9407" y="6449"/>
                          </a:cubicBezTo>
                          <a:cubicBezTo>
                            <a:pt x="9133" y="5437"/>
                            <a:pt x="7526" y="5449"/>
                            <a:pt x="6549" y="4044"/>
                          </a:cubicBezTo>
                          <a:cubicBezTo>
                            <a:pt x="6073" y="3341"/>
                            <a:pt x="5740" y="2294"/>
                            <a:pt x="5799" y="591"/>
                          </a:cubicBezTo>
                          <a:cubicBezTo>
                            <a:pt x="5811" y="203"/>
                            <a:pt x="5409" y="1"/>
                            <a:pt x="4861" y="1"/>
                          </a:cubicBezTo>
                          <a:close/>
                        </a:path>
                      </a:pathLst>
                    </a:custGeom>
                    <a:solidFill>
                      <a:srgbClr val="BE3C3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68" name="Google Shape;468;p13"/>
                    <p:cNvSpPr/>
                    <p:nvPr/>
                  </p:nvSpPr>
                  <p:spPr>
                    <a:xfrm flipH="1" rot="-341">
                      <a:off x="7687539" y="3874700"/>
                      <a:ext cx="245205" cy="199371"/>
                    </a:xfrm>
                    <a:custGeom>
                      <a:rect b="b" l="l" r="r" t="t"/>
                      <a:pathLst>
                        <a:path extrusionOk="0" h="8247" w="9741">
                          <a:moveTo>
                            <a:pt x="4861" y="1"/>
                          </a:moveTo>
                          <a:cubicBezTo>
                            <a:pt x="3778" y="1"/>
                            <a:pt x="2123" y="792"/>
                            <a:pt x="1965" y="2508"/>
                          </a:cubicBezTo>
                          <a:cubicBezTo>
                            <a:pt x="1965" y="2508"/>
                            <a:pt x="1580" y="2146"/>
                            <a:pt x="1256" y="2146"/>
                          </a:cubicBezTo>
                          <a:cubicBezTo>
                            <a:pt x="961" y="2146"/>
                            <a:pt x="716" y="2446"/>
                            <a:pt x="858" y="3591"/>
                          </a:cubicBezTo>
                          <a:cubicBezTo>
                            <a:pt x="1037" y="5008"/>
                            <a:pt x="1" y="6628"/>
                            <a:pt x="560" y="8247"/>
                          </a:cubicBezTo>
                          <a:lnTo>
                            <a:pt x="9228" y="8247"/>
                          </a:lnTo>
                          <a:cubicBezTo>
                            <a:pt x="9228" y="8247"/>
                            <a:pt x="9740" y="7997"/>
                            <a:pt x="9478" y="6735"/>
                          </a:cubicBezTo>
                          <a:cubicBezTo>
                            <a:pt x="9454" y="6639"/>
                            <a:pt x="9431" y="6544"/>
                            <a:pt x="9407" y="6449"/>
                          </a:cubicBezTo>
                          <a:cubicBezTo>
                            <a:pt x="9133" y="5437"/>
                            <a:pt x="7526" y="5449"/>
                            <a:pt x="6549" y="4044"/>
                          </a:cubicBezTo>
                          <a:cubicBezTo>
                            <a:pt x="6073" y="3341"/>
                            <a:pt x="5740" y="2294"/>
                            <a:pt x="5799" y="591"/>
                          </a:cubicBezTo>
                          <a:cubicBezTo>
                            <a:pt x="5811" y="203"/>
                            <a:pt x="5409" y="1"/>
                            <a:pt x="4861" y="1"/>
                          </a:cubicBezTo>
                          <a:close/>
                        </a:path>
                      </a:pathLst>
                    </a:custGeom>
                    <a:solidFill>
                      <a:srgbClr val="BE3C3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469" name="Google Shape;469;p13"/>
                  <p:cNvGrpSpPr/>
                  <p:nvPr/>
                </p:nvGrpSpPr>
                <p:grpSpPr>
                  <a:xfrm>
                    <a:off x="5364139" y="2400196"/>
                    <a:ext cx="1603495" cy="1995688"/>
                    <a:chOff x="4235386" y="1497030"/>
                    <a:chExt cx="1866266" cy="2838008"/>
                  </a:xfrm>
                </p:grpSpPr>
                <p:sp>
                  <p:nvSpPr>
                    <p:cNvPr id="470" name="Google Shape;470;p13"/>
                    <p:cNvSpPr/>
                    <p:nvPr/>
                  </p:nvSpPr>
                  <p:spPr>
                    <a:xfrm>
                      <a:off x="4666921" y="4132070"/>
                      <a:ext cx="255682" cy="202968"/>
                    </a:xfrm>
                    <a:custGeom>
                      <a:rect b="b" l="l" r="r" t="t"/>
                      <a:pathLst>
                        <a:path extrusionOk="0" h="6692" w="8430">
                          <a:moveTo>
                            <a:pt x="4084" y="0"/>
                          </a:moveTo>
                          <a:cubicBezTo>
                            <a:pt x="3798" y="1727"/>
                            <a:pt x="3453" y="2513"/>
                            <a:pt x="3001" y="2941"/>
                          </a:cubicBezTo>
                          <a:cubicBezTo>
                            <a:pt x="2584" y="3334"/>
                            <a:pt x="2072" y="3417"/>
                            <a:pt x="1417" y="3644"/>
                          </a:cubicBezTo>
                          <a:cubicBezTo>
                            <a:pt x="524" y="3953"/>
                            <a:pt x="203" y="4596"/>
                            <a:pt x="108" y="5215"/>
                          </a:cubicBezTo>
                          <a:cubicBezTo>
                            <a:pt x="0" y="5977"/>
                            <a:pt x="239" y="6692"/>
                            <a:pt x="239" y="6692"/>
                          </a:cubicBezTo>
                          <a:lnTo>
                            <a:pt x="7906" y="6692"/>
                          </a:lnTo>
                          <a:cubicBezTo>
                            <a:pt x="8430" y="3644"/>
                            <a:pt x="7585" y="596"/>
                            <a:pt x="7585" y="596"/>
                          </a:cubicBezTo>
                          <a:lnTo>
                            <a:pt x="4084" y="0"/>
                          </a:lnTo>
                          <a:close/>
                        </a:path>
                      </a:pathLst>
                    </a:custGeom>
                    <a:solidFill>
                      <a:srgbClr val="FC461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71" name="Google Shape;471;p13"/>
                    <p:cNvSpPr/>
                    <p:nvPr/>
                  </p:nvSpPr>
                  <p:spPr>
                    <a:xfrm>
                      <a:off x="5436090" y="4132070"/>
                      <a:ext cx="259685" cy="202968"/>
                    </a:xfrm>
                    <a:custGeom>
                      <a:rect b="b" l="l" r="r" t="t"/>
                      <a:pathLst>
                        <a:path extrusionOk="0" h="6692" w="8562">
                          <a:moveTo>
                            <a:pt x="4358" y="0"/>
                          </a:moveTo>
                          <a:lnTo>
                            <a:pt x="858" y="596"/>
                          </a:lnTo>
                          <a:cubicBezTo>
                            <a:pt x="858" y="596"/>
                            <a:pt x="1" y="3644"/>
                            <a:pt x="536" y="6692"/>
                          </a:cubicBezTo>
                          <a:lnTo>
                            <a:pt x="8204" y="6692"/>
                          </a:lnTo>
                          <a:cubicBezTo>
                            <a:pt x="8204" y="6692"/>
                            <a:pt x="8561" y="5644"/>
                            <a:pt x="8216" y="4751"/>
                          </a:cubicBezTo>
                          <a:cubicBezTo>
                            <a:pt x="8037" y="4299"/>
                            <a:pt x="7692" y="3870"/>
                            <a:pt x="7025" y="3644"/>
                          </a:cubicBezTo>
                          <a:cubicBezTo>
                            <a:pt x="6454" y="3441"/>
                            <a:pt x="5990" y="3358"/>
                            <a:pt x="5597" y="3072"/>
                          </a:cubicBezTo>
                          <a:cubicBezTo>
                            <a:pt x="5061" y="2679"/>
                            <a:pt x="4680" y="1917"/>
                            <a:pt x="4358" y="0"/>
                          </a:cubicBezTo>
                          <a:close/>
                        </a:path>
                      </a:pathLst>
                    </a:custGeom>
                    <a:solidFill>
                      <a:srgbClr val="FC461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72" name="Google Shape;472;p13"/>
                    <p:cNvSpPr/>
                    <p:nvPr/>
                  </p:nvSpPr>
                  <p:spPr>
                    <a:xfrm>
                      <a:off x="4235386" y="1497030"/>
                      <a:ext cx="224290" cy="190776"/>
                    </a:xfrm>
                    <a:custGeom>
                      <a:rect b="b" l="l" r="r" t="t"/>
                      <a:pathLst>
                        <a:path extrusionOk="0" h="6290" w="7395">
                          <a:moveTo>
                            <a:pt x="5068" y="1"/>
                          </a:moveTo>
                          <a:cubicBezTo>
                            <a:pt x="4936" y="1"/>
                            <a:pt x="4763" y="52"/>
                            <a:pt x="4727" y="309"/>
                          </a:cubicBezTo>
                          <a:cubicBezTo>
                            <a:pt x="4680" y="750"/>
                            <a:pt x="5013" y="1357"/>
                            <a:pt x="4930" y="1547"/>
                          </a:cubicBezTo>
                          <a:cubicBezTo>
                            <a:pt x="4918" y="1583"/>
                            <a:pt x="4894" y="1619"/>
                            <a:pt x="4870" y="1655"/>
                          </a:cubicBezTo>
                          <a:cubicBezTo>
                            <a:pt x="4787" y="1786"/>
                            <a:pt x="4656" y="1869"/>
                            <a:pt x="4525" y="1881"/>
                          </a:cubicBezTo>
                          <a:lnTo>
                            <a:pt x="4501" y="1881"/>
                          </a:lnTo>
                          <a:cubicBezTo>
                            <a:pt x="4001" y="1869"/>
                            <a:pt x="3132" y="1178"/>
                            <a:pt x="2763" y="845"/>
                          </a:cubicBezTo>
                          <a:cubicBezTo>
                            <a:pt x="2390" y="472"/>
                            <a:pt x="1878" y="22"/>
                            <a:pt x="1582" y="22"/>
                          </a:cubicBezTo>
                          <a:cubicBezTo>
                            <a:pt x="1491" y="22"/>
                            <a:pt x="1421" y="65"/>
                            <a:pt x="1382" y="166"/>
                          </a:cubicBezTo>
                          <a:cubicBezTo>
                            <a:pt x="1215" y="583"/>
                            <a:pt x="1763" y="559"/>
                            <a:pt x="2667" y="1821"/>
                          </a:cubicBezTo>
                          <a:lnTo>
                            <a:pt x="2584" y="1952"/>
                          </a:lnTo>
                          <a:cubicBezTo>
                            <a:pt x="2589" y="1960"/>
                            <a:pt x="2587" y="1964"/>
                            <a:pt x="2578" y="1964"/>
                          </a:cubicBezTo>
                          <a:cubicBezTo>
                            <a:pt x="2482" y="1964"/>
                            <a:pt x="1615" y="1509"/>
                            <a:pt x="917" y="964"/>
                          </a:cubicBezTo>
                          <a:cubicBezTo>
                            <a:pt x="771" y="848"/>
                            <a:pt x="657" y="803"/>
                            <a:pt x="569" y="803"/>
                          </a:cubicBezTo>
                          <a:cubicBezTo>
                            <a:pt x="344" y="803"/>
                            <a:pt x="301" y="1104"/>
                            <a:pt x="370" y="1250"/>
                          </a:cubicBezTo>
                          <a:cubicBezTo>
                            <a:pt x="465" y="1464"/>
                            <a:pt x="1048" y="1809"/>
                            <a:pt x="1429" y="2107"/>
                          </a:cubicBezTo>
                          <a:cubicBezTo>
                            <a:pt x="1679" y="2298"/>
                            <a:pt x="1941" y="2512"/>
                            <a:pt x="2108" y="2631"/>
                          </a:cubicBezTo>
                          <a:lnTo>
                            <a:pt x="2060" y="2833"/>
                          </a:lnTo>
                          <a:cubicBezTo>
                            <a:pt x="1021" y="2607"/>
                            <a:pt x="679" y="2253"/>
                            <a:pt x="445" y="2253"/>
                          </a:cubicBezTo>
                          <a:cubicBezTo>
                            <a:pt x="384" y="2253"/>
                            <a:pt x="331" y="2277"/>
                            <a:pt x="274" y="2333"/>
                          </a:cubicBezTo>
                          <a:cubicBezTo>
                            <a:pt x="0" y="2595"/>
                            <a:pt x="810" y="3155"/>
                            <a:pt x="1227" y="3250"/>
                          </a:cubicBezTo>
                          <a:cubicBezTo>
                            <a:pt x="1405" y="3286"/>
                            <a:pt x="1715" y="3452"/>
                            <a:pt x="2001" y="3619"/>
                          </a:cubicBezTo>
                          <a:cubicBezTo>
                            <a:pt x="1254" y="3602"/>
                            <a:pt x="910" y="3424"/>
                            <a:pt x="713" y="3424"/>
                          </a:cubicBezTo>
                          <a:cubicBezTo>
                            <a:pt x="637" y="3424"/>
                            <a:pt x="583" y="3451"/>
                            <a:pt x="536" y="3524"/>
                          </a:cubicBezTo>
                          <a:cubicBezTo>
                            <a:pt x="358" y="3810"/>
                            <a:pt x="1132" y="4107"/>
                            <a:pt x="1489" y="4119"/>
                          </a:cubicBezTo>
                          <a:cubicBezTo>
                            <a:pt x="1846" y="4119"/>
                            <a:pt x="2882" y="4536"/>
                            <a:pt x="2882" y="4536"/>
                          </a:cubicBezTo>
                          <a:cubicBezTo>
                            <a:pt x="3644" y="5012"/>
                            <a:pt x="4072" y="5262"/>
                            <a:pt x="4584" y="5310"/>
                          </a:cubicBezTo>
                          <a:cubicBezTo>
                            <a:pt x="5084" y="5346"/>
                            <a:pt x="5287" y="6215"/>
                            <a:pt x="5287" y="6215"/>
                          </a:cubicBezTo>
                          <a:cubicBezTo>
                            <a:pt x="5287" y="6215"/>
                            <a:pt x="5625" y="6289"/>
                            <a:pt x="6030" y="6289"/>
                          </a:cubicBezTo>
                          <a:cubicBezTo>
                            <a:pt x="6611" y="6289"/>
                            <a:pt x="7331" y="6136"/>
                            <a:pt x="7394" y="5393"/>
                          </a:cubicBezTo>
                          <a:cubicBezTo>
                            <a:pt x="7394" y="5393"/>
                            <a:pt x="6287" y="3822"/>
                            <a:pt x="6204" y="3607"/>
                          </a:cubicBezTo>
                          <a:cubicBezTo>
                            <a:pt x="6049" y="3191"/>
                            <a:pt x="6335" y="2548"/>
                            <a:pt x="5882" y="1845"/>
                          </a:cubicBezTo>
                          <a:cubicBezTo>
                            <a:pt x="5442" y="1131"/>
                            <a:pt x="5227" y="23"/>
                            <a:pt x="5227" y="23"/>
                          </a:cubicBezTo>
                          <a:cubicBezTo>
                            <a:pt x="5227" y="23"/>
                            <a:pt x="5157" y="1"/>
                            <a:pt x="5068" y="1"/>
                          </a:cubicBezTo>
                          <a:close/>
                        </a:path>
                      </a:pathLst>
                    </a:custGeom>
                    <a:solidFill>
                      <a:srgbClr val="FAB18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73" name="Google Shape;473;p13"/>
                    <p:cNvSpPr/>
                    <p:nvPr/>
                  </p:nvSpPr>
                  <p:spPr>
                    <a:xfrm>
                      <a:off x="5877027" y="1497030"/>
                      <a:ext cx="224624" cy="190776"/>
                    </a:xfrm>
                    <a:custGeom>
                      <a:rect b="b" l="l" r="r" t="t"/>
                      <a:pathLst>
                        <a:path extrusionOk="0" h="6290" w="7406">
                          <a:moveTo>
                            <a:pt x="2337" y="1"/>
                          </a:moveTo>
                          <a:cubicBezTo>
                            <a:pt x="2250" y="1"/>
                            <a:pt x="2179" y="23"/>
                            <a:pt x="2179" y="23"/>
                          </a:cubicBezTo>
                          <a:cubicBezTo>
                            <a:pt x="2179" y="23"/>
                            <a:pt x="1965" y="1131"/>
                            <a:pt x="1512" y="1845"/>
                          </a:cubicBezTo>
                          <a:cubicBezTo>
                            <a:pt x="1072" y="2548"/>
                            <a:pt x="1358" y="3191"/>
                            <a:pt x="1191" y="3607"/>
                          </a:cubicBezTo>
                          <a:cubicBezTo>
                            <a:pt x="1119" y="3822"/>
                            <a:pt x="0" y="5393"/>
                            <a:pt x="0" y="5393"/>
                          </a:cubicBezTo>
                          <a:cubicBezTo>
                            <a:pt x="70" y="6136"/>
                            <a:pt x="789" y="6289"/>
                            <a:pt x="1368" y="6289"/>
                          </a:cubicBezTo>
                          <a:cubicBezTo>
                            <a:pt x="1772" y="6289"/>
                            <a:pt x="2108" y="6215"/>
                            <a:pt x="2108" y="6215"/>
                          </a:cubicBezTo>
                          <a:cubicBezTo>
                            <a:pt x="2108" y="6215"/>
                            <a:pt x="2310" y="5346"/>
                            <a:pt x="2822" y="5310"/>
                          </a:cubicBezTo>
                          <a:cubicBezTo>
                            <a:pt x="3322" y="5262"/>
                            <a:pt x="3751" y="5012"/>
                            <a:pt x="4513" y="4536"/>
                          </a:cubicBezTo>
                          <a:cubicBezTo>
                            <a:pt x="4513" y="4536"/>
                            <a:pt x="5549" y="4119"/>
                            <a:pt x="5906" y="4119"/>
                          </a:cubicBezTo>
                          <a:cubicBezTo>
                            <a:pt x="6275" y="4107"/>
                            <a:pt x="7037" y="3810"/>
                            <a:pt x="6858" y="3524"/>
                          </a:cubicBezTo>
                          <a:cubicBezTo>
                            <a:pt x="6812" y="3451"/>
                            <a:pt x="6759" y="3424"/>
                            <a:pt x="6684" y="3424"/>
                          </a:cubicBezTo>
                          <a:cubicBezTo>
                            <a:pt x="6490" y="3424"/>
                            <a:pt x="6149" y="3602"/>
                            <a:pt x="5394" y="3619"/>
                          </a:cubicBezTo>
                          <a:cubicBezTo>
                            <a:pt x="5691" y="3452"/>
                            <a:pt x="5989" y="3286"/>
                            <a:pt x="6168" y="3250"/>
                          </a:cubicBezTo>
                          <a:cubicBezTo>
                            <a:pt x="6584" y="3155"/>
                            <a:pt x="7406" y="2595"/>
                            <a:pt x="7132" y="2333"/>
                          </a:cubicBezTo>
                          <a:cubicBezTo>
                            <a:pt x="7073" y="2277"/>
                            <a:pt x="7017" y="2253"/>
                            <a:pt x="6955" y="2253"/>
                          </a:cubicBezTo>
                          <a:cubicBezTo>
                            <a:pt x="6716" y="2253"/>
                            <a:pt x="6376" y="2607"/>
                            <a:pt x="5346" y="2833"/>
                          </a:cubicBezTo>
                          <a:lnTo>
                            <a:pt x="5299" y="2631"/>
                          </a:lnTo>
                          <a:cubicBezTo>
                            <a:pt x="5453" y="2512"/>
                            <a:pt x="5715" y="2298"/>
                            <a:pt x="5965" y="2107"/>
                          </a:cubicBezTo>
                          <a:cubicBezTo>
                            <a:pt x="6346" y="1809"/>
                            <a:pt x="6942" y="1464"/>
                            <a:pt x="7025" y="1250"/>
                          </a:cubicBezTo>
                          <a:cubicBezTo>
                            <a:pt x="7094" y="1104"/>
                            <a:pt x="7057" y="803"/>
                            <a:pt x="6830" y="803"/>
                          </a:cubicBezTo>
                          <a:cubicBezTo>
                            <a:pt x="6743" y="803"/>
                            <a:pt x="6627" y="848"/>
                            <a:pt x="6477" y="964"/>
                          </a:cubicBezTo>
                          <a:cubicBezTo>
                            <a:pt x="5780" y="1509"/>
                            <a:pt x="4922" y="1964"/>
                            <a:pt x="4828" y="1964"/>
                          </a:cubicBezTo>
                          <a:cubicBezTo>
                            <a:pt x="4819" y="1964"/>
                            <a:pt x="4817" y="1960"/>
                            <a:pt x="4822" y="1952"/>
                          </a:cubicBezTo>
                          <a:lnTo>
                            <a:pt x="4727" y="1821"/>
                          </a:lnTo>
                          <a:cubicBezTo>
                            <a:pt x="5632" y="559"/>
                            <a:pt x="6180" y="583"/>
                            <a:pt x="6013" y="166"/>
                          </a:cubicBezTo>
                          <a:cubicBezTo>
                            <a:pt x="5976" y="65"/>
                            <a:pt x="5908" y="22"/>
                            <a:pt x="5818" y="22"/>
                          </a:cubicBezTo>
                          <a:cubicBezTo>
                            <a:pt x="5528" y="22"/>
                            <a:pt x="5014" y="472"/>
                            <a:pt x="4632" y="845"/>
                          </a:cubicBezTo>
                          <a:cubicBezTo>
                            <a:pt x="4275" y="1178"/>
                            <a:pt x="3394" y="1869"/>
                            <a:pt x="2905" y="1881"/>
                          </a:cubicBezTo>
                          <a:lnTo>
                            <a:pt x="2870" y="1881"/>
                          </a:lnTo>
                          <a:cubicBezTo>
                            <a:pt x="2739" y="1869"/>
                            <a:pt x="2620" y="1786"/>
                            <a:pt x="2536" y="1655"/>
                          </a:cubicBezTo>
                          <a:lnTo>
                            <a:pt x="2524" y="1655"/>
                          </a:lnTo>
                          <a:cubicBezTo>
                            <a:pt x="2501" y="1619"/>
                            <a:pt x="2489" y="1583"/>
                            <a:pt x="2465" y="1547"/>
                          </a:cubicBezTo>
                          <a:cubicBezTo>
                            <a:pt x="2381" y="1357"/>
                            <a:pt x="2715" y="750"/>
                            <a:pt x="2667" y="309"/>
                          </a:cubicBezTo>
                          <a:cubicBezTo>
                            <a:pt x="2639" y="52"/>
                            <a:pt x="2469" y="1"/>
                            <a:pt x="2337" y="1"/>
                          </a:cubicBezTo>
                          <a:close/>
                        </a:path>
                      </a:pathLst>
                    </a:custGeom>
                    <a:solidFill>
                      <a:srgbClr val="FAB18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74" name="Google Shape;474;p13"/>
                    <p:cNvSpPr/>
                    <p:nvPr/>
                  </p:nvSpPr>
                  <p:spPr>
                    <a:xfrm>
                      <a:off x="4773804" y="2733463"/>
                      <a:ext cx="807840" cy="1446165"/>
                    </a:xfrm>
                    <a:custGeom>
                      <a:rect b="b" l="l" r="r" t="t"/>
                      <a:pathLst>
                        <a:path extrusionOk="0" h="47681" w="26635">
                          <a:moveTo>
                            <a:pt x="5668" y="1"/>
                          </a:moveTo>
                          <a:lnTo>
                            <a:pt x="1846" y="23670"/>
                          </a:lnTo>
                          <a:lnTo>
                            <a:pt x="1" y="46625"/>
                          </a:lnTo>
                          <a:cubicBezTo>
                            <a:pt x="1" y="46625"/>
                            <a:pt x="324" y="47680"/>
                            <a:pt x="2064" y="47680"/>
                          </a:cubicBezTo>
                          <a:cubicBezTo>
                            <a:pt x="2662" y="47680"/>
                            <a:pt x="3428" y="47556"/>
                            <a:pt x="4406" y="47221"/>
                          </a:cubicBezTo>
                          <a:cubicBezTo>
                            <a:pt x="4406" y="47221"/>
                            <a:pt x="7240" y="25920"/>
                            <a:pt x="7680" y="25456"/>
                          </a:cubicBezTo>
                          <a:cubicBezTo>
                            <a:pt x="8121" y="24992"/>
                            <a:pt x="12609" y="11073"/>
                            <a:pt x="12609" y="11073"/>
                          </a:cubicBezTo>
                          <a:lnTo>
                            <a:pt x="14026" y="11073"/>
                          </a:lnTo>
                          <a:cubicBezTo>
                            <a:pt x="14026" y="11073"/>
                            <a:pt x="18527" y="24992"/>
                            <a:pt x="18955" y="25456"/>
                          </a:cubicBezTo>
                          <a:cubicBezTo>
                            <a:pt x="19396" y="25920"/>
                            <a:pt x="22230" y="47221"/>
                            <a:pt x="22230" y="47221"/>
                          </a:cubicBezTo>
                          <a:cubicBezTo>
                            <a:pt x="23207" y="47556"/>
                            <a:pt x="23973" y="47680"/>
                            <a:pt x="24571" y="47680"/>
                          </a:cubicBezTo>
                          <a:cubicBezTo>
                            <a:pt x="26312" y="47680"/>
                            <a:pt x="26635" y="46625"/>
                            <a:pt x="26635" y="46625"/>
                          </a:cubicBezTo>
                          <a:lnTo>
                            <a:pt x="24801" y="23670"/>
                          </a:lnTo>
                          <a:lnTo>
                            <a:pt x="20979" y="1"/>
                          </a:lnTo>
                          <a:lnTo>
                            <a:pt x="13324" y="858"/>
                          </a:lnTo>
                          <a:lnTo>
                            <a:pt x="5668" y="1"/>
                          </a:ln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75" name="Google Shape;475;p13"/>
                    <p:cNvSpPr/>
                    <p:nvPr/>
                  </p:nvSpPr>
                  <p:spPr>
                    <a:xfrm>
                      <a:off x="5085081" y="2038330"/>
                      <a:ext cx="170485" cy="97208"/>
                    </a:xfrm>
                    <a:custGeom>
                      <a:rect b="b" l="l" r="r" t="t"/>
                      <a:pathLst>
                        <a:path extrusionOk="0" h="3205" w="5621">
                          <a:moveTo>
                            <a:pt x="644" y="0"/>
                          </a:moveTo>
                          <a:lnTo>
                            <a:pt x="1" y="1167"/>
                          </a:lnTo>
                          <a:cubicBezTo>
                            <a:pt x="1" y="1167"/>
                            <a:pt x="1198" y="3205"/>
                            <a:pt x="2857" y="3205"/>
                          </a:cubicBezTo>
                          <a:cubicBezTo>
                            <a:pt x="2885" y="3205"/>
                            <a:pt x="2913" y="3204"/>
                            <a:pt x="2942" y="3203"/>
                          </a:cubicBezTo>
                          <a:cubicBezTo>
                            <a:pt x="4644" y="3120"/>
                            <a:pt x="5621" y="834"/>
                            <a:pt x="5621" y="834"/>
                          </a:cubicBezTo>
                          <a:lnTo>
                            <a:pt x="4763" y="0"/>
                          </a:lnTo>
                          <a:cubicBezTo>
                            <a:pt x="4264" y="523"/>
                            <a:pt x="3591" y="705"/>
                            <a:pt x="2930" y="705"/>
                          </a:cubicBezTo>
                          <a:cubicBezTo>
                            <a:pt x="1921" y="705"/>
                            <a:pt x="939" y="281"/>
                            <a:pt x="644" y="0"/>
                          </a:cubicBezTo>
                          <a:close/>
                        </a:path>
                      </a:pathLst>
                    </a:custGeom>
                    <a:solidFill>
                      <a:srgbClr val="F999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76" name="Google Shape;476;p13"/>
                    <p:cNvSpPr/>
                    <p:nvPr/>
                  </p:nvSpPr>
                  <p:spPr>
                    <a:xfrm>
                      <a:off x="5308977" y="1624477"/>
                      <a:ext cx="644998" cy="626193"/>
                    </a:xfrm>
                    <a:custGeom>
                      <a:rect b="b" l="l" r="r" t="t"/>
                      <a:pathLst>
                        <a:path extrusionOk="0" h="20646" w="21266">
                          <a:moveTo>
                            <a:pt x="19491" y="1"/>
                          </a:moveTo>
                          <a:cubicBezTo>
                            <a:pt x="18229" y="1155"/>
                            <a:pt x="12050" y="8906"/>
                            <a:pt x="12050" y="8906"/>
                          </a:cubicBezTo>
                          <a:cubicBezTo>
                            <a:pt x="12050" y="8906"/>
                            <a:pt x="2846" y="12157"/>
                            <a:pt x="1" y="13383"/>
                          </a:cubicBezTo>
                          <a:lnTo>
                            <a:pt x="1989" y="20646"/>
                          </a:lnTo>
                          <a:cubicBezTo>
                            <a:pt x="1989" y="20646"/>
                            <a:pt x="12955" y="15360"/>
                            <a:pt x="15110" y="12919"/>
                          </a:cubicBezTo>
                          <a:cubicBezTo>
                            <a:pt x="17277" y="10478"/>
                            <a:pt x="21265" y="1953"/>
                            <a:pt x="21265" y="1953"/>
                          </a:cubicBezTo>
                          <a:cubicBezTo>
                            <a:pt x="20860" y="251"/>
                            <a:pt x="19491" y="1"/>
                            <a:pt x="19491" y="1"/>
                          </a:cubicBez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77" name="Google Shape;477;p13"/>
                    <p:cNvSpPr/>
                    <p:nvPr/>
                  </p:nvSpPr>
                  <p:spPr>
                    <a:xfrm>
                      <a:off x="4869495" y="2021284"/>
                      <a:ext cx="563744" cy="835713"/>
                    </a:xfrm>
                    <a:custGeom>
                      <a:rect b="b" l="l" r="r" t="t"/>
                      <a:pathLst>
                        <a:path extrusionOk="0" h="27554" w="18587">
                          <a:moveTo>
                            <a:pt x="16016" y="0"/>
                          </a:moveTo>
                          <a:cubicBezTo>
                            <a:pt x="14217" y="0"/>
                            <a:pt x="9621" y="2431"/>
                            <a:pt x="9621" y="2431"/>
                          </a:cubicBezTo>
                          <a:cubicBezTo>
                            <a:pt x="9621" y="2431"/>
                            <a:pt x="6070" y="54"/>
                            <a:pt x="4814" y="54"/>
                          </a:cubicBezTo>
                          <a:cubicBezTo>
                            <a:pt x="4696" y="54"/>
                            <a:pt x="4598" y="75"/>
                            <a:pt x="4525" y="122"/>
                          </a:cubicBezTo>
                          <a:cubicBezTo>
                            <a:pt x="1" y="2979"/>
                            <a:pt x="1025" y="25910"/>
                            <a:pt x="1025" y="25910"/>
                          </a:cubicBezTo>
                          <a:cubicBezTo>
                            <a:pt x="1025" y="25910"/>
                            <a:pt x="4108" y="27554"/>
                            <a:pt x="9847" y="27554"/>
                          </a:cubicBezTo>
                          <a:cubicBezTo>
                            <a:pt x="14872" y="27554"/>
                            <a:pt x="18586" y="26232"/>
                            <a:pt x="18586" y="26232"/>
                          </a:cubicBezTo>
                          <a:cubicBezTo>
                            <a:pt x="18586" y="26232"/>
                            <a:pt x="18563" y="9682"/>
                            <a:pt x="18086" y="5658"/>
                          </a:cubicBezTo>
                          <a:cubicBezTo>
                            <a:pt x="17622" y="1634"/>
                            <a:pt x="16455" y="74"/>
                            <a:pt x="16455" y="74"/>
                          </a:cubicBezTo>
                          <a:cubicBezTo>
                            <a:pt x="16340" y="23"/>
                            <a:pt x="16191" y="0"/>
                            <a:pt x="16016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78" name="Google Shape;478;p13"/>
                    <p:cNvSpPr/>
                    <p:nvPr/>
                  </p:nvSpPr>
                  <p:spPr>
                    <a:xfrm>
                      <a:off x="5111438" y="2011943"/>
                      <a:ext cx="108005" cy="123595"/>
                    </a:xfrm>
                    <a:custGeom>
                      <a:rect b="b" l="l" r="r" t="t"/>
                      <a:pathLst>
                        <a:path extrusionOk="0" h="4075" w="3561">
                          <a:moveTo>
                            <a:pt x="1" y="1"/>
                          </a:moveTo>
                          <a:lnTo>
                            <a:pt x="1" y="1"/>
                          </a:lnTo>
                          <a:cubicBezTo>
                            <a:pt x="1" y="1"/>
                            <a:pt x="608" y="1930"/>
                            <a:pt x="1" y="2668"/>
                          </a:cubicBezTo>
                          <a:cubicBezTo>
                            <a:pt x="1" y="2668"/>
                            <a:pt x="632" y="4013"/>
                            <a:pt x="1775" y="4073"/>
                          </a:cubicBezTo>
                          <a:cubicBezTo>
                            <a:pt x="1801" y="4074"/>
                            <a:pt x="1827" y="4075"/>
                            <a:pt x="1853" y="4075"/>
                          </a:cubicBezTo>
                          <a:cubicBezTo>
                            <a:pt x="3115" y="4075"/>
                            <a:pt x="3561" y="2668"/>
                            <a:pt x="3561" y="2668"/>
                          </a:cubicBezTo>
                          <a:cubicBezTo>
                            <a:pt x="3561" y="2668"/>
                            <a:pt x="2858" y="811"/>
                            <a:pt x="3561" y="156"/>
                          </a:cubicBezTo>
                          <a:lnTo>
                            <a:pt x="1" y="1"/>
                          </a:lnTo>
                          <a:close/>
                        </a:path>
                      </a:pathLst>
                    </a:custGeom>
                    <a:solidFill>
                      <a:srgbClr val="EA9C7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79" name="Google Shape;479;p13"/>
                    <p:cNvSpPr/>
                    <p:nvPr/>
                  </p:nvSpPr>
                  <p:spPr>
                    <a:xfrm>
                      <a:off x="5025877" y="1708643"/>
                      <a:ext cx="285678" cy="245916"/>
                    </a:xfrm>
                    <a:custGeom>
                      <a:rect b="b" l="l" r="r" t="t"/>
                      <a:pathLst>
                        <a:path extrusionOk="0" h="8108" w="9419">
                          <a:moveTo>
                            <a:pt x="6786" y="1"/>
                          </a:moveTo>
                          <a:cubicBezTo>
                            <a:pt x="6761" y="1"/>
                            <a:pt x="6738" y="8"/>
                            <a:pt x="6715" y="24"/>
                          </a:cubicBezTo>
                          <a:cubicBezTo>
                            <a:pt x="6406" y="238"/>
                            <a:pt x="7203" y="1024"/>
                            <a:pt x="7203" y="1024"/>
                          </a:cubicBezTo>
                          <a:cubicBezTo>
                            <a:pt x="6297" y="587"/>
                            <a:pt x="5243" y="366"/>
                            <a:pt x="4233" y="366"/>
                          </a:cubicBezTo>
                          <a:cubicBezTo>
                            <a:pt x="2244" y="366"/>
                            <a:pt x="428" y="1223"/>
                            <a:pt x="262" y="2976"/>
                          </a:cubicBezTo>
                          <a:cubicBezTo>
                            <a:pt x="0" y="5631"/>
                            <a:pt x="1298" y="8108"/>
                            <a:pt x="1298" y="8108"/>
                          </a:cubicBezTo>
                          <a:lnTo>
                            <a:pt x="7787" y="7691"/>
                          </a:lnTo>
                          <a:cubicBezTo>
                            <a:pt x="9418" y="2560"/>
                            <a:pt x="7680" y="1595"/>
                            <a:pt x="7680" y="1595"/>
                          </a:cubicBezTo>
                          <a:cubicBezTo>
                            <a:pt x="7680" y="1595"/>
                            <a:pt x="8680" y="1452"/>
                            <a:pt x="8549" y="1190"/>
                          </a:cubicBezTo>
                          <a:cubicBezTo>
                            <a:pt x="8505" y="1107"/>
                            <a:pt x="8382" y="1079"/>
                            <a:pt x="8238" y="1079"/>
                          </a:cubicBezTo>
                          <a:cubicBezTo>
                            <a:pt x="7948" y="1079"/>
                            <a:pt x="7573" y="1190"/>
                            <a:pt x="7573" y="1190"/>
                          </a:cubicBezTo>
                          <a:cubicBezTo>
                            <a:pt x="7573" y="1190"/>
                            <a:pt x="7101" y="1"/>
                            <a:pt x="6786" y="1"/>
                          </a:cubicBezTo>
                          <a:close/>
                        </a:path>
                      </a:pathLst>
                    </a:custGeom>
                    <a:solidFill>
                      <a:srgbClr val="FC461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80" name="Google Shape;480;p13"/>
                    <p:cNvSpPr/>
                    <p:nvPr/>
                  </p:nvSpPr>
                  <p:spPr>
                    <a:xfrm>
                      <a:off x="5023238" y="1895415"/>
                      <a:ext cx="48892" cy="63420"/>
                    </a:xfrm>
                    <a:custGeom>
                      <a:rect b="b" l="l" r="r" t="t"/>
                      <a:pathLst>
                        <a:path extrusionOk="0" h="2091" w="1612">
                          <a:moveTo>
                            <a:pt x="495" y="0"/>
                          </a:moveTo>
                          <a:cubicBezTo>
                            <a:pt x="313" y="0"/>
                            <a:pt x="155" y="131"/>
                            <a:pt x="111" y="545"/>
                          </a:cubicBezTo>
                          <a:cubicBezTo>
                            <a:pt x="0" y="1549"/>
                            <a:pt x="681" y="2090"/>
                            <a:pt x="1105" y="2090"/>
                          </a:cubicBezTo>
                          <a:cubicBezTo>
                            <a:pt x="1229" y="2090"/>
                            <a:pt x="1331" y="2044"/>
                            <a:pt x="1385" y="1950"/>
                          </a:cubicBezTo>
                          <a:cubicBezTo>
                            <a:pt x="1611" y="1533"/>
                            <a:pt x="1183" y="378"/>
                            <a:pt x="1183" y="378"/>
                          </a:cubicBezTo>
                          <a:cubicBezTo>
                            <a:pt x="1183" y="378"/>
                            <a:pt x="805" y="0"/>
                            <a:pt x="495" y="0"/>
                          </a:cubicBezTo>
                          <a:close/>
                        </a:path>
                      </a:pathLst>
                    </a:custGeom>
                    <a:solidFill>
                      <a:srgbClr val="FAB18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81" name="Google Shape;481;p13"/>
                    <p:cNvSpPr/>
                    <p:nvPr/>
                  </p:nvSpPr>
                  <p:spPr>
                    <a:xfrm>
                      <a:off x="5250470" y="1897417"/>
                      <a:ext cx="48892" cy="63572"/>
                    </a:xfrm>
                    <a:custGeom>
                      <a:rect b="b" l="l" r="r" t="t"/>
                      <a:pathLst>
                        <a:path extrusionOk="0" h="2096" w="1612">
                          <a:moveTo>
                            <a:pt x="1118" y="0"/>
                          </a:moveTo>
                          <a:cubicBezTo>
                            <a:pt x="808" y="0"/>
                            <a:pt x="430" y="384"/>
                            <a:pt x="430" y="384"/>
                          </a:cubicBezTo>
                          <a:cubicBezTo>
                            <a:pt x="430" y="384"/>
                            <a:pt x="1" y="1539"/>
                            <a:pt x="227" y="1955"/>
                          </a:cubicBezTo>
                          <a:cubicBezTo>
                            <a:pt x="281" y="2049"/>
                            <a:pt x="383" y="2096"/>
                            <a:pt x="507" y="2096"/>
                          </a:cubicBezTo>
                          <a:cubicBezTo>
                            <a:pt x="931" y="2096"/>
                            <a:pt x="1612" y="1555"/>
                            <a:pt x="1501" y="550"/>
                          </a:cubicBezTo>
                          <a:cubicBezTo>
                            <a:pt x="1457" y="132"/>
                            <a:pt x="1299" y="0"/>
                            <a:pt x="1118" y="0"/>
                          </a:cubicBezTo>
                          <a:close/>
                        </a:path>
                      </a:pathLst>
                    </a:custGeom>
                    <a:solidFill>
                      <a:srgbClr val="FAB18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82" name="Google Shape;482;p13"/>
                    <p:cNvSpPr/>
                    <p:nvPr/>
                  </p:nvSpPr>
                  <p:spPr>
                    <a:xfrm>
                      <a:off x="5056935" y="1775429"/>
                      <a:ext cx="208731" cy="274123"/>
                    </a:xfrm>
                    <a:custGeom>
                      <a:rect b="b" l="l" r="r" t="t"/>
                      <a:pathLst>
                        <a:path extrusionOk="0" h="9038" w="6882">
                          <a:moveTo>
                            <a:pt x="3489" y="0"/>
                          </a:moveTo>
                          <a:cubicBezTo>
                            <a:pt x="1096" y="0"/>
                            <a:pt x="0" y="1322"/>
                            <a:pt x="0" y="3477"/>
                          </a:cubicBezTo>
                          <a:cubicBezTo>
                            <a:pt x="0" y="7644"/>
                            <a:pt x="1203" y="9037"/>
                            <a:pt x="3334" y="9037"/>
                          </a:cubicBezTo>
                          <a:cubicBezTo>
                            <a:pt x="5537" y="9037"/>
                            <a:pt x="6882" y="7954"/>
                            <a:pt x="6882" y="3477"/>
                          </a:cubicBezTo>
                          <a:cubicBezTo>
                            <a:pt x="6882" y="1322"/>
                            <a:pt x="5882" y="0"/>
                            <a:pt x="3489" y="0"/>
                          </a:cubicBezTo>
                          <a:close/>
                        </a:path>
                      </a:pathLst>
                    </a:custGeom>
                    <a:solidFill>
                      <a:srgbClr val="FAB18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83" name="Google Shape;483;p13"/>
                    <p:cNvSpPr/>
                    <p:nvPr/>
                  </p:nvSpPr>
                  <p:spPr>
                    <a:xfrm>
                      <a:off x="5037432" y="1757110"/>
                      <a:ext cx="239789" cy="166390"/>
                    </a:xfrm>
                    <a:custGeom>
                      <a:rect b="b" l="l" r="r" t="t"/>
                      <a:pathLst>
                        <a:path extrusionOk="0" h="5486" w="7906">
                          <a:moveTo>
                            <a:pt x="3693" y="0"/>
                          </a:moveTo>
                          <a:cubicBezTo>
                            <a:pt x="3422" y="0"/>
                            <a:pt x="3136" y="11"/>
                            <a:pt x="2834" y="33"/>
                          </a:cubicBezTo>
                          <a:cubicBezTo>
                            <a:pt x="369" y="211"/>
                            <a:pt x="0" y="2593"/>
                            <a:pt x="95" y="3426"/>
                          </a:cubicBezTo>
                          <a:cubicBezTo>
                            <a:pt x="179" y="4271"/>
                            <a:pt x="881" y="5486"/>
                            <a:pt x="881" y="5486"/>
                          </a:cubicBezTo>
                          <a:cubicBezTo>
                            <a:pt x="667" y="4033"/>
                            <a:pt x="1179" y="1938"/>
                            <a:pt x="1179" y="1938"/>
                          </a:cubicBezTo>
                          <a:lnTo>
                            <a:pt x="2810" y="1378"/>
                          </a:lnTo>
                          <a:lnTo>
                            <a:pt x="2810" y="1378"/>
                          </a:lnTo>
                          <a:cubicBezTo>
                            <a:pt x="2810" y="1378"/>
                            <a:pt x="1786" y="1902"/>
                            <a:pt x="1941" y="2069"/>
                          </a:cubicBezTo>
                          <a:cubicBezTo>
                            <a:pt x="1955" y="2085"/>
                            <a:pt x="1991" y="2093"/>
                            <a:pt x="2045" y="2093"/>
                          </a:cubicBezTo>
                          <a:cubicBezTo>
                            <a:pt x="2563" y="2093"/>
                            <a:pt x="4727" y="1378"/>
                            <a:pt x="4727" y="1378"/>
                          </a:cubicBezTo>
                          <a:lnTo>
                            <a:pt x="4727" y="1378"/>
                          </a:lnTo>
                          <a:cubicBezTo>
                            <a:pt x="4727" y="1378"/>
                            <a:pt x="4036" y="1771"/>
                            <a:pt x="4394" y="1938"/>
                          </a:cubicBezTo>
                          <a:cubicBezTo>
                            <a:pt x="4431" y="1957"/>
                            <a:pt x="4483" y="1966"/>
                            <a:pt x="4545" y="1966"/>
                          </a:cubicBezTo>
                          <a:cubicBezTo>
                            <a:pt x="5065" y="1966"/>
                            <a:pt x="6334" y="1378"/>
                            <a:pt x="6334" y="1378"/>
                          </a:cubicBezTo>
                          <a:cubicBezTo>
                            <a:pt x="7239" y="3164"/>
                            <a:pt x="7299" y="5486"/>
                            <a:pt x="7299" y="5486"/>
                          </a:cubicBezTo>
                          <a:cubicBezTo>
                            <a:pt x="7835" y="4069"/>
                            <a:pt x="7906" y="2676"/>
                            <a:pt x="7299" y="1545"/>
                          </a:cubicBezTo>
                          <a:cubicBezTo>
                            <a:pt x="6756" y="553"/>
                            <a:pt x="5626" y="0"/>
                            <a:pt x="3693" y="0"/>
                          </a:cubicBezTo>
                          <a:close/>
                        </a:path>
                      </a:pathLst>
                    </a:custGeom>
                    <a:solidFill>
                      <a:srgbClr val="FC461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84" name="Google Shape;484;p13"/>
                    <p:cNvSpPr/>
                    <p:nvPr/>
                  </p:nvSpPr>
                  <p:spPr>
                    <a:xfrm>
                      <a:off x="5241098" y="1998870"/>
                      <a:ext cx="265448" cy="717729"/>
                    </a:xfrm>
                    <a:custGeom>
                      <a:rect b="b" l="l" r="r" t="t"/>
                      <a:pathLst>
                        <a:path extrusionOk="0" h="23664" w="8752">
                          <a:moveTo>
                            <a:pt x="4617" y="0"/>
                          </a:moveTo>
                          <a:cubicBezTo>
                            <a:pt x="4121" y="0"/>
                            <a:pt x="2696" y="189"/>
                            <a:pt x="0" y="1908"/>
                          </a:cubicBezTo>
                          <a:cubicBezTo>
                            <a:pt x="0" y="1908"/>
                            <a:pt x="3858" y="13886"/>
                            <a:pt x="4227" y="23637"/>
                          </a:cubicBezTo>
                          <a:cubicBezTo>
                            <a:pt x="4227" y="23637"/>
                            <a:pt x="4324" y="23664"/>
                            <a:pt x="4495" y="23664"/>
                          </a:cubicBezTo>
                          <a:cubicBezTo>
                            <a:pt x="4972" y="23664"/>
                            <a:pt x="6031" y="23457"/>
                            <a:pt x="7180" y="21887"/>
                          </a:cubicBezTo>
                          <a:cubicBezTo>
                            <a:pt x="8751" y="19744"/>
                            <a:pt x="7823" y="2837"/>
                            <a:pt x="4822" y="15"/>
                          </a:cubicBezTo>
                          <a:cubicBezTo>
                            <a:pt x="4822" y="15"/>
                            <a:pt x="4756" y="0"/>
                            <a:pt x="4617" y="0"/>
                          </a:cubicBezTo>
                          <a:close/>
                        </a:path>
                      </a:pathLst>
                    </a:custGeom>
                    <a:solidFill>
                      <a:srgbClr val="F999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85" name="Google Shape;485;p13"/>
                    <p:cNvSpPr/>
                    <p:nvPr/>
                  </p:nvSpPr>
                  <p:spPr>
                    <a:xfrm>
                      <a:off x="5229543" y="2023377"/>
                      <a:ext cx="51652" cy="96935"/>
                    </a:xfrm>
                    <a:custGeom>
                      <a:rect b="b" l="l" r="r" t="t"/>
                      <a:pathLst>
                        <a:path extrusionOk="0" h="3196" w="1703">
                          <a:moveTo>
                            <a:pt x="895" y="1"/>
                          </a:moveTo>
                          <a:cubicBezTo>
                            <a:pt x="482" y="1"/>
                            <a:pt x="0" y="493"/>
                            <a:pt x="0" y="493"/>
                          </a:cubicBezTo>
                          <a:cubicBezTo>
                            <a:pt x="0" y="493"/>
                            <a:pt x="441" y="2291"/>
                            <a:pt x="1012" y="3196"/>
                          </a:cubicBezTo>
                          <a:cubicBezTo>
                            <a:pt x="1012" y="3196"/>
                            <a:pt x="1703" y="1588"/>
                            <a:pt x="1393" y="493"/>
                          </a:cubicBezTo>
                          <a:cubicBezTo>
                            <a:pt x="1290" y="124"/>
                            <a:pt x="1101" y="1"/>
                            <a:pt x="895" y="1"/>
                          </a:cubicBez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86" name="Google Shape;486;p13"/>
                    <p:cNvSpPr/>
                    <p:nvPr/>
                  </p:nvSpPr>
                  <p:spPr>
                    <a:xfrm>
                      <a:off x="4383093" y="1617622"/>
                      <a:ext cx="642086" cy="633048"/>
                    </a:xfrm>
                    <a:custGeom>
                      <a:rect b="b" l="l" r="r" t="t"/>
                      <a:pathLst>
                        <a:path extrusionOk="0" h="20872" w="21170">
                          <a:moveTo>
                            <a:pt x="1667" y="0"/>
                          </a:moveTo>
                          <a:cubicBezTo>
                            <a:pt x="1667" y="0"/>
                            <a:pt x="107" y="881"/>
                            <a:pt x="0" y="2715"/>
                          </a:cubicBezTo>
                          <a:cubicBezTo>
                            <a:pt x="0" y="2715"/>
                            <a:pt x="3893" y="10704"/>
                            <a:pt x="6060" y="13145"/>
                          </a:cubicBezTo>
                          <a:cubicBezTo>
                            <a:pt x="8215" y="15586"/>
                            <a:pt x="19181" y="20872"/>
                            <a:pt x="19181" y="20872"/>
                          </a:cubicBezTo>
                          <a:lnTo>
                            <a:pt x="21169" y="13609"/>
                          </a:lnTo>
                          <a:cubicBezTo>
                            <a:pt x="18324" y="12383"/>
                            <a:pt x="9120" y="9132"/>
                            <a:pt x="9120" y="9132"/>
                          </a:cubicBezTo>
                          <a:cubicBezTo>
                            <a:pt x="9120" y="9132"/>
                            <a:pt x="2929" y="1155"/>
                            <a:pt x="1667" y="0"/>
                          </a:cubicBez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87" name="Google Shape;487;p13"/>
                    <p:cNvSpPr/>
                    <p:nvPr/>
                  </p:nvSpPr>
                  <p:spPr>
                    <a:xfrm>
                      <a:off x="4827609" y="1998870"/>
                      <a:ext cx="265448" cy="717729"/>
                    </a:xfrm>
                    <a:custGeom>
                      <a:rect b="b" l="l" r="r" t="t"/>
                      <a:pathLst>
                        <a:path extrusionOk="0" h="23664" w="8752">
                          <a:moveTo>
                            <a:pt x="4145" y="0"/>
                          </a:moveTo>
                          <a:cubicBezTo>
                            <a:pt x="4007" y="0"/>
                            <a:pt x="3942" y="15"/>
                            <a:pt x="3942" y="15"/>
                          </a:cubicBezTo>
                          <a:cubicBezTo>
                            <a:pt x="929" y="2837"/>
                            <a:pt x="1" y="19744"/>
                            <a:pt x="1572" y="21887"/>
                          </a:cubicBezTo>
                          <a:cubicBezTo>
                            <a:pt x="2721" y="23457"/>
                            <a:pt x="3780" y="23664"/>
                            <a:pt x="4258" y="23664"/>
                          </a:cubicBezTo>
                          <a:cubicBezTo>
                            <a:pt x="4428" y="23664"/>
                            <a:pt x="4525" y="23637"/>
                            <a:pt x="4525" y="23637"/>
                          </a:cubicBezTo>
                          <a:cubicBezTo>
                            <a:pt x="4894" y="13886"/>
                            <a:pt x="8752" y="1908"/>
                            <a:pt x="8752" y="1908"/>
                          </a:cubicBezTo>
                          <a:cubicBezTo>
                            <a:pt x="6057" y="189"/>
                            <a:pt x="4638" y="0"/>
                            <a:pt x="4145" y="0"/>
                          </a:cubicBezTo>
                          <a:close/>
                        </a:path>
                      </a:pathLst>
                    </a:custGeom>
                    <a:solidFill>
                      <a:srgbClr val="F999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88" name="Google Shape;488;p13"/>
                    <p:cNvSpPr/>
                    <p:nvPr/>
                  </p:nvSpPr>
                  <p:spPr>
                    <a:xfrm>
                      <a:off x="5052961" y="2023377"/>
                      <a:ext cx="51652" cy="96935"/>
                    </a:xfrm>
                    <a:custGeom>
                      <a:rect b="b" l="l" r="r" t="t"/>
                      <a:pathLst>
                        <a:path extrusionOk="0" h="3196" w="1703">
                          <a:moveTo>
                            <a:pt x="808" y="1"/>
                          </a:moveTo>
                          <a:cubicBezTo>
                            <a:pt x="602" y="1"/>
                            <a:pt x="413" y="124"/>
                            <a:pt x="310" y="493"/>
                          </a:cubicBezTo>
                          <a:cubicBezTo>
                            <a:pt x="0" y="1588"/>
                            <a:pt x="691" y="3196"/>
                            <a:pt x="691" y="3196"/>
                          </a:cubicBezTo>
                          <a:cubicBezTo>
                            <a:pt x="1262" y="2291"/>
                            <a:pt x="1703" y="493"/>
                            <a:pt x="1703" y="493"/>
                          </a:cubicBezTo>
                          <a:cubicBezTo>
                            <a:pt x="1703" y="493"/>
                            <a:pt x="1221" y="1"/>
                            <a:pt x="808" y="1"/>
                          </a:cubicBez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489" name="Google Shape;489;p13"/>
                  <p:cNvGrpSpPr/>
                  <p:nvPr/>
                </p:nvGrpSpPr>
                <p:grpSpPr>
                  <a:xfrm>
                    <a:off x="4404753" y="2400032"/>
                    <a:ext cx="1758509" cy="1995601"/>
                    <a:chOff x="5354228" y="2726032"/>
                    <a:chExt cx="1758509" cy="1995601"/>
                  </a:xfrm>
                </p:grpSpPr>
                <p:sp>
                  <p:nvSpPr>
                    <p:cNvPr id="490" name="Google Shape;490;p13"/>
                    <p:cNvSpPr/>
                    <p:nvPr/>
                  </p:nvSpPr>
                  <p:spPr>
                    <a:xfrm flipH="1" rot="-576">
                      <a:off x="6324487" y="4554168"/>
                      <a:ext cx="156041" cy="167411"/>
                    </a:xfrm>
                    <a:custGeom>
                      <a:rect b="b" l="l" r="r" t="t"/>
                      <a:pathLst>
                        <a:path extrusionOk="0" h="13120" w="10462">
                          <a:moveTo>
                            <a:pt x="3072" y="1"/>
                          </a:moveTo>
                          <a:cubicBezTo>
                            <a:pt x="1078" y="1"/>
                            <a:pt x="0" y="1605"/>
                            <a:pt x="520" y="6202"/>
                          </a:cubicBezTo>
                          <a:cubicBezTo>
                            <a:pt x="115" y="8429"/>
                            <a:pt x="32" y="10977"/>
                            <a:pt x="961" y="13120"/>
                          </a:cubicBezTo>
                          <a:lnTo>
                            <a:pt x="9164" y="13120"/>
                          </a:lnTo>
                          <a:cubicBezTo>
                            <a:pt x="9164" y="13120"/>
                            <a:pt x="10462" y="10334"/>
                            <a:pt x="8617" y="9369"/>
                          </a:cubicBezTo>
                          <a:cubicBezTo>
                            <a:pt x="8188" y="9143"/>
                            <a:pt x="7795" y="8655"/>
                            <a:pt x="7438" y="8024"/>
                          </a:cubicBezTo>
                          <a:cubicBezTo>
                            <a:pt x="7438" y="8024"/>
                            <a:pt x="7140" y="6178"/>
                            <a:pt x="7438" y="4250"/>
                          </a:cubicBezTo>
                          <a:cubicBezTo>
                            <a:pt x="7747" y="2309"/>
                            <a:pt x="6902" y="725"/>
                            <a:pt x="4152" y="130"/>
                          </a:cubicBezTo>
                          <a:cubicBezTo>
                            <a:pt x="3768" y="46"/>
                            <a:pt x="3407" y="1"/>
                            <a:pt x="3072" y="1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91" name="Google Shape;491;p13"/>
                    <p:cNvSpPr/>
                    <p:nvPr/>
                  </p:nvSpPr>
                  <p:spPr>
                    <a:xfrm flipH="1" rot="-576">
                      <a:off x="6244574" y="4299023"/>
                      <a:ext cx="209377" cy="322739"/>
                    </a:xfrm>
                    <a:custGeom>
                      <a:rect b="b" l="l" r="r" t="t"/>
                      <a:pathLst>
                        <a:path extrusionOk="0" h="25293" w="14038">
                          <a:moveTo>
                            <a:pt x="10449" y="0"/>
                          </a:moveTo>
                          <a:cubicBezTo>
                            <a:pt x="8083" y="0"/>
                            <a:pt x="5168" y="647"/>
                            <a:pt x="3751" y="3481"/>
                          </a:cubicBezTo>
                          <a:cubicBezTo>
                            <a:pt x="1143" y="8696"/>
                            <a:pt x="0" y="22936"/>
                            <a:pt x="0" y="22936"/>
                          </a:cubicBezTo>
                          <a:cubicBezTo>
                            <a:pt x="734" y="24786"/>
                            <a:pt x="1653" y="25292"/>
                            <a:pt x="2440" y="25292"/>
                          </a:cubicBezTo>
                          <a:cubicBezTo>
                            <a:pt x="3389" y="25292"/>
                            <a:pt x="4144" y="24555"/>
                            <a:pt x="4144" y="24555"/>
                          </a:cubicBezTo>
                          <a:cubicBezTo>
                            <a:pt x="4144" y="24555"/>
                            <a:pt x="7942" y="16888"/>
                            <a:pt x="11014" y="11304"/>
                          </a:cubicBezTo>
                          <a:cubicBezTo>
                            <a:pt x="14038" y="5815"/>
                            <a:pt x="14038" y="457"/>
                            <a:pt x="14038" y="457"/>
                          </a:cubicBezTo>
                          <a:cubicBezTo>
                            <a:pt x="14038" y="457"/>
                            <a:pt x="12437" y="0"/>
                            <a:pt x="10449" y="0"/>
                          </a:cubicBezTo>
                          <a:close/>
                        </a:path>
                      </a:pathLst>
                    </a:custGeom>
                    <a:solidFill>
                      <a:srgbClr val="FF8B6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92" name="Google Shape;492;p13"/>
                    <p:cNvSpPr/>
                    <p:nvPr/>
                  </p:nvSpPr>
                  <p:spPr>
                    <a:xfrm flipH="1" rot="-576">
                      <a:off x="5538195" y="4082675"/>
                      <a:ext cx="239923" cy="369338"/>
                    </a:xfrm>
                    <a:custGeom>
                      <a:rect b="b" l="l" r="r" t="t"/>
                      <a:pathLst>
                        <a:path extrusionOk="0" h="28945" w="16086">
                          <a:moveTo>
                            <a:pt x="8085" y="0"/>
                          </a:moveTo>
                          <a:cubicBezTo>
                            <a:pt x="8085" y="0"/>
                            <a:pt x="1" y="143"/>
                            <a:pt x="679" y="6727"/>
                          </a:cubicBezTo>
                          <a:cubicBezTo>
                            <a:pt x="1370" y="13311"/>
                            <a:pt x="12002" y="28944"/>
                            <a:pt x="12002" y="28944"/>
                          </a:cubicBezTo>
                          <a:cubicBezTo>
                            <a:pt x="15371" y="28266"/>
                            <a:pt x="16086" y="25992"/>
                            <a:pt x="16086" y="25992"/>
                          </a:cubicBezTo>
                          <a:cubicBezTo>
                            <a:pt x="12978" y="20562"/>
                            <a:pt x="8085" y="0"/>
                            <a:pt x="8085" y="0"/>
                          </a:cubicBezTo>
                          <a:close/>
                        </a:path>
                      </a:pathLst>
                    </a:custGeom>
                    <a:solidFill>
                      <a:srgbClr val="FF8B6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93" name="Google Shape;493;p13"/>
                    <p:cNvSpPr/>
                    <p:nvPr/>
                  </p:nvSpPr>
                  <p:spPr>
                    <a:xfrm flipH="1" rot="-576">
                      <a:off x="5622143" y="3650105"/>
                      <a:ext cx="811749" cy="702936"/>
                    </a:xfrm>
                    <a:custGeom>
                      <a:rect b="b" l="l" r="r" t="t"/>
                      <a:pathLst>
                        <a:path extrusionOk="0" h="55089" w="54425">
                          <a:moveTo>
                            <a:pt x="775" y="0"/>
                          </a:moveTo>
                          <a:lnTo>
                            <a:pt x="2811" y="14145"/>
                          </a:lnTo>
                          <a:cubicBezTo>
                            <a:pt x="2811" y="14145"/>
                            <a:pt x="2513" y="14490"/>
                            <a:pt x="2239" y="17955"/>
                          </a:cubicBezTo>
                          <a:cubicBezTo>
                            <a:pt x="2227" y="18038"/>
                            <a:pt x="2215" y="18133"/>
                            <a:pt x="2215" y="18229"/>
                          </a:cubicBezTo>
                          <a:cubicBezTo>
                            <a:pt x="2061" y="20288"/>
                            <a:pt x="1906" y="23372"/>
                            <a:pt x="1822" y="28004"/>
                          </a:cubicBezTo>
                          <a:lnTo>
                            <a:pt x="1822" y="28289"/>
                          </a:lnTo>
                          <a:cubicBezTo>
                            <a:pt x="1799" y="29301"/>
                            <a:pt x="1787" y="30373"/>
                            <a:pt x="1775" y="31540"/>
                          </a:cubicBezTo>
                          <a:lnTo>
                            <a:pt x="1775" y="31814"/>
                          </a:lnTo>
                          <a:cubicBezTo>
                            <a:pt x="1751" y="34469"/>
                            <a:pt x="1739" y="37529"/>
                            <a:pt x="1763" y="41041"/>
                          </a:cubicBezTo>
                          <a:cubicBezTo>
                            <a:pt x="1763" y="41136"/>
                            <a:pt x="1763" y="41231"/>
                            <a:pt x="1763" y="41327"/>
                          </a:cubicBezTo>
                          <a:cubicBezTo>
                            <a:pt x="1775" y="42422"/>
                            <a:pt x="1787" y="43553"/>
                            <a:pt x="1799" y="44732"/>
                          </a:cubicBezTo>
                          <a:cubicBezTo>
                            <a:pt x="1799" y="45815"/>
                            <a:pt x="953" y="47851"/>
                            <a:pt x="417" y="49018"/>
                          </a:cubicBezTo>
                          <a:cubicBezTo>
                            <a:pt x="382" y="49125"/>
                            <a:pt x="334" y="49221"/>
                            <a:pt x="298" y="49292"/>
                          </a:cubicBezTo>
                          <a:cubicBezTo>
                            <a:pt x="120" y="49673"/>
                            <a:pt x="1" y="49911"/>
                            <a:pt x="1" y="49911"/>
                          </a:cubicBezTo>
                          <a:cubicBezTo>
                            <a:pt x="1" y="49911"/>
                            <a:pt x="2131" y="55088"/>
                            <a:pt x="8157" y="55088"/>
                          </a:cubicBezTo>
                          <a:cubicBezTo>
                            <a:pt x="9683" y="55088"/>
                            <a:pt x="11459" y="54756"/>
                            <a:pt x="13514" y="53924"/>
                          </a:cubicBezTo>
                          <a:cubicBezTo>
                            <a:pt x="13514" y="53924"/>
                            <a:pt x="13681" y="53531"/>
                            <a:pt x="13919" y="52911"/>
                          </a:cubicBezTo>
                          <a:cubicBezTo>
                            <a:pt x="13967" y="52804"/>
                            <a:pt x="14014" y="52685"/>
                            <a:pt x="14062" y="52566"/>
                          </a:cubicBezTo>
                          <a:cubicBezTo>
                            <a:pt x="14491" y="51447"/>
                            <a:pt x="15050" y="49828"/>
                            <a:pt x="15300" y="48447"/>
                          </a:cubicBezTo>
                          <a:cubicBezTo>
                            <a:pt x="17932" y="33802"/>
                            <a:pt x="18134" y="25087"/>
                            <a:pt x="20372" y="23491"/>
                          </a:cubicBezTo>
                          <a:cubicBezTo>
                            <a:pt x="20456" y="23432"/>
                            <a:pt x="20551" y="23384"/>
                            <a:pt x="20646" y="23336"/>
                          </a:cubicBezTo>
                          <a:cubicBezTo>
                            <a:pt x="20777" y="23281"/>
                            <a:pt x="20929" y="23255"/>
                            <a:pt x="21100" y="23255"/>
                          </a:cubicBezTo>
                          <a:cubicBezTo>
                            <a:pt x="25199" y="23255"/>
                            <a:pt x="40542" y="38291"/>
                            <a:pt x="40542" y="38291"/>
                          </a:cubicBezTo>
                          <a:lnTo>
                            <a:pt x="42101" y="40612"/>
                          </a:lnTo>
                          <a:lnTo>
                            <a:pt x="42316" y="40910"/>
                          </a:lnTo>
                          <a:lnTo>
                            <a:pt x="43078" y="42041"/>
                          </a:lnTo>
                          <a:cubicBezTo>
                            <a:pt x="43078" y="42041"/>
                            <a:pt x="53126" y="41863"/>
                            <a:pt x="54424" y="38731"/>
                          </a:cubicBezTo>
                          <a:cubicBezTo>
                            <a:pt x="54424" y="38731"/>
                            <a:pt x="54222" y="38064"/>
                            <a:pt x="53877" y="37017"/>
                          </a:cubicBezTo>
                          <a:cubicBezTo>
                            <a:pt x="53841" y="36921"/>
                            <a:pt x="53805" y="36826"/>
                            <a:pt x="53769" y="36731"/>
                          </a:cubicBezTo>
                          <a:cubicBezTo>
                            <a:pt x="53007" y="34564"/>
                            <a:pt x="51638" y="31052"/>
                            <a:pt x="49876" y="28361"/>
                          </a:cubicBezTo>
                          <a:cubicBezTo>
                            <a:pt x="49209" y="27337"/>
                            <a:pt x="47292" y="25146"/>
                            <a:pt x="44756" y="22408"/>
                          </a:cubicBezTo>
                          <a:cubicBezTo>
                            <a:pt x="44697" y="22348"/>
                            <a:pt x="44637" y="22277"/>
                            <a:pt x="44566" y="22217"/>
                          </a:cubicBezTo>
                          <a:cubicBezTo>
                            <a:pt x="42720" y="20217"/>
                            <a:pt x="40565" y="17943"/>
                            <a:pt x="38327" y="15633"/>
                          </a:cubicBezTo>
                          <a:cubicBezTo>
                            <a:pt x="38244" y="15550"/>
                            <a:pt x="38172" y="15466"/>
                            <a:pt x="38089" y="15383"/>
                          </a:cubicBezTo>
                          <a:cubicBezTo>
                            <a:pt x="37422" y="14692"/>
                            <a:pt x="36755" y="14002"/>
                            <a:pt x="36089" y="13311"/>
                          </a:cubicBezTo>
                          <a:cubicBezTo>
                            <a:pt x="36029" y="13252"/>
                            <a:pt x="35958" y="13180"/>
                            <a:pt x="35886" y="13109"/>
                          </a:cubicBezTo>
                          <a:cubicBezTo>
                            <a:pt x="34184" y="11347"/>
                            <a:pt x="32493" y="9620"/>
                            <a:pt x="30921" y="8013"/>
                          </a:cubicBezTo>
                          <a:cubicBezTo>
                            <a:pt x="30838" y="7930"/>
                            <a:pt x="30743" y="7835"/>
                            <a:pt x="30659" y="7751"/>
                          </a:cubicBezTo>
                          <a:cubicBezTo>
                            <a:pt x="26325" y="3334"/>
                            <a:pt x="22992" y="0"/>
                            <a:pt x="22992" y="0"/>
                          </a:cubicBez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94" name="Google Shape;494;p13"/>
                    <p:cNvSpPr/>
                    <p:nvPr/>
                  </p:nvSpPr>
                  <p:spPr>
                    <a:xfrm flipH="1" rot="-576">
                      <a:off x="6318451" y="3800606"/>
                      <a:ext cx="82405" cy="82047"/>
                    </a:xfrm>
                    <a:custGeom>
                      <a:rect b="b" l="l" r="r" t="t"/>
                      <a:pathLst>
                        <a:path extrusionOk="0" h="6430" w="5525">
                          <a:moveTo>
                            <a:pt x="5263" y="0"/>
                          </a:moveTo>
                          <a:lnTo>
                            <a:pt x="4989" y="36"/>
                          </a:lnTo>
                          <a:cubicBezTo>
                            <a:pt x="4989" y="60"/>
                            <a:pt x="5239" y="2489"/>
                            <a:pt x="3715" y="4287"/>
                          </a:cubicBezTo>
                          <a:cubicBezTo>
                            <a:pt x="2870" y="5299"/>
                            <a:pt x="1620" y="5918"/>
                            <a:pt x="24" y="6156"/>
                          </a:cubicBezTo>
                          <a:cubicBezTo>
                            <a:pt x="12" y="6239"/>
                            <a:pt x="0" y="6334"/>
                            <a:pt x="0" y="6430"/>
                          </a:cubicBezTo>
                          <a:cubicBezTo>
                            <a:pt x="1703" y="6192"/>
                            <a:pt x="3013" y="5537"/>
                            <a:pt x="3929" y="4465"/>
                          </a:cubicBezTo>
                          <a:cubicBezTo>
                            <a:pt x="5525" y="2572"/>
                            <a:pt x="5275" y="107"/>
                            <a:pt x="5263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95" name="Google Shape;495;p13"/>
                    <p:cNvSpPr/>
                    <p:nvPr/>
                  </p:nvSpPr>
                  <p:spPr>
                    <a:xfrm flipH="1" rot="-576">
                      <a:off x="5972713" y="3713895"/>
                      <a:ext cx="80988" cy="38612"/>
                    </a:xfrm>
                    <a:custGeom>
                      <a:rect b="b" l="l" r="r" t="t"/>
                      <a:pathLst>
                        <a:path extrusionOk="0" h="3026" w="5430">
                          <a:moveTo>
                            <a:pt x="191" y="1"/>
                          </a:moveTo>
                          <a:lnTo>
                            <a:pt x="0" y="191"/>
                          </a:lnTo>
                          <a:cubicBezTo>
                            <a:pt x="131" y="334"/>
                            <a:pt x="2703" y="3025"/>
                            <a:pt x="5179" y="3025"/>
                          </a:cubicBezTo>
                          <a:cubicBezTo>
                            <a:pt x="5263" y="3025"/>
                            <a:pt x="5346" y="3025"/>
                            <a:pt x="5429" y="3013"/>
                          </a:cubicBezTo>
                          <a:cubicBezTo>
                            <a:pt x="5346" y="2930"/>
                            <a:pt x="5251" y="2835"/>
                            <a:pt x="5167" y="2751"/>
                          </a:cubicBezTo>
                          <a:cubicBezTo>
                            <a:pt x="2798" y="2727"/>
                            <a:pt x="226" y="37"/>
                            <a:pt x="191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96" name="Google Shape;496;p13"/>
                    <p:cNvSpPr/>
                    <p:nvPr/>
                  </p:nvSpPr>
                  <p:spPr>
                    <a:xfrm flipH="1" rot="-576">
                      <a:off x="6224157" y="4275534"/>
                      <a:ext cx="205290" cy="60623"/>
                    </a:xfrm>
                    <a:custGeom>
                      <a:rect b="b" l="l" r="r" t="t"/>
                      <a:pathLst>
                        <a:path extrusionOk="0" h="4751" w="13764">
                          <a:moveTo>
                            <a:pt x="119" y="0"/>
                          </a:moveTo>
                          <a:cubicBezTo>
                            <a:pt x="84" y="107"/>
                            <a:pt x="36" y="203"/>
                            <a:pt x="0" y="274"/>
                          </a:cubicBezTo>
                          <a:cubicBezTo>
                            <a:pt x="1667" y="2203"/>
                            <a:pt x="4703" y="4751"/>
                            <a:pt x="9097" y="4751"/>
                          </a:cubicBezTo>
                          <a:cubicBezTo>
                            <a:pt x="10466" y="4751"/>
                            <a:pt x="11978" y="4501"/>
                            <a:pt x="13621" y="3893"/>
                          </a:cubicBezTo>
                          <a:cubicBezTo>
                            <a:pt x="13669" y="3786"/>
                            <a:pt x="13716" y="3667"/>
                            <a:pt x="13764" y="3548"/>
                          </a:cubicBezTo>
                          <a:lnTo>
                            <a:pt x="13764" y="3548"/>
                          </a:lnTo>
                          <a:cubicBezTo>
                            <a:pt x="12066" y="4198"/>
                            <a:pt x="10510" y="4468"/>
                            <a:pt x="9097" y="4468"/>
                          </a:cubicBezTo>
                          <a:cubicBezTo>
                            <a:pt x="4736" y="4468"/>
                            <a:pt x="1738" y="1898"/>
                            <a:pt x="119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97" name="Google Shape;497;p13"/>
                    <p:cNvSpPr/>
                    <p:nvPr/>
                  </p:nvSpPr>
                  <p:spPr>
                    <a:xfrm flipH="1" rot="-576">
                      <a:off x="6105179" y="3758703"/>
                      <a:ext cx="97514" cy="191132"/>
                    </a:xfrm>
                    <a:custGeom>
                      <a:rect b="b" l="l" r="r" t="t"/>
                      <a:pathLst>
                        <a:path extrusionOk="0" h="14979" w="6538">
                          <a:moveTo>
                            <a:pt x="227" y="0"/>
                          </a:moveTo>
                          <a:lnTo>
                            <a:pt x="1" y="167"/>
                          </a:lnTo>
                          <a:cubicBezTo>
                            <a:pt x="60" y="238"/>
                            <a:pt x="4858" y="6703"/>
                            <a:pt x="4870" y="14978"/>
                          </a:cubicBezTo>
                          <a:cubicBezTo>
                            <a:pt x="4954" y="14919"/>
                            <a:pt x="5049" y="14871"/>
                            <a:pt x="5144" y="14823"/>
                          </a:cubicBezTo>
                          <a:cubicBezTo>
                            <a:pt x="5132" y="13014"/>
                            <a:pt x="4894" y="11299"/>
                            <a:pt x="4525" y="9728"/>
                          </a:cubicBezTo>
                          <a:cubicBezTo>
                            <a:pt x="5192" y="9311"/>
                            <a:pt x="5632" y="8716"/>
                            <a:pt x="5823" y="7930"/>
                          </a:cubicBezTo>
                          <a:cubicBezTo>
                            <a:pt x="6537" y="4906"/>
                            <a:pt x="3430" y="203"/>
                            <a:pt x="3299" y="0"/>
                          </a:cubicBezTo>
                          <a:lnTo>
                            <a:pt x="3072" y="155"/>
                          </a:lnTo>
                          <a:cubicBezTo>
                            <a:pt x="3096" y="203"/>
                            <a:pt x="6240" y="4953"/>
                            <a:pt x="5549" y="7870"/>
                          </a:cubicBezTo>
                          <a:cubicBezTo>
                            <a:pt x="5394" y="8549"/>
                            <a:pt x="5013" y="9073"/>
                            <a:pt x="4454" y="9442"/>
                          </a:cubicBezTo>
                          <a:cubicBezTo>
                            <a:pt x="3108" y="3894"/>
                            <a:pt x="263" y="48"/>
                            <a:pt x="227" y="0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98" name="Google Shape;498;p13"/>
                    <p:cNvSpPr/>
                    <p:nvPr/>
                  </p:nvSpPr>
                  <p:spPr>
                    <a:xfrm flipH="1" rot="-576">
                      <a:off x="5766372" y="3817378"/>
                      <a:ext cx="149359" cy="142376"/>
                    </a:xfrm>
                    <a:custGeom>
                      <a:rect b="b" l="l" r="r" t="t"/>
                      <a:pathLst>
                        <a:path extrusionOk="0" h="11158" w="10014">
                          <a:moveTo>
                            <a:pt x="1143" y="1"/>
                          </a:moveTo>
                          <a:lnTo>
                            <a:pt x="0" y="1906"/>
                          </a:lnTo>
                          <a:lnTo>
                            <a:pt x="72" y="1989"/>
                          </a:lnTo>
                          <a:cubicBezTo>
                            <a:pt x="143" y="2049"/>
                            <a:pt x="7061" y="8145"/>
                            <a:pt x="8132" y="10967"/>
                          </a:cubicBezTo>
                          <a:lnTo>
                            <a:pt x="8204" y="11157"/>
                          </a:lnTo>
                          <a:lnTo>
                            <a:pt x="8358" y="11014"/>
                          </a:lnTo>
                          <a:cubicBezTo>
                            <a:pt x="8430" y="10943"/>
                            <a:pt x="9192" y="10193"/>
                            <a:pt x="10013" y="9300"/>
                          </a:cubicBezTo>
                          <a:cubicBezTo>
                            <a:pt x="9954" y="9240"/>
                            <a:pt x="9894" y="9169"/>
                            <a:pt x="9823" y="9109"/>
                          </a:cubicBezTo>
                          <a:cubicBezTo>
                            <a:pt x="9299" y="9681"/>
                            <a:pt x="8751" y="10252"/>
                            <a:pt x="8311" y="10669"/>
                          </a:cubicBezTo>
                          <a:cubicBezTo>
                            <a:pt x="7192" y="8157"/>
                            <a:pt x="2310" y="3632"/>
                            <a:pt x="750" y="2216"/>
                          </a:cubicBezTo>
                          <a:lnTo>
                            <a:pt x="750" y="2216"/>
                          </a:lnTo>
                          <a:cubicBezTo>
                            <a:pt x="1536" y="2466"/>
                            <a:pt x="2250" y="2585"/>
                            <a:pt x="2870" y="2585"/>
                          </a:cubicBezTo>
                          <a:cubicBezTo>
                            <a:pt x="3120" y="2585"/>
                            <a:pt x="3358" y="2561"/>
                            <a:pt x="3584" y="2525"/>
                          </a:cubicBezTo>
                          <a:cubicBezTo>
                            <a:pt x="3501" y="2442"/>
                            <a:pt x="3429" y="2358"/>
                            <a:pt x="3346" y="2275"/>
                          </a:cubicBezTo>
                          <a:cubicBezTo>
                            <a:pt x="3200" y="2293"/>
                            <a:pt x="3040" y="2304"/>
                            <a:pt x="2865" y="2304"/>
                          </a:cubicBezTo>
                          <a:cubicBezTo>
                            <a:pt x="2243" y="2304"/>
                            <a:pt x="1432" y="2173"/>
                            <a:pt x="381" y="1811"/>
                          </a:cubicBezTo>
                          <a:lnTo>
                            <a:pt x="1346" y="203"/>
                          </a:lnTo>
                          <a:cubicBezTo>
                            <a:pt x="1286" y="144"/>
                            <a:pt x="1215" y="72"/>
                            <a:pt x="1143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499" name="Google Shape;499;p13"/>
                    <p:cNvSpPr/>
                    <p:nvPr/>
                  </p:nvSpPr>
                  <p:spPr>
                    <a:xfrm flipH="1" rot="-576">
                      <a:off x="6332128" y="4007371"/>
                      <a:ext cx="75485" cy="173357"/>
                    </a:xfrm>
                    <a:custGeom>
                      <a:rect b="b" l="l" r="r" t="t"/>
                      <a:pathLst>
                        <a:path extrusionOk="0" h="13586" w="5061">
                          <a:moveTo>
                            <a:pt x="60" y="1"/>
                          </a:moveTo>
                          <a:lnTo>
                            <a:pt x="60" y="286"/>
                          </a:lnTo>
                          <a:cubicBezTo>
                            <a:pt x="1301" y="665"/>
                            <a:pt x="2893" y="1071"/>
                            <a:pt x="3880" y="1071"/>
                          </a:cubicBezTo>
                          <a:cubicBezTo>
                            <a:pt x="4011" y="1071"/>
                            <a:pt x="4132" y="1064"/>
                            <a:pt x="4239" y="1048"/>
                          </a:cubicBezTo>
                          <a:lnTo>
                            <a:pt x="4239" y="1048"/>
                          </a:lnTo>
                          <a:cubicBezTo>
                            <a:pt x="4097" y="1537"/>
                            <a:pt x="3632" y="2775"/>
                            <a:pt x="2465" y="3346"/>
                          </a:cubicBezTo>
                          <a:cubicBezTo>
                            <a:pt x="2050" y="3558"/>
                            <a:pt x="1577" y="3662"/>
                            <a:pt x="1057" y="3662"/>
                          </a:cubicBezTo>
                          <a:cubicBezTo>
                            <a:pt x="727" y="3662"/>
                            <a:pt x="378" y="3620"/>
                            <a:pt x="13" y="3537"/>
                          </a:cubicBezTo>
                          <a:lnTo>
                            <a:pt x="13" y="3811"/>
                          </a:lnTo>
                          <a:cubicBezTo>
                            <a:pt x="382" y="3894"/>
                            <a:pt x="739" y="3930"/>
                            <a:pt x="1072" y="3930"/>
                          </a:cubicBezTo>
                          <a:cubicBezTo>
                            <a:pt x="1632" y="3930"/>
                            <a:pt x="2144" y="3823"/>
                            <a:pt x="2596" y="3596"/>
                          </a:cubicBezTo>
                          <a:cubicBezTo>
                            <a:pt x="3549" y="3120"/>
                            <a:pt x="4061" y="2263"/>
                            <a:pt x="4311" y="1644"/>
                          </a:cubicBezTo>
                          <a:lnTo>
                            <a:pt x="4775" y="13062"/>
                          </a:lnTo>
                          <a:cubicBezTo>
                            <a:pt x="4434" y="13121"/>
                            <a:pt x="3366" y="13301"/>
                            <a:pt x="2172" y="13301"/>
                          </a:cubicBezTo>
                          <a:cubicBezTo>
                            <a:pt x="1450" y="13301"/>
                            <a:pt x="682" y="13235"/>
                            <a:pt x="1" y="13038"/>
                          </a:cubicBezTo>
                          <a:cubicBezTo>
                            <a:pt x="1" y="13133"/>
                            <a:pt x="1" y="13228"/>
                            <a:pt x="1" y="13324"/>
                          </a:cubicBezTo>
                          <a:cubicBezTo>
                            <a:pt x="691" y="13514"/>
                            <a:pt x="1442" y="13586"/>
                            <a:pt x="2168" y="13586"/>
                          </a:cubicBezTo>
                          <a:cubicBezTo>
                            <a:pt x="3597" y="13586"/>
                            <a:pt x="4847" y="13324"/>
                            <a:pt x="4942" y="13300"/>
                          </a:cubicBezTo>
                          <a:lnTo>
                            <a:pt x="5061" y="13276"/>
                          </a:lnTo>
                          <a:lnTo>
                            <a:pt x="4549" y="679"/>
                          </a:lnTo>
                          <a:lnTo>
                            <a:pt x="4382" y="739"/>
                          </a:lnTo>
                          <a:cubicBezTo>
                            <a:pt x="4248" y="784"/>
                            <a:pt x="4073" y="804"/>
                            <a:pt x="3866" y="804"/>
                          </a:cubicBezTo>
                          <a:cubicBezTo>
                            <a:pt x="2917" y="804"/>
                            <a:pt x="1312" y="382"/>
                            <a:pt x="60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00" name="Google Shape;500;p13"/>
                    <p:cNvSpPr/>
                    <p:nvPr/>
                  </p:nvSpPr>
                  <p:spPr>
                    <a:xfrm flipH="1" rot="-576">
                      <a:off x="5630353" y="4118816"/>
                      <a:ext cx="175639" cy="54409"/>
                    </a:xfrm>
                    <a:custGeom>
                      <a:rect b="b" l="l" r="r" t="t"/>
                      <a:pathLst>
                        <a:path extrusionOk="0" h="4264" w="11776">
                          <a:moveTo>
                            <a:pt x="11668" y="1"/>
                          </a:moveTo>
                          <a:cubicBezTo>
                            <a:pt x="10135" y="1534"/>
                            <a:pt x="6907" y="3991"/>
                            <a:pt x="1865" y="3991"/>
                          </a:cubicBezTo>
                          <a:cubicBezTo>
                            <a:pt x="1269" y="3991"/>
                            <a:pt x="647" y="3957"/>
                            <a:pt x="0" y="3882"/>
                          </a:cubicBezTo>
                          <a:lnTo>
                            <a:pt x="0" y="3882"/>
                          </a:lnTo>
                          <a:lnTo>
                            <a:pt x="215" y="4180"/>
                          </a:lnTo>
                          <a:cubicBezTo>
                            <a:pt x="786" y="4240"/>
                            <a:pt x="1334" y="4263"/>
                            <a:pt x="1870" y="4263"/>
                          </a:cubicBezTo>
                          <a:cubicBezTo>
                            <a:pt x="6906" y="4263"/>
                            <a:pt x="10168" y="1858"/>
                            <a:pt x="11776" y="287"/>
                          </a:cubicBezTo>
                          <a:cubicBezTo>
                            <a:pt x="11740" y="191"/>
                            <a:pt x="11704" y="96"/>
                            <a:pt x="11668" y="1"/>
                          </a:cubicBezTo>
                          <a:close/>
                        </a:path>
                      </a:pathLst>
                    </a:custGeom>
                    <a:solidFill>
                      <a:srgbClr val="44526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01" name="Google Shape;501;p13"/>
                    <p:cNvSpPr/>
                    <p:nvPr/>
                  </p:nvSpPr>
                  <p:spPr>
                    <a:xfrm flipH="1" rot="-576">
                      <a:off x="5991695" y="2864317"/>
                      <a:ext cx="393532" cy="491783"/>
                    </a:xfrm>
                    <a:custGeom>
                      <a:rect b="b" l="l" r="r" t="t"/>
                      <a:pathLst>
                        <a:path extrusionOk="0" h="38541" w="26385">
                          <a:moveTo>
                            <a:pt x="20645" y="0"/>
                          </a:moveTo>
                          <a:cubicBezTo>
                            <a:pt x="18657" y="0"/>
                            <a:pt x="17895" y="1108"/>
                            <a:pt x="17895" y="1108"/>
                          </a:cubicBezTo>
                          <a:cubicBezTo>
                            <a:pt x="16705" y="4572"/>
                            <a:pt x="15431" y="17883"/>
                            <a:pt x="14966" y="18360"/>
                          </a:cubicBezTo>
                          <a:cubicBezTo>
                            <a:pt x="14740" y="18598"/>
                            <a:pt x="0" y="28528"/>
                            <a:pt x="0" y="28528"/>
                          </a:cubicBezTo>
                          <a:cubicBezTo>
                            <a:pt x="8001" y="28670"/>
                            <a:pt x="12990" y="38541"/>
                            <a:pt x="12990" y="38541"/>
                          </a:cubicBezTo>
                          <a:cubicBezTo>
                            <a:pt x="13252" y="35290"/>
                            <a:pt x="22277" y="22455"/>
                            <a:pt x="22372" y="21312"/>
                          </a:cubicBezTo>
                          <a:cubicBezTo>
                            <a:pt x="22562" y="19145"/>
                            <a:pt x="26384" y="9501"/>
                            <a:pt x="23836" y="1405"/>
                          </a:cubicBezTo>
                          <a:cubicBezTo>
                            <a:pt x="23836" y="1405"/>
                            <a:pt x="23217" y="0"/>
                            <a:pt x="20645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02" name="Google Shape;502;p13"/>
                    <p:cNvSpPr/>
                    <p:nvPr/>
                  </p:nvSpPr>
                  <p:spPr>
                    <a:xfrm flipH="1" rot="-576">
                      <a:off x="6003953" y="3673183"/>
                      <a:ext cx="408626" cy="144507"/>
                    </a:xfrm>
                    <a:custGeom>
                      <a:rect b="b" l="l" r="r" t="t"/>
                      <a:pathLst>
                        <a:path extrusionOk="0" h="11325" w="27397">
                          <a:moveTo>
                            <a:pt x="23622" y="0"/>
                          </a:moveTo>
                          <a:cubicBezTo>
                            <a:pt x="18178" y="0"/>
                            <a:pt x="72" y="7595"/>
                            <a:pt x="72" y="7595"/>
                          </a:cubicBezTo>
                          <a:cubicBezTo>
                            <a:pt x="72" y="7595"/>
                            <a:pt x="0" y="10369"/>
                            <a:pt x="893" y="10548"/>
                          </a:cubicBezTo>
                          <a:cubicBezTo>
                            <a:pt x="1381" y="10651"/>
                            <a:pt x="3732" y="11325"/>
                            <a:pt x="7114" y="11325"/>
                          </a:cubicBezTo>
                          <a:cubicBezTo>
                            <a:pt x="10004" y="11325"/>
                            <a:pt x="13648" y="10832"/>
                            <a:pt x="17526" y="9072"/>
                          </a:cubicBezTo>
                          <a:cubicBezTo>
                            <a:pt x="25944" y="5250"/>
                            <a:pt x="27397" y="2416"/>
                            <a:pt x="24932" y="309"/>
                          </a:cubicBezTo>
                          <a:cubicBezTo>
                            <a:pt x="24684" y="96"/>
                            <a:pt x="24232" y="0"/>
                            <a:pt x="23622" y="0"/>
                          </a:cubicBezTo>
                          <a:close/>
                        </a:path>
                      </a:pathLst>
                    </a:custGeom>
                    <a:solidFill>
                      <a:srgbClr val="00485E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03" name="Google Shape;503;p13"/>
                    <p:cNvSpPr/>
                    <p:nvPr/>
                  </p:nvSpPr>
                  <p:spPr>
                    <a:xfrm flipH="1" rot="-576">
                      <a:off x="6014767" y="3226015"/>
                      <a:ext cx="644820" cy="560113"/>
                    </a:xfrm>
                    <a:custGeom>
                      <a:rect b="b" l="l" r="r" t="t"/>
                      <a:pathLst>
                        <a:path extrusionOk="0" h="43896" w="43233">
                          <a:moveTo>
                            <a:pt x="20344" y="0"/>
                          </a:moveTo>
                          <a:cubicBezTo>
                            <a:pt x="18260" y="0"/>
                            <a:pt x="15898" y="620"/>
                            <a:pt x="13264" y="2097"/>
                          </a:cubicBezTo>
                          <a:cubicBezTo>
                            <a:pt x="13264" y="2097"/>
                            <a:pt x="11447" y="1883"/>
                            <a:pt x="9076" y="1883"/>
                          </a:cubicBezTo>
                          <a:cubicBezTo>
                            <a:pt x="6579" y="1883"/>
                            <a:pt x="3468" y="2121"/>
                            <a:pt x="1215" y="3098"/>
                          </a:cubicBezTo>
                          <a:cubicBezTo>
                            <a:pt x="1215" y="3098"/>
                            <a:pt x="1" y="8527"/>
                            <a:pt x="6025" y="20683"/>
                          </a:cubicBezTo>
                          <a:cubicBezTo>
                            <a:pt x="12062" y="32839"/>
                            <a:pt x="10657" y="40495"/>
                            <a:pt x="17455" y="43376"/>
                          </a:cubicBezTo>
                          <a:cubicBezTo>
                            <a:pt x="18305" y="43737"/>
                            <a:pt x="19387" y="43895"/>
                            <a:pt x="20621" y="43895"/>
                          </a:cubicBezTo>
                          <a:cubicBezTo>
                            <a:pt x="28154" y="43895"/>
                            <a:pt x="41347" y="37973"/>
                            <a:pt x="41828" y="35804"/>
                          </a:cubicBezTo>
                          <a:cubicBezTo>
                            <a:pt x="43232" y="29458"/>
                            <a:pt x="32362" y="18314"/>
                            <a:pt x="31672" y="11861"/>
                          </a:cubicBezTo>
                          <a:cubicBezTo>
                            <a:pt x="31149" y="6896"/>
                            <a:pt x="27294" y="0"/>
                            <a:pt x="20344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04" name="Google Shape;504;p13"/>
                    <p:cNvSpPr/>
                    <p:nvPr/>
                  </p:nvSpPr>
                  <p:spPr>
                    <a:xfrm flipH="1" rot="-576">
                      <a:off x="6578053" y="3265339"/>
                      <a:ext cx="233181" cy="189141"/>
                    </a:xfrm>
                    <a:custGeom>
                      <a:rect b="b" l="l" r="r" t="t"/>
                      <a:pathLst>
                        <a:path extrusionOk="0" h="14823" w="15634">
                          <a:moveTo>
                            <a:pt x="11474" y="0"/>
                          </a:moveTo>
                          <a:cubicBezTo>
                            <a:pt x="11415" y="0"/>
                            <a:pt x="11383" y="12"/>
                            <a:pt x="11383" y="12"/>
                          </a:cubicBezTo>
                          <a:cubicBezTo>
                            <a:pt x="6037" y="1905"/>
                            <a:pt x="25" y="7917"/>
                            <a:pt x="13" y="10811"/>
                          </a:cubicBezTo>
                          <a:cubicBezTo>
                            <a:pt x="1" y="13704"/>
                            <a:pt x="5037" y="14823"/>
                            <a:pt x="5037" y="14823"/>
                          </a:cubicBezTo>
                          <a:lnTo>
                            <a:pt x="13276" y="10811"/>
                          </a:lnTo>
                          <a:cubicBezTo>
                            <a:pt x="13276" y="10811"/>
                            <a:pt x="15634" y="9156"/>
                            <a:pt x="14134" y="4357"/>
                          </a:cubicBezTo>
                          <a:cubicBezTo>
                            <a:pt x="12872" y="320"/>
                            <a:pt x="11786" y="0"/>
                            <a:pt x="11474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05" name="Google Shape;505;p13"/>
                    <p:cNvSpPr/>
                    <p:nvPr/>
                  </p:nvSpPr>
                  <p:spPr>
                    <a:xfrm flipH="1" rot="-576">
                      <a:off x="6268188" y="3257932"/>
                      <a:ext cx="139067" cy="75820"/>
                    </a:xfrm>
                    <a:custGeom>
                      <a:rect b="b" l="l" r="r" t="t"/>
                      <a:pathLst>
                        <a:path extrusionOk="0" h="5942" w="9324">
                          <a:moveTo>
                            <a:pt x="1929" y="0"/>
                          </a:moveTo>
                          <a:cubicBezTo>
                            <a:pt x="1846" y="48"/>
                            <a:pt x="1" y="1012"/>
                            <a:pt x="298" y="2905"/>
                          </a:cubicBezTo>
                          <a:cubicBezTo>
                            <a:pt x="382" y="3465"/>
                            <a:pt x="786" y="4001"/>
                            <a:pt x="1465" y="4489"/>
                          </a:cubicBezTo>
                          <a:cubicBezTo>
                            <a:pt x="2703" y="5370"/>
                            <a:pt x="4680" y="5941"/>
                            <a:pt x="6287" y="5941"/>
                          </a:cubicBezTo>
                          <a:cubicBezTo>
                            <a:pt x="6609" y="5941"/>
                            <a:pt x="6918" y="5918"/>
                            <a:pt x="7204" y="5870"/>
                          </a:cubicBezTo>
                          <a:cubicBezTo>
                            <a:pt x="8073" y="5715"/>
                            <a:pt x="8668" y="5370"/>
                            <a:pt x="8954" y="4834"/>
                          </a:cubicBezTo>
                          <a:cubicBezTo>
                            <a:pt x="9323" y="4144"/>
                            <a:pt x="9026" y="3417"/>
                            <a:pt x="9002" y="3382"/>
                          </a:cubicBezTo>
                          <a:lnTo>
                            <a:pt x="9002" y="3382"/>
                          </a:lnTo>
                          <a:lnTo>
                            <a:pt x="8502" y="3608"/>
                          </a:lnTo>
                          <a:cubicBezTo>
                            <a:pt x="8502" y="3608"/>
                            <a:pt x="8716" y="4120"/>
                            <a:pt x="8466" y="4584"/>
                          </a:cubicBezTo>
                          <a:cubicBezTo>
                            <a:pt x="8264" y="4953"/>
                            <a:pt x="7811" y="5203"/>
                            <a:pt x="7109" y="5334"/>
                          </a:cubicBezTo>
                          <a:cubicBezTo>
                            <a:pt x="6848" y="5380"/>
                            <a:pt x="6565" y="5402"/>
                            <a:pt x="6267" y="5402"/>
                          </a:cubicBezTo>
                          <a:cubicBezTo>
                            <a:pt x="4781" y="5402"/>
                            <a:pt x="2937" y="4860"/>
                            <a:pt x="1787" y="4036"/>
                          </a:cubicBezTo>
                          <a:cubicBezTo>
                            <a:pt x="1239" y="3644"/>
                            <a:pt x="906" y="3227"/>
                            <a:pt x="846" y="2822"/>
                          </a:cubicBezTo>
                          <a:cubicBezTo>
                            <a:pt x="608" y="1322"/>
                            <a:pt x="2108" y="524"/>
                            <a:pt x="2180" y="488"/>
                          </a:cubicBezTo>
                          <a:lnTo>
                            <a:pt x="192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06" name="Google Shape;506;p13"/>
                    <p:cNvSpPr/>
                    <p:nvPr/>
                  </p:nvSpPr>
                  <p:spPr>
                    <a:xfrm flipH="1" rot="-576">
                      <a:off x="6411142" y="3276902"/>
                      <a:ext cx="97499" cy="130662"/>
                    </a:xfrm>
                    <a:custGeom>
                      <a:rect b="b" l="l" r="r" t="t"/>
                      <a:pathLst>
                        <a:path extrusionOk="0" h="10240" w="6537">
                          <a:moveTo>
                            <a:pt x="24" y="1"/>
                          </a:moveTo>
                          <a:lnTo>
                            <a:pt x="0" y="548"/>
                          </a:lnTo>
                          <a:cubicBezTo>
                            <a:pt x="60" y="548"/>
                            <a:pt x="1453" y="655"/>
                            <a:pt x="2489" y="2334"/>
                          </a:cubicBezTo>
                          <a:cubicBezTo>
                            <a:pt x="3108" y="3346"/>
                            <a:pt x="3024" y="4192"/>
                            <a:pt x="2905" y="5263"/>
                          </a:cubicBezTo>
                          <a:cubicBezTo>
                            <a:pt x="2822" y="5989"/>
                            <a:pt x="2739" y="6823"/>
                            <a:pt x="2870" y="7811"/>
                          </a:cubicBezTo>
                          <a:cubicBezTo>
                            <a:pt x="3143" y="9752"/>
                            <a:pt x="5120" y="10240"/>
                            <a:pt x="6299" y="10240"/>
                          </a:cubicBezTo>
                          <a:lnTo>
                            <a:pt x="6537" y="10240"/>
                          </a:lnTo>
                          <a:lnTo>
                            <a:pt x="6501" y="9692"/>
                          </a:lnTo>
                          <a:cubicBezTo>
                            <a:pt x="6488" y="9692"/>
                            <a:pt x="6443" y="9694"/>
                            <a:pt x="6374" y="9694"/>
                          </a:cubicBezTo>
                          <a:cubicBezTo>
                            <a:pt x="5819" y="9694"/>
                            <a:pt x="3682" y="9590"/>
                            <a:pt x="3417" y="7728"/>
                          </a:cubicBezTo>
                          <a:cubicBezTo>
                            <a:pt x="3286" y="6811"/>
                            <a:pt x="3370" y="6061"/>
                            <a:pt x="3453" y="5323"/>
                          </a:cubicBezTo>
                          <a:cubicBezTo>
                            <a:pt x="3572" y="4239"/>
                            <a:pt x="3679" y="3215"/>
                            <a:pt x="2953" y="2048"/>
                          </a:cubicBezTo>
                          <a:cubicBezTo>
                            <a:pt x="1762" y="120"/>
                            <a:pt x="95" y="1"/>
                            <a:pt x="24" y="1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07" name="Google Shape;507;p13"/>
                    <p:cNvSpPr/>
                    <p:nvPr/>
                  </p:nvSpPr>
                  <p:spPr>
                    <a:xfrm flipH="1" rot="-576">
                      <a:off x="6329444" y="3182247"/>
                      <a:ext cx="323387" cy="112288"/>
                    </a:xfrm>
                    <a:custGeom>
                      <a:rect b="b" l="l" r="r" t="t"/>
                      <a:pathLst>
                        <a:path extrusionOk="0" h="8800" w="21682">
                          <a:moveTo>
                            <a:pt x="13796" y="0"/>
                          </a:moveTo>
                          <a:cubicBezTo>
                            <a:pt x="9778" y="0"/>
                            <a:pt x="5176" y="944"/>
                            <a:pt x="3370" y="2858"/>
                          </a:cubicBezTo>
                          <a:cubicBezTo>
                            <a:pt x="0" y="6430"/>
                            <a:pt x="10633" y="8800"/>
                            <a:pt x="10633" y="8800"/>
                          </a:cubicBezTo>
                          <a:cubicBezTo>
                            <a:pt x="11142" y="7774"/>
                            <a:pt x="13356" y="7311"/>
                            <a:pt x="15185" y="7311"/>
                          </a:cubicBezTo>
                          <a:cubicBezTo>
                            <a:pt x="16308" y="7311"/>
                            <a:pt x="17285" y="7485"/>
                            <a:pt x="17633" y="7811"/>
                          </a:cubicBezTo>
                          <a:cubicBezTo>
                            <a:pt x="17633" y="7811"/>
                            <a:pt x="21682" y="5061"/>
                            <a:pt x="20717" y="2073"/>
                          </a:cubicBezTo>
                          <a:cubicBezTo>
                            <a:pt x="20271" y="697"/>
                            <a:pt x="17250" y="0"/>
                            <a:pt x="13796" y="0"/>
                          </a:cubicBezTo>
                          <a:close/>
                        </a:path>
                      </a:pathLst>
                    </a:custGeom>
                    <a:solidFill>
                      <a:srgbClr val="00485E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08" name="Google Shape;508;p13"/>
                    <p:cNvSpPr/>
                    <p:nvPr/>
                  </p:nvSpPr>
                  <p:spPr>
                    <a:xfrm flipH="1" rot="-576">
                      <a:off x="6366231" y="3213435"/>
                      <a:ext cx="177757" cy="70422"/>
                    </a:xfrm>
                    <a:custGeom>
                      <a:rect b="b" l="l" r="r" t="t"/>
                      <a:pathLst>
                        <a:path extrusionOk="0" h="5519" w="11918">
                          <a:moveTo>
                            <a:pt x="5570" y="0"/>
                          </a:moveTo>
                          <a:cubicBezTo>
                            <a:pt x="3088" y="0"/>
                            <a:pt x="628" y="407"/>
                            <a:pt x="406" y="1260"/>
                          </a:cubicBezTo>
                          <a:cubicBezTo>
                            <a:pt x="1" y="2867"/>
                            <a:pt x="1132" y="4248"/>
                            <a:pt x="3061" y="4903"/>
                          </a:cubicBezTo>
                          <a:cubicBezTo>
                            <a:pt x="4338" y="5337"/>
                            <a:pt x="5455" y="5519"/>
                            <a:pt x="6417" y="5519"/>
                          </a:cubicBezTo>
                          <a:cubicBezTo>
                            <a:pt x="10685" y="5519"/>
                            <a:pt x="11918" y="1942"/>
                            <a:pt x="10645" y="903"/>
                          </a:cubicBezTo>
                          <a:cubicBezTo>
                            <a:pt x="9913" y="309"/>
                            <a:pt x="7733" y="0"/>
                            <a:pt x="5570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09" name="Google Shape;509;p13"/>
                    <p:cNvSpPr/>
                    <p:nvPr/>
                  </p:nvSpPr>
                  <p:spPr>
                    <a:xfrm flipH="1" rot="-576">
                      <a:off x="6411500" y="3208686"/>
                      <a:ext cx="100527" cy="75144"/>
                    </a:xfrm>
                    <a:custGeom>
                      <a:rect b="b" l="l" r="r" t="t"/>
                      <a:pathLst>
                        <a:path extrusionOk="0" h="5889" w="6740">
                          <a:moveTo>
                            <a:pt x="6061" y="1"/>
                          </a:moveTo>
                          <a:lnTo>
                            <a:pt x="1" y="775"/>
                          </a:lnTo>
                          <a:cubicBezTo>
                            <a:pt x="1" y="775"/>
                            <a:pt x="1704" y="3680"/>
                            <a:pt x="918" y="5275"/>
                          </a:cubicBezTo>
                          <a:cubicBezTo>
                            <a:pt x="918" y="5275"/>
                            <a:pt x="2694" y="5889"/>
                            <a:pt x="4284" y="5889"/>
                          </a:cubicBezTo>
                          <a:cubicBezTo>
                            <a:pt x="5573" y="5889"/>
                            <a:pt x="6740" y="5486"/>
                            <a:pt x="6740" y="4025"/>
                          </a:cubicBezTo>
                          <a:cubicBezTo>
                            <a:pt x="6740" y="4025"/>
                            <a:pt x="5645" y="1584"/>
                            <a:pt x="6061" y="1"/>
                          </a:cubicBezTo>
                          <a:close/>
                        </a:path>
                      </a:pathLst>
                    </a:custGeom>
                    <a:solidFill>
                      <a:srgbClr val="EF6E4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10" name="Google Shape;510;p13"/>
                    <p:cNvSpPr/>
                    <p:nvPr/>
                  </p:nvSpPr>
                  <p:spPr>
                    <a:xfrm flipH="1" rot="-576">
                      <a:off x="6345780" y="2992199"/>
                      <a:ext cx="237984" cy="194016"/>
                    </a:xfrm>
                    <a:custGeom>
                      <a:rect b="b" l="l" r="r" t="t"/>
                      <a:pathLst>
                        <a:path extrusionOk="0" h="15205" w="15956">
                          <a:moveTo>
                            <a:pt x="1596" y="0"/>
                          </a:moveTo>
                          <a:cubicBezTo>
                            <a:pt x="620" y="1929"/>
                            <a:pt x="1525" y="3191"/>
                            <a:pt x="1525" y="3191"/>
                          </a:cubicBezTo>
                          <a:cubicBezTo>
                            <a:pt x="1525" y="3191"/>
                            <a:pt x="406" y="4048"/>
                            <a:pt x="275" y="6239"/>
                          </a:cubicBezTo>
                          <a:cubicBezTo>
                            <a:pt x="1" y="10621"/>
                            <a:pt x="2870" y="15205"/>
                            <a:pt x="2870" y="15205"/>
                          </a:cubicBezTo>
                          <a:lnTo>
                            <a:pt x="11478" y="15205"/>
                          </a:lnTo>
                          <a:cubicBezTo>
                            <a:pt x="13753" y="14204"/>
                            <a:pt x="15955" y="4334"/>
                            <a:pt x="12693" y="3846"/>
                          </a:cubicBezTo>
                          <a:cubicBezTo>
                            <a:pt x="12693" y="3846"/>
                            <a:pt x="12300" y="1024"/>
                            <a:pt x="8558" y="1024"/>
                          </a:cubicBezTo>
                          <a:cubicBezTo>
                            <a:pt x="8284" y="1024"/>
                            <a:pt x="7992" y="1039"/>
                            <a:pt x="7680" y="1072"/>
                          </a:cubicBezTo>
                          <a:cubicBezTo>
                            <a:pt x="7039" y="1138"/>
                            <a:pt x="6460" y="1166"/>
                            <a:pt x="5938" y="1166"/>
                          </a:cubicBezTo>
                          <a:cubicBezTo>
                            <a:pt x="2602" y="1166"/>
                            <a:pt x="1596" y="0"/>
                            <a:pt x="1596" y="0"/>
                          </a:cubicBezTo>
                          <a:close/>
                        </a:path>
                      </a:pathLst>
                    </a:custGeom>
                    <a:solidFill>
                      <a:srgbClr val="FFB87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11" name="Google Shape;511;p13"/>
                    <p:cNvSpPr/>
                    <p:nvPr/>
                  </p:nvSpPr>
                  <p:spPr>
                    <a:xfrm flipH="1" rot="-576">
                      <a:off x="6548221" y="3123892"/>
                      <a:ext cx="41180" cy="45706"/>
                    </a:xfrm>
                    <a:custGeom>
                      <a:rect b="b" l="l" r="r" t="t"/>
                      <a:pathLst>
                        <a:path extrusionOk="0" h="3582" w="2761">
                          <a:moveTo>
                            <a:pt x="836" y="0"/>
                          </a:moveTo>
                          <a:cubicBezTo>
                            <a:pt x="523" y="0"/>
                            <a:pt x="251" y="223"/>
                            <a:pt x="176" y="930"/>
                          </a:cubicBezTo>
                          <a:cubicBezTo>
                            <a:pt x="1" y="2657"/>
                            <a:pt x="1172" y="3581"/>
                            <a:pt x="1896" y="3581"/>
                          </a:cubicBezTo>
                          <a:cubicBezTo>
                            <a:pt x="2105" y="3581"/>
                            <a:pt x="2276" y="3504"/>
                            <a:pt x="2367" y="3347"/>
                          </a:cubicBezTo>
                          <a:cubicBezTo>
                            <a:pt x="2760" y="2632"/>
                            <a:pt x="2034" y="656"/>
                            <a:pt x="2034" y="656"/>
                          </a:cubicBezTo>
                          <a:cubicBezTo>
                            <a:pt x="2034" y="656"/>
                            <a:pt x="1374" y="0"/>
                            <a:pt x="836" y="0"/>
                          </a:cubicBezTo>
                          <a:close/>
                        </a:path>
                      </a:pathLst>
                    </a:custGeom>
                    <a:solidFill>
                      <a:srgbClr val="FF8B6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12" name="Google Shape;512;p13"/>
                    <p:cNvSpPr/>
                    <p:nvPr/>
                  </p:nvSpPr>
                  <p:spPr>
                    <a:xfrm flipH="1" rot="-576">
                      <a:off x="6356903" y="3125385"/>
                      <a:ext cx="41121" cy="45681"/>
                    </a:xfrm>
                    <a:custGeom>
                      <a:rect b="b" l="l" r="r" t="t"/>
                      <a:pathLst>
                        <a:path extrusionOk="0" h="3580" w="2757">
                          <a:moveTo>
                            <a:pt x="1912" y="1"/>
                          </a:moveTo>
                          <a:cubicBezTo>
                            <a:pt x="1379" y="1"/>
                            <a:pt x="727" y="648"/>
                            <a:pt x="727" y="648"/>
                          </a:cubicBezTo>
                          <a:cubicBezTo>
                            <a:pt x="727" y="648"/>
                            <a:pt x="1" y="2636"/>
                            <a:pt x="394" y="3339"/>
                          </a:cubicBezTo>
                          <a:cubicBezTo>
                            <a:pt x="483" y="3501"/>
                            <a:pt x="656" y="3580"/>
                            <a:pt x="867" y="3580"/>
                          </a:cubicBezTo>
                          <a:cubicBezTo>
                            <a:pt x="1588" y="3580"/>
                            <a:pt x="2757" y="2656"/>
                            <a:pt x="2573" y="934"/>
                          </a:cubicBezTo>
                          <a:cubicBezTo>
                            <a:pt x="2498" y="224"/>
                            <a:pt x="2225" y="1"/>
                            <a:pt x="1912" y="1"/>
                          </a:cubicBezTo>
                          <a:close/>
                        </a:path>
                      </a:pathLst>
                    </a:custGeom>
                    <a:solidFill>
                      <a:srgbClr val="FF8B6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13" name="Google Shape;513;p13"/>
                    <p:cNvSpPr/>
                    <p:nvPr/>
                  </p:nvSpPr>
                  <p:spPr>
                    <a:xfrm flipH="1" rot="-576">
                      <a:off x="6385202" y="3037317"/>
                      <a:ext cx="175833" cy="197665"/>
                    </a:xfrm>
                    <a:custGeom>
                      <a:rect b="b" l="l" r="r" t="t"/>
                      <a:pathLst>
                        <a:path extrusionOk="0" h="15491" w="11789">
                          <a:moveTo>
                            <a:pt x="5978" y="0"/>
                          </a:moveTo>
                          <a:cubicBezTo>
                            <a:pt x="1882" y="0"/>
                            <a:pt x="1" y="2263"/>
                            <a:pt x="1" y="5954"/>
                          </a:cubicBezTo>
                          <a:cubicBezTo>
                            <a:pt x="1" y="13109"/>
                            <a:pt x="2061" y="15490"/>
                            <a:pt x="5716" y="15490"/>
                          </a:cubicBezTo>
                          <a:cubicBezTo>
                            <a:pt x="9490" y="15490"/>
                            <a:pt x="11788" y="13645"/>
                            <a:pt x="11788" y="5954"/>
                          </a:cubicBezTo>
                          <a:cubicBezTo>
                            <a:pt x="11788" y="2263"/>
                            <a:pt x="10062" y="0"/>
                            <a:pt x="5978" y="0"/>
                          </a:cubicBezTo>
                          <a:close/>
                        </a:path>
                      </a:pathLst>
                    </a:custGeom>
                    <a:solidFill>
                      <a:srgbClr val="FF8B6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14" name="Google Shape;514;p13"/>
                    <p:cNvSpPr/>
                    <p:nvPr/>
                  </p:nvSpPr>
                  <p:spPr>
                    <a:xfrm flipH="1" rot="-576">
                      <a:off x="6338678" y="3025923"/>
                      <a:ext cx="284504" cy="120340"/>
                    </a:xfrm>
                    <a:custGeom>
                      <a:rect b="b" l="l" r="r" t="t"/>
                      <a:pathLst>
                        <a:path extrusionOk="0" h="9431" w="19075">
                          <a:moveTo>
                            <a:pt x="9538" y="0"/>
                          </a:moveTo>
                          <a:cubicBezTo>
                            <a:pt x="1" y="0"/>
                            <a:pt x="4299" y="9216"/>
                            <a:pt x="4299" y="9216"/>
                          </a:cubicBezTo>
                          <a:cubicBezTo>
                            <a:pt x="4299" y="9216"/>
                            <a:pt x="3513" y="3453"/>
                            <a:pt x="5287" y="1691"/>
                          </a:cubicBezTo>
                          <a:cubicBezTo>
                            <a:pt x="5287" y="1691"/>
                            <a:pt x="8290" y="2784"/>
                            <a:pt x="12804" y="2784"/>
                          </a:cubicBezTo>
                          <a:cubicBezTo>
                            <a:pt x="13430" y="2784"/>
                            <a:pt x="14084" y="2763"/>
                            <a:pt x="14764" y="2715"/>
                          </a:cubicBezTo>
                          <a:cubicBezTo>
                            <a:pt x="14764" y="2715"/>
                            <a:pt x="15955" y="4191"/>
                            <a:pt x="15812" y="9430"/>
                          </a:cubicBezTo>
                          <a:cubicBezTo>
                            <a:pt x="15812" y="9430"/>
                            <a:pt x="19074" y="0"/>
                            <a:pt x="9538" y="0"/>
                          </a:cubicBezTo>
                          <a:close/>
                        </a:path>
                      </a:pathLst>
                    </a:custGeom>
                    <a:solidFill>
                      <a:srgbClr val="FFB87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15" name="Google Shape;515;p13"/>
                    <p:cNvSpPr/>
                    <p:nvPr/>
                  </p:nvSpPr>
                  <p:spPr>
                    <a:xfrm flipH="1" rot="-576">
                      <a:off x="6270312" y="3295682"/>
                      <a:ext cx="19390" cy="15899"/>
                    </a:xfrm>
                    <a:custGeom>
                      <a:rect b="b" l="l" r="r" t="t"/>
                      <a:pathLst>
                        <a:path extrusionOk="0" h="1246" w="1300">
                          <a:moveTo>
                            <a:pt x="762" y="0"/>
                          </a:moveTo>
                          <a:cubicBezTo>
                            <a:pt x="739" y="0"/>
                            <a:pt x="716" y="2"/>
                            <a:pt x="691" y="7"/>
                          </a:cubicBezTo>
                          <a:cubicBezTo>
                            <a:pt x="1" y="126"/>
                            <a:pt x="72" y="626"/>
                            <a:pt x="691" y="1150"/>
                          </a:cubicBezTo>
                          <a:cubicBezTo>
                            <a:pt x="770" y="1217"/>
                            <a:pt x="840" y="1246"/>
                            <a:pt x="901" y="1246"/>
                          </a:cubicBezTo>
                          <a:cubicBezTo>
                            <a:pt x="1299" y="1246"/>
                            <a:pt x="1295" y="0"/>
                            <a:pt x="762" y="0"/>
                          </a:cubicBezTo>
                          <a:close/>
                        </a:path>
                      </a:pathLst>
                    </a:custGeom>
                    <a:solidFill>
                      <a:srgbClr val="CFD8D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16" name="Google Shape;516;p13"/>
                    <p:cNvSpPr/>
                    <p:nvPr/>
                  </p:nvSpPr>
                  <p:spPr>
                    <a:xfrm flipH="1" rot="-576">
                      <a:off x="6401825" y="3398767"/>
                      <a:ext cx="24192" cy="11752"/>
                    </a:xfrm>
                    <a:custGeom>
                      <a:rect b="b" l="l" r="r" t="t"/>
                      <a:pathLst>
                        <a:path extrusionOk="0" h="921" w="1622">
                          <a:moveTo>
                            <a:pt x="1175" y="0"/>
                          </a:moveTo>
                          <a:cubicBezTo>
                            <a:pt x="988" y="0"/>
                            <a:pt x="745" y="85"/>
                            <a:pt x="473" y="249"/>
                          </a:cubicBezTo>
                          <a:cubicBezTo>
                            <a:pt x="0" y="526"/>
                            <a:pt x="632" y="920"/>
                            <a:pt x="1112" y="920"/>
                          </a:cubicBezTo>
                          <a:cubicBezTo>
                            <a:pt x="1333" y="920"/>
                            <a:pt x="1522" y="836"/>
                            <a:pt x="1556" y="618"/>
                          </a:cubicBezTo>
                          <a:cubicBezTo>
                            <a:pt x="1621" y="200"/>
                            <a:pt x="1463" y="0"/>
                            <a:pt x="1175" y="0"/>
                          </a:cubicBezTo>
                          <a:close/>
                        </a:path>
                      </a:pathLst>
                    </a:custGeom>
                    <a:solidFill>
                      <a:srgbClr val="CFD8D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17" name="Google Shape;517;p13"/>
                    <p:cNvSpPr/>
                    <p:nvPr/>
                  </p:nvSpPr>
                  <p:spPr>
                    <a:xfrm flipH="1" rot="-576">
                      <a:off x="6467966" y="3454493"/>
                      <a:ext cx="68206" cy="109098"/>
                    </a:xfrm>
                    <a:custGeom>
                      <a:rect b="b" l="l" r="r" t="t"/>
                      <a:pathLst>
                        <a:path extrusionOk="0" h="8550" w="4573">
                          <a:moveTo>
                            <a:pt x="1584" y="1"/>
                          </a:moveTo>
                          <a:cubicBezTo>
                            <a:pt x="1584" y="1"/>
                            <a:pt x="489" y="2787"/>
                            <a:pt x="560" y="4370"/>
                          </a:cubicBezTo>
                          <a:cubicBezTo>
                            <a:pt x="608" y="5620"/>
                            <a:pt x="941" y="5748"/>
                            <a:pt x="1076" y="5748"/>
                          </a:cubicBezTo>
                          <a:cubicBezTo>
                            <a:pt x="1110" y="5748"/>
                            <a:pt x="1131" y="5740"/>
                            <a:pt x="1132" y="5740"/>
                          </a:cubicBezTo>
                          <a:lnTo>
                            <a:pt x="1132" y="5740"/>
                          </a:lnTo>
                          <a:cubicBezTo>
                            <a:pt x="1127" y="5741"/>
                            <a:pt x="310" y="6064"/>
                            <a:pt x="156" y="6978"/>
                          </a:cubicBezTo>
                          <a:cubicBezTo>
                            <a:pt x="1" y="7883"/>
                            <a:pt x="2287" y="8550"/>
                            <a:pt x="2453" y="8550"/>
                          </a:cubicBezTo>
                          <a:cubicBezTo>
                            <a:pt x="2608" y="8550"/>
                            <a:pt x="4227" y="7930"/>
                            <a:pt x="4227" y="7930"/>
                          </a:cubicBezTo>
                          <a:lnTo>
                            <a:pt x="4573" y="2775"/>
                          </a:lnTo>
                          <a:lnTo>
                            <a:pt x="3132" y="1870"/>
                          </a:lnTo>
                          <a:lnTo>
                            <a:pt x="1584" y="1"/>
                          </a:lnTo>
                          <a:close/>
                        </a:path>
                      </a:pathLst>
                    </a:custGeom>
                    <a:solidFill>
                      <a:srgbClr val="EF6E4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18" name="Google Shape;518;p13"/>
                    <p:cNvSpPr/>
                    <p:nvPr/>
                  </p:nvSpPr>
                  <p:spPr>
                    <a:xfrm flipH="1" rot="-576">
                      <a:off x="6447191" y="3449787"/>
                      <a:ext cx="68564" cy="120799"/>
                    </a:xfrm>
                    <a:custGeom>
                      <a:rect b="b" l="l" r="r" t="t"/>
                      <a:pathLst>
                        <a:path extrusionOk="0" h="9467" w="4597">
                          <a:moveTo>
                            <a:pt x="1084" y="1"/>
                          </a:moveTo>
                          <a:cubicBezTo>
                            <a:pt x="1084" y="1"/>
                            <a:pt x="1" y="489"/>
                            <a:pt x="251" y="2239"/>
                          </a:cubicBezTo>
                          <a:cubicBezTo>
                            <a:pt x="501" y="4001"/>
                            <a:pt x="2537" y="5013"/>
                            <a:pt x="2287" y="5966"/>
                          </a:cubicBezTo>
                          <a:cubicBezTo>
                            <a:pt x="2025" y="6930"/>
                            <a:pt x="2287" y="8240"/>
                            <a:pt x="2287" y="8240"/>
                          </a:cubicBezTo>
                          <a:lnTo>
                            <a:pt x="1763" y="8442"/>
                          </a:lnTo>
                          <a:cubicBezTo>
                            <a:pt x="1763" y="8442"/>
                            <a:pt x="1584" y="8026"/>
                            <a:pt x="1763" y="7549"/>
                          </a:cubicBezTo>
                          <a:cubicBezTo>
                            <a:pt x="1846" y="7328"/>
                            <a:pt x="1618" y="7269"/>
                            <a:pt x="1349" y="7269"/>
                          </a:cubicBezTo>
                          <a:cubicBezTo>
                            <a:pt x="1041" y="7269"/>
                            <a:pt x="680" y="7347"/>
                            <a:pt x="680" y="7347"/>
                          </a:cubicBezTo>
                          <a:cubicBezTo>
                            <a:pt x="680" y="7347"/>
                            <a:pt x="1" y="9061"/>
                            <a:pt x="489" y="9371"/>
                          </a:cubicBezTo>
                          <a:cubicBezTo>
                            <a:pt x="591" y="9438"/>
                            <a:pt x="782" y="9466"/>
                            <a:pt x="1024" y="9466"/>
                          </a:cubicBezTo>
                          <a:cubicBezTo>
                            <a:pt x="1937" y="9466"/>
                            <a:pt x="3571" y="9064"/>
                            <a:pt x="3835" y="8847"/>
                          </a:cubicBezTo>
                          <a:cubicBezTo>
                            <a:pt x="4156" y="8573"/>
                            <a:pt x="4597" y="2751"/>
                            <a:pt x="3835" y="1989"/>
                          </a:cubicBezTo>
                          <a:cubicBezTo>
                            <a:pt x="3061" y="1239"/>
                            <a:pt x="1084" y="1"/>
                            <a:pt x="1084" y="1"/>
                          </a:cubicBezTo>
                          <a:close/>
                        </a:path>
                      </a:pathLst>
                    </a:custGeom>
                    <a:solidFill>
                      <a:srgbClr val="FF8B6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19" name="Google Shape;519;p13"/>
                    <p:cNvSpPr/>
                    <p:nvPr/>
                  </p:nvSpPr>
                  <p:spPr>
                    <a:xfrm flipH="1" rot="-576">
                      <a:off x="6479852" y="3370721"/>
                      <a:ext cx="334290" cy="130063"/>
                    </a:xfrm>
                    <a:custGeom>
                      <a:rect b="b" l="l" r="r" t="t"/>
                      <a:pathLst>
                        <a:path extrusionOk="0" h="10193" w="22413">
                          <a:moveTo>
                            <a:pt x="4691" y="0"/>
                          </a:moveTo>
                          <a:cubicBezTo>
                            <a:pt x="1842" y="0"/>
                            <a:pt x="1" y="1050"/>
                            <a:pt x="541" y="3362"/>
                          </a:cubicBezTo>
                          <a:cubicBezTo>
                            <a:pt x="1454" y="7306"/>
                            <a:pt x="10129" y="10192"/>
                            <a:pt x="16214" y="10192"/>
                          </a:cubicBezTo>
                          <a:cubicBezTo>
                            <a:pt x="18066" y="10192"/>
                            <a:pt x="19678" y="9925"/>
                            <a:pt x="20758" y="9339"/>
                          </a:cubicBezTo>
                          <a:cubicBezTo>
                            <a:pt x="22413" y="8434"/>
                            <a:pt x="21770" y="6565"/>
                            <a:pt x="21770" y="6565"/>
                          </a:cubicBezTo>
                          <a:cubicBezTo>
                            <a:pt x="19817" y="1802"/>
                            <a:pt x="10793" y="659"/>
                            <a:pt x="6411" y="112"/>
                          </a:cubicBezTo>
                          <a:cubicBezTo>
                            <a:pt x="5808" y="38"/>
                            <a:pt x="5231" y="0"/>
                            <a:pt x="4691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20" name="Google Shape;520;p13"/>
                    <p:cNvSpPr/>
                    <p:nvPr/>
                  </p:nvSpPr>
                  <p:spPr>
                    <a:xfrm flipH="1" rot="-576">
                      <a:off x="6601309" y="3359651"/>
                      <a:ext cx="147524" cy="30726"/>
                    </a:xfrm>
                    <a:custGeom>
                      <a:rect b="b" l="l" r="r" t="t"/>
                      <a:pathLst>
                        <a:path extrusionOk="0" h="2408" w="9891">
                          <a:moveTo>
                            <a:pt x="1757" y="0"/>
                          </a:moveTo>
                          <a:cubicBezTo>
                            <a:pt x="1" y="0"/>
                            <a:pt x="5842" y="2089"/>
                            <a:pt x="9890" y="2407"/>
                          </a:cubicBezTo>
                          <a:cubicBezTo>
                            <a:pt x="9890" y="2407"/>
                            <a:pt x="4663" y="241"/>
                            <a:pt x="2056" y="14"/>
                          </a:cubicBezTo>
                          <a:cubicBezTo>
                            <a:pt x="1939" y="5"/>
                            <a:pt x="1840" y="0"/>
                            <a:pt x="1757" y="0"/>
                          </a:cubicBezTo>
                          <a:close/>
                        </a:path>
                      </a:pathLst>
                    </a:custGeom>
                    <a:solidFill>
                      <a:srgbClr val="00485E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21" name="Google Shape;521;p13"/>
                    <p:cNvSpPr/>
                    <p:nvPr/>
                  </p:nvSpPr>
                  <p:spPr>
                    <a:xfrm flipH="1" rot="-576">
                      <a:off x="6003431" y="2726045"/>
                      <a:ext cx="151134" cy="158033"/>
                    </a:xfrm>
                    <a:custGeom>
                      <a:rect b="b" l="l" r="r" t="t"/>
                      <a:pathLst>
                        <a:path extrusionOk="0" h="12385" w="10133">
                          <a:moveTo>
                            <a:pt x="6438" y="1"/>
                          </a:moveTo>
                          <a:cubicBezTo>
                            <a:pt x="6228" y="1"/>
                            <a:pt x="6030" y="180"/>
                            <a:pt x="5989" y="729"/>
                          </a:cubicBezTo>
                          <a:cubicBezTo>
                            <a:pt x="5887" y="2265"/>
                            <a:pt x="5443" y="3898"/>
                            <a:pt x="5357" y="3898"/>
                          </a:cubicBezTo>
                          <a:cubicBezTo>
                            <a:pt x="5352" y="3898"/>
                            <a:pt x="5349" y="3894"/>
                            <a:pt x="5346" y="3884"/>
                          </a:cubicBezTo>
                          <a:lnTo>
                            <a:pt x="5084" y="3860"/>
                          </a:lnTo>
                          <a:cubicBezTo>
                            <a:pt x="4537" y="1312"/>
                            <a:pt x="5179" y="669"/>
                            <a:pt x="4477" y="407"/>
                          </a:cubicBezTo>
                          <a:cubicBezTo>
                            <a:pt x="4423" y="386"/>
                            <a:pt x="4373" y="376"/>
                            <a:pt x="4326" y="376"/>
                          </a:cubicBezTo>
                          <a:cubicBezTo>
                            <a:pt x="3769" y="376"/>
                            <a:pt x="3741" y="1818"/>
                            <a:pt x="3763" y="2884"/>
                          </a:cubicBezTo>
                          <a:cubicBezTo>
                            <a:pt x="3786" y="3705"/>
                            <a:pt x="3667" y="5563"/>
                            <a:pt x="3120" y="6194"/>
                          </a:cubicBezTo>
                          <a:cubicBezTo>
                            <a:pt x="3108" y="6206"/>
                            <a:pt x="3096" y="6218"/>
                            <a:pt x="3084" y="6230"/>
                          </a:cubicBezTo>
                          <a:cubicBezTo>
                            <a:pt x="2959" y="6345"/>
                            <a:pt x="2771" y="6406"/>
                            <a:pt x="2571" y="6406"/>
                          </a:cubicBezTo>
                          <a:cubicBezTo>
                            <a:pt x="2524" y="6406"/>
                            <a:pt x="2477" y="6403"/>
                            <a:pt x="2429" y="6396"/>
                          </a:cubicBezTo>
                          <a:lnTo>
                            <a:pt x="2417" y="6396"/>
                          </a:lnTo>
                          <a:cubicBezTo>
                            <a:pt x="2346" y="6384"/>
                            <a:pt x="2274" y="6372"/>
                            <a:pt x="2215" y="6349"/>
                          </a:cubicBezTo>
                          <a:cubicBezTo>
                            <a:pt x="1893" y="6241"/>
                            <a:pt x="1512" y="5158"/>
                            <a:pt x="917" y="4729"/>
                          </a:cubicBezTo>
                          <a:cubicBezTo>
                            <a:pt x="778" y="4629"/>
                            <a:pt x="654" y="4591"/>
                            <a:pt x="545" y="4591"/>
                          </a:cubicBezTo>
                          <a:cubicBezTo>
                            <a:pt x="189" y="4591"/>
                            <a:pt x="0" y="5003"/>
                            <a:pt x="0" y="5003"/>
                          </a:cubicBezTo>
                          <a:cubicBezTo>
                            <a:pt x="0" y="5003"/>
                            <a:pt x="1131" y="6503"/>
                            <a:pt x="1512" y="7861"/>
                          </a:cubicBezTo>
                          <a:cubicBezTo>
                            <a:pt x="1893" y="9206"/>
                            <a:pt x="3001" y="9563"/>
                            <a:pt x="3346" y="10242"/>
                          </a:cubicBezTo>
                          <a:cubicBezTo>
                            <a:pt x="3525" y="10575"/>
                            <a:pt x="3346" y="11754"/>
                            <a:pt x="3346" y="11754"/>
                          </a:cubicBezTo>
                          <a:cubicBezTo>
                            <a:pt x="3986" y="12235"/>
                            <a:pt x="4673" y="12384"/>
                            <a:pt x="5278" y="12384"/>
                          </a:cubicBezTo>
                          <a:cubicBezTo>
                            <a:pt x="6259" y="12384"/>
                            <a:pt x="7025" y="11992"/>
                            <a:pt x="7025" y="11992"/>
                          </a:cubicBezTo>
                          <a:cubicBezTo>
                            <a:pt x="7025" y="11992"/>
                            <a:pt x="6751" y="10802"/>
                            <a:pt x="7263" y="10123"/>
                          </a:cubicBezTo>
                          <a:cubicBezTo>
                            <a:pt x="7775" y="9456"/>
                            <a:pt x="7942" y="8646"/>
                            <a:pt x="8216" y="7170"/>
                          </a:cubicBezTo>
                          <a:cubicBezTo>
                            <a:pt x="8216" y="7170"/>
                            <a:pt x="8859" y="5420"/>
                            <a:pt x="9263" y="4967"/>
                          </a:cubicBezTo>
                          <a:cubicBezTo>
                            <a:pt x="9656" y="4515"/>
                            <a:pt x="10132" y="3217"/>
                            <a:pt x="9597" y="3134"/>
                          </a:cubicBezTo>
                          <a:cubicBezTo>
                            <a:pt x="9568" y="3129"/>
                            <a:pt x="9542" y="3127"/>
                            <a:pt x="9517" y="3127"/>
                          </a:cubicBezTo>
                          <a:cubicBezTo>
                            <a:pt x="9083" y="3127"/>
                            <a:pt x="9143" y="3812"/>
                            <a:pt x="8073" y="5051"/>
                          </a:cubicBezTo>
                          <a:cubicBezTo>
                            <a:pt x="8180" y="4503"/>
                            <a:pt x="8323" y="3944"/>
                            <a:pt x="8478" y="3670"/>
                          </a:cubicBezTo>
                          <a:cubicBezTo>
                            <a:pt x="8819" y="3057"/>
                            <a:pt x="9044" y="1455"/>
                            <a:pt x="8427" y="1455"/>
                          </a:cubicBezTo>
                          <a:cubicBezTo>
                            <a:pt x="8420" y="1455"/>
                            <a:pt x="8413" y="1455"/>
                            <a:pt x="8406" y="1455"/>
                          </a:cubicBezTo>
                          <a:cubicBezTo>
                            <a:pt x="7763" y="1503"/>
                            <a:pt x="8144" y="2300"/>
                            <a:pt x="7037" y="4229"/>
                          </a:cubicBezTo>
                          <a:lnTo>
                            <a:pt x="6727" y="4063"/>
                          </a:lnTo>
                          <a:cubicBezTo>
                            <a:pt x="6751" y="3729"/>
                            <a:pt x="6799" y="3182"/>
                            <a:pt x="6834" y="2646"/>
                          </a:cubicBezTo>
                          <a:cubicBezTo>
                            <a:pt x="6882" y="1836"/>
                            <a:pt x="7132" y="729"/>
                            <a:pt x="6965" y="372"/>
                          </a:cubicBezTo>
                          <a:cubicBezTo>
                            <a:pt x="6886" y="196"/>
                            <a:pt x="6656" y="1"/>
                            <a:pt x="6438" y="1"/>
                          </a:cubicBezTo>
                          <a:close/>
                        </a:path>
                      </a:pathLst>
                    </a:custGeom>
                    <a:solidFill>
                      <a:srgbClr val="FF8B6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22" name="Google Shape;522;p13"/>
                    <p:cNvSpPr/>
                    <p:nvPr/>
                  </p:nvSpPr>
                  <p:spPr>
                    <a:xfrm flipH="1" rot="-576">
                      <a:off x="6088494" y="2805522"/>
                      <a:ext cx="29845" cy="22496"/>
                    </a:xfrm>
                    <a:custGeom>
                      <a:rect b="b" l="l" r="r" t="t"/>
                      <a:pathLst>
                        <a:path extrusionOk="0" h="1763" w="2001">
                          <a:moveTo>
                            <a:pt x="655" y="1"/>
                          </a:moveTo>
                          <a:cubicBezTo>
                            <a:pt x="530" y="116"/>
                            <a:pt x="342" y="177"/>
                            <a:pt x="142" y="177"/>
                          </a:cubicBezTo>
                          <a:cubicBezTo>
                            <a:pt x="95" y="177"/>
                            <a:pt x="48" y="174"/>
                            <a:pt x="0" y="167"/>
                          </a:cubicBezTo>
                          <a:lnTo>
                            <a:pt x="0" y="167"/>
                          </a:lnTo>
                          <a:cubicBezTo>
                            <a:pt x="167" y="227"/>
                            <a:pt x="1536" y="703"/>
                            <a:pt x="1929" y="1763"/>
                          </a:cubicBezTo>
                          <a:cubicBezTo>
                            <a:pt x="1929" y="1763"/>
                            <a:pt x="2000" y="596"/>
                            <a:pt x="655" y="1"/>
                          </a:cubicBezTo>
                          <a:close/>
                        </a:path>
                      </a:pathLst>
                    </a:custGeom>
                    <a:solidFill>
                      <a:srgbClr val="EF6E4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23" name="Google Shape;523;p13"/>
                    <p:cNvSpPr/>
                    <p:nvPr/>
                  </p:nvSpPr>
                  <p:spPr>
                    <a:xfrm flipH="1" rot="-576">
                      <a:off x="6380241" y="4617953"/>
                      <a:ext cx="70339" cy="18119"/>
                    </a:xfrm>
                    <a:custGeom>
                      <a:rect b="b" l="l" r="r" t="t"/>
                      <a:pathLst>
                        <a:path extrusionOk="0" h="1420" w="4716">
                          <a:moveTo>
                            <a:pt x="4715" y="1"/>
                          </a:moveTo>
                          <a:lnTo>
                            <a:pt x="4715" y="1"/>
                          </a:lnTo>
                          <a:cubicBezTo>
                            <a:pt x="4715" y="1"/>
                            <a:pt x="3334" y="488"/>
                            <a:pt x="1937" y="488"/>
                          </a:cubicBezTo>
                          <a:cubicBezTo>
                            <a:pt x="1239" y="488"/>
                            <a:pt x="536" y="366"/>
                            <a:pt x="1" y="1"/>
                          </a:cubicBezTo>
                          <a:lnTo>
                            <a:pt x="1" y="1"/>
                          </a:lnTo>
                          <a:lnTo>
                            <a:pt x="417" y="1346"/>
                          </a:lnTo>
                          <a:cubicBezTo>
                            <a:pt x="417" y="1346"/>
                            <a:pt x="1113" y="1420"/>
                            <a:pt x="1916" y="1420"/>
                          </a:cubicBezTo>
                          <a:cubicBezTo>
                            <a:pt x="2880" y="1420"/>
                            <a:pt x="3998" y="1314"/>
                            <a:pt x="4251" y="846"/>
                          </a:cubicBezTo>
                          <a:lnTo>
                            <a:pt x="4715" y="1"/>
                          </a:ln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24" name="Google Shape;524;p13"/>
                    <p:cNvSpPr/>
                    <p:nvPr/>
                  </p:nvSpPr>
                  <p:spPr>
                    <a:xfrm flipH="1" rot="-576">
                      <a:off x="6370472" y="4637834"/>
                      <a:ext cx="73188" cy="13857"/>
                    </a:xfrm>
                    <a:custGeom>
                      <a:rect b="b" l="l" r="r" t="t"/>
                      <a:pathLst>
                        <a:path extrusionOk="0" h="1086" w="4907">
                          <a:moveTo>
                            <a:pt x="2472" y="0"/>
                          </a:moveTo>
                          <a:cubicBezTo>
                            <a:pt x="1622" y="0"/>
                            <a:pt x="647" y="88"/>
                            <a:pt x="1" y="419"/>
                          </a:cubicBezTo>
                          <a:lnTo>
                            <a:pt x="1" y="1086"/>
                          </a:lnTo>
                          <a:cubicBezTo>
                            <a:pt x="1" y="1086"/>
                            <a:pt x="1647" y="705"/>
                            <a:pt x="3100" y="705"/>
                          </a:cubicBezTo>
                          <a:cubicBezTo>
                            <a:pt x="3827" y="705"/>
                            <a:pt x="4505" y="800"/>
                            <a:pt x="4906" y="1086"/>
                          </a:cubicBezTo>
                          <a:lnTo>
                            <a:pt x="4216" y="110"/>
                          </a:lnTo>
                          <a:cubicBezTo>
                            <a:pt x="4216" y="110"/>
                            <a:pt x="3422" y="0"/>
                            <a:pt x="2472" y="0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25" name="Google Shape;525;p13"/>
                    <p:cNvSpPr/>
                    <p:nvPr/>
                  </p:nvSpPr>
                  <p:spPr>
                    <a:xfrm flipH="1" rot="-576">
                      <a:off x="6368518" y="4650964"/>
                      <a:ext cx="77260" cy="18502"/>
                    </a:xfrm>
                    <a:custGeom>
                      <a:rect b="b" l="l" r="r" t="t"/>
                      <a:pathLst>
                        <a:path extrusionOk="0" h="1450" w="5180">
                          <a:moveTo>
                            <a:pt x="2557" y="1"/>
                          </a:moveTo>
                          <a:cubicBezTo>
                            <a:pt x="2468" y="1"/>
                            <a:pt x="2378" y="4"/>
                            <a:pt x="2286" y="9"/>
                          </a:cubicBezTo>
                          <a:cubicBezTo>
                            <a:pt x="560" y="105"/>
                            <a:pt x="0" y="1450"/>
                            <a:pt x="0" y="1450"/>
                          </a:cubicBezTo>
                          <a:cubicBezTo>
                            <a:pt x="1056" y="703"/>
                            <a:pt x="2169" y="491"/>
                            <a:pt x="3090" y="491"/>
                          </a:cubicBezTo>
                          <a:cubicBezTo>
                            <a:pt x="4298" y="491"/>
                            <a:pt x="5179" y="855"/>
                            <a:pt x="5179" y="855"/>
                          </a:cubicBezTo>
                          <a:cubicBezTo>
                            <a:pt x="5179" y="855"/>
                            <a:pt x="4133" y="1"/>
                            <a:pt x="2557" y="1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26" name="Google Shape;526;p13"/>
                    <p:cNvSpPr/>
                    <p:nvPr/>
                  </p:nvSpPr>
                  <p:spPr>
                    <a:xfrm flipH="1" rot="-576">
                      <a:off x="5354228" y="4395884"/>
                      <a:ext cx="264234" cy="146242"/>
                    </a:xfrm>
                    <a:custGeom>
                      <a:rect b="b" l="l" r="r" t="t"/>
                      <a:pathLst>
                        <a:path extrusionOk="0" h="11461" w="17716">
                          <a:moveTo>
                            <a:pt x="5688" y="0"/>
                          </a:moveTo>
                          <a:cubicBezTo>
                            <a:pt x="4510" y="0"/>
                            <a:pt x="3934" y="853"/>
                            <a:pt x="4857" y="2924"/>
                          </a:cubicBezTo>
                          <a:cubicBezTo>
                            <a:pt x="4631" y="2531"/>
                            <a:pt x="4131" y="1852"/>
                            <a:pt x="3285" y="1662"/>
                          </a:cubicBezTo>
                          <a:cubicBezTo>
                            <a:pt x="3226" y="1649"/>
                            <a:pt x="3164" y="1642"/>
                            <a:pt x="3101" y="1642"/>
                          </a:cubicBezTo>
                          <a:cubicBezTo>
                            <a:pt x="1854" y="1642"/>
                            <a:pt x="1" y="4109"/>
                            <a:pt x="261" y="4948"/>
                          </a:cubicBezTo>
                          <a:cubicBezTo>
                            <a:pt x="535" y="5841"/>
                            <a:pt x="2619" y="7698"/>
                            <a:pt x="2619" y="7698"/>
                          </a:cubicBezTo>
                          <a:cubicBezTo>
                            <a:pt x="2619" y="7698"/>
                            <a:pt x="2678" y="9734"/>
                            <a:pt x="4833" y="11461"/>
                          </a:cubicBezTo>
                          <a:cubicBezTo>
                            <a:pt x="4833" y="11461"/>
                            <a:pt x="12263" y="10056"/>
                            <a:pt x="17716" y="2769"/>
                          </a:cubicBezTo>
                          <a:lnTo>
                            <a:pt x="17216" y="1924"/>
                          </a:lnTo>
                          <a:cubicBezTo>
                            <a:pt x="17216" y="1924"/>
                            <a:pt x="17239" y="840"/>
                            <a:pt x="15811" y="471"/>
                          </a:cubicBezTo>
                          <a:cubicBezTo>
                            <a:pt x="15442" y="377"/>
                            <a:pt x="15115" y="330"/>
                            <a:pt x="14801" y="330"/>
                          </a:cubicBezTo>
                          <a:cubicBezTo>
                            <a:pt x="13889" y="330"/>
                            <a:pt x="13087" y="725"/>
                            <a:pt x="11679" y="1495"/>
                          </a:cubicBezTo>
                          <a:cubicBezTo>
                            <a:pt x="11227" y="1745"/>
                            <a:pt x="10751" y="1948"/>
                            <a:pt x="10298" y="2090"/>
                          </a:cubicBezTo>
                          <a:cubicBezTo>
                            <a:pt x="10000" y="2186"/>
                            <a:pt x="9715" y="2257"/>
                            <a:pt x="9429" y="2293"/>
                          </a:cubicBezTo>
                          <a:cubicBezTo>
                            <a:pt x="9286" y="2317"/>
                            <a:pt x="9143" y="2340"/>
                            <a:pt x="9000" y="2340"/>
                          </a:cubicBezTo>
                          <a:cubicBezTo>
                            <a:pt x="8932" y="2343"/>
                            <a:pt x="8863" y="2345"/>
                            <a:pt x="8796" y="2345"/>
                          </a:cubicBezTo>
                          <a:cubicBezTo>
                            <a:pt x="8593" y="2345"/>
                            <a:pt x="8396" y="2332"/>
                            <a:pt x="8226" y="2305"/>
                          </a:cubicBezTo>
                          <a:cubicBezTo>
                            <a:pt x="7953" y="2257"/>
                            <a:pt x="7714" y="2162"/>
                            <a:pt x="7524" y="2019"/>
                          </a:cubicBezTo>
                          <a:cubicBezTo>
                            <a:pt x="7429" y="1959"/>
                            <a:pt x="7333" y="1888"/>
                            <a:pt x="7262" y="1793"/>
                          </a:cubicBezTo>
                          <a:cubicBezTo>
                            <a:pt x="6179" y="590"/>
                            <a:pt x="7607" y="233"/>
                            <a:pt x="6095" y="31"/>
                          </a:cubicBezTo>
                          <a:cubicBezTo>
                            <a:pt x="5953" y="11"/>
                            <a:pt x="5817" y="0"/>
                            <a:pt x="5688" y="0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27" name="Google Shape;527;p13"/>
                    <p:cNvSpPr/>
                    <p:nvPr/>
                  </p:nvSpPr>
                  <p:spPr>
                    <a:xfrm flipH="1" rot="-576">
                      <a:off x="5354232" y="4431042"/>
                      <a:ext cx="192150" cy="111089"/>
                    </a:xfrm>
                    <a:custGeom>
                      <a:rect b="b" l="l" r="r" t="t"/>
                      <a:pathLst>
                        <a:path extrusionOk="0" h="8706" w="12883">
                          <a:moveTo>
                            <a:pt x="12772" y="0"/>
                          </a:moveTo>
                          <a:cubicBezTo>
                            <a:pt x="12474" y="0"/>
                            <a:pt x="11546" y="213"/>
                            <a:pt x="9656" y="2312"/>
                          </a:cubicBezTo>
                          <a:cubicBezTo>
                            <a:pt x="7275" y="4943"/>
                            <a:pt x="3786" y="7075"/>
                            <a:pt x="0" y="8706"/>
                          </a:cubicBezTo>
                          <a:cubicBezTo>
                            <a:pt x="0" y="8706"/>
                            <a:pt x="7430" y="7301"/>
                            <a:pt x="12883" y="14"/>
                          </a:cubicBezTo>
                          <a:cubicBezTo>
                            <a:pt x="12883" y="14"/>
                            <a:pt x="12848" y="0"/>
                            <a:pt x="12772" y="0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28" name="Google Shape;528;p13"/>
                    <p:cNvSpPr/>
                    <p:nvPr/>
                  </p:nvSpPr>
                  <p:spPr>
                    <a:xfrm flipH="1" rot="-576">
                      <a:off x="5495762" y="4421639"/>
                      <a:ext cx="32336" cy="23708"/>
                    </a:xfrm>
                    <a:custGeom>
                      <a:rect b="b" l="l" r="r" t="t"/>
                      <a:pathLst>
                        <a:path extrusionOk="0" h="1858" w="2168">
                          <a:moveTo>
                            <a:pt x="1465" y="0"/>
                          </a:moveTo>
                          <a:cubicBezTo>
                            <a:pt x="1358" y="12"/>
                            <a:pt x="131" y="119"/>
                            <a:pt x="1" y="1667"/>
                          </a:cubicBezTo>
                          <a:lnTo>
                            <a:pt x="620" y="1857"/>
                          </a:lnTo>
                          <a:cubicBezTo>
                            <a:pt x="620" y="1857"/>
                            <a:pt x="715" y="572"/>
                            <a:pt x="2167" y="286"/>
                          </a:cubicBezTo>
                          <a:cubicBezTo>
                            <a:pt x="1894" y="238"/>
                            <a:pt x="1655" y="143"/>
                            <a:pt x="1465" y="0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29" name="Google Shape;529;p13"/>
                    <p:cNvSpPr/>
                    <p:nvPr/>
                  </p:nvSpPr>
                  <p:spPr>
                    <a:xfrm flipH="1" rot="-576">
                      <a:off x="5484219" y="4425278"/>
                      <a:ext cx="20792" cy="22343"/>
                    </a:xfrm>
                    <a:custGeom>
                      <a:rect b="b" l="l" r="r" t="t"/>
                      <a:pathLst>
                        <a:path extrusionOk="0" h="1751" w="1394">
                          <a:moveTo>
                            <a:pt x="619" y="1"/>
                          </a:moveTo>
                          <a:cubicBezTo>
                            <a:pt x="310" y="298"/>
                            <a:pt x="0" y="846"/>
                            <a:pt x="238" y="1751"/>
                          </a:cubicBezTo>
                          <a:lnTo>
                            <a:pt x="881" y="1727"/>
                          </a:lnTo>
                          <a:cubicBezTo>
                            <a:pt x="881" y="1727"/>
                            <a:pt x="631" y="787"/>
                            <a:pt x="1393" y="36"/>
                          </a:cubicBezTo>
                          <a:lnTo>
                            <a:pt x="1393" y="36"/>
                          </a:lnTo>
                          <a:cubicBezTo>
                            <a:pt x="1325" y="39"/>
                            <a:pt x="1256" y="41"/>
                            <a:pt x="1189" y="41"/>
                          </a:cubicBezTo>
                          <a:cubicBezTo>
                            <a:pt x="986" y="41"/>
                            <a:pt x="789" y="28"/>
                            <a:pt x="619" y="1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30" name="Google Shape;530;p13"/>
                    <p:cNvSpPr/>
                    <p:nvPr/>
                  </p:nvSpPr>
                  <p:spPr>
                    <a:xfrm flipH="1" rot="-576">
                      <a:off x="5464861" y="4422550"/>
                      <a:ext cx="16541" cy="21437"/>
                    </a:xfrm>
                    <a:custGeom>
                      <a:rect b="b" l="l" r="r" t="t"/>
                      <a:pathLst>
                        <a:path extrusionOk="0" h="1680" w="1109">
                          <a:moveTo>
                            <a:pt x="1108" y="0"/>
                          </a:moveTo>
                          <a:lnTo>
                            <a:pt x="1108" y="0"/>
                          </a:lnTo>
                          <a:cubicBezTo>
                            <a:pt x="810" y="96"/>
                            <a:pt x="525" y="167"/>
                            <a:pt x="239" y="203"/>
                          </a:cubicBezTo>
                          <a:cubicBezTo>
                            <a:pt x="72" y="548"/>
                            <a:pt x="1" y="1024"/>
                            <a:pt x="251" y="1679"/>
                          </a:cubicBezTo>
                          <a:lnTo>
                            <a:pt x="882" y="1596"/>
                          </a:lnTo>
                          <a:cubicBezTo>
                            <a:pt x="882" y="1596"/>
                            <a:pt x="584" y="786"/>
                            <a:pt x="1108" y="0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31" name="Google Shape;531;p13"/>
                    <p:cNvSpPr/>
                    <p:nvPr/>
                  </p:nvSpPr>
                  <p:spPr>
                    <a:xfrm flipH="1" rot="-576">
                      <a:off x="6358407" y="3578255"/>
                      <a:ext cx="68982" cy="154051"/>
                    </a:xfrm>
                    <a:custGeom>
                      <a:rect b="b" l="l" r="r" t="t"/>
                      <a:pathLst>
                        <a:path extrusionOk="0" h="12073" w="4625">
                          <a:moveTo>
                            <a:pt x="2929" y="0"/>
                          </a:moveTo>
                          <a:cubicBezTo>
                            <a:pt x="1958" y="0"/>
                            <a:pt x="2448" y="3762"/>
                            <a:pt x="1660" y="7353"/>
                          </a:cubicBezTo>
                          <a:cubicBezTo>
                            <a:pt x="1077" y="10047"/>
                            <a:pt x="1" y="12073"/>
                            <a:pt x="324" y="12073"/>
                          </a:cubicBezTo>
                          <a:cubicBezTo>
                            <a:pt x="469" y="12073"/>
                            <a:pt x="897" y="11663"/>
                            <a:pt x="1779" y="10722"/>
                          </a:cubicBezTo>
                          <a:cubicBezTo>
                            <a:pt x="4625" y="7698"/>
                            <a:pt x="3220" y="90"/>
                            <a:pt x="3220" y="90"/>
                          </a:cubicBezTo>
                          <a:cubicBezTo>
                            <a:pt x="3111" y="29"/>
                            <a:pt x="3014" y="0"/>
                            <a:pt x="2929" y="0"/>
                          </a:cubicBezTo>
                          <a:close/>
                        </a:path>
                      </a:pathLst>
                    </a:custGeom>
                    <a:solidFill>
                      <a:srgbClr val="00485E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32" name="Google Shape;532;p13"/>
                    <p:cNvSpPr/>
                    <p:nvPr/>
                  </p:nvSpPr>
                  <p:spPr>
                    <a:xfrm flipH="1" rot="-576">
                      <a:off x="6081211" y="3534497"/>
                      <a:ext cx="102123" cy="73357"/>
                    </a:xfrm>
                    <a:custGeom>
                      <a:rect b="b" l="l" r="r" t="t"/>
                      <a:pathLst>
                        <a:path extrusionOk="0" h="5749" w="6847">
                          <a:moveTo>
                            <a:pt x="850" y="1"/>
                          </a:moveTo>
                          <a:cubicBezTo>
                            <a:pt x="571" y="1"/>
                            <a:pt x="288" y="41"/>
                            <a:pt x="0" y="129"/>
                          </a:cubicBezTo>
                          <a:cubicBezTo>
                            <a:pt x="0" y="129"/>
                            <a:pt x="4501" y="1605"/>
                            <a:pt x="6847" y="5748"/>
                          </a:cubicBezTo>
                          <a:cubicBezTo>
                            <a:pt x="6847" y="5748"/>
                            <a:pt x="4181" y="1"/>
                            <a:pt x="850" y="1"/>
                          </a:cubicBezTo>
                          <a:close/>
                        </a:path>
                      </a:pathLst>
                    </a:custGeom>
                    <a:solidFill>
                      <a:srgbClr val="00485E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33" name="Google Shape;533;p13"/>
                    <p:cNvSpPr/>
                    <p:nvPr/>
                  </p:nvSpPr>
                  <p:spPr>
                    <a:xfrm flipH="1" rot="-576">
                      <a:off x="6038937" y="4591716"/>
                      <a:ext cx="232644" cy="129897"/>
                    </a:xfrm>
                    <a:custGeom>
                      <a:rect b="b" l="l" r="r" t="t"/>
                      <a:pathLst>
                        <a:path extrusionOk="0" h="10180" w="15598">
                          <a:moveTo>
                            <a:pt x="5370" y="0"/>
                          </a:moveTo>
                          <a:lnTo>
                            <a:pt x="1488" y="1667"/>
                          </a:lnTo>
                          <a:cubicBezTo>
                            <a:pt x="1488" y="1667"/>
                            <a:pt x="202" y="5191"/>
                            <a:pt x="24" y="9263"/>
                          </a:cubicBezTo>
                          <a:cubicBezTo>
                            <a:pt x="12" y="9561"/>
                            <a:pt x="0" y="9870"/>
                            <a:pt x="0" y="10180"/>
                          </a:cubicBezTo>
                          <a:lnTo>
                            <a:pt x="15550" y="10180"/>
                          </a:lnTo>
                          <a:cubicBezTo>
                            <a:pt x="15550" y="10180"/>
                            <a:pt x="15597" y="9799"/>
                            <a:pt x="15597" y="9263"/>
                          </a:cubicBezTo>
                          <a:cubicBezTo>
                            <a:pt x="15597" y="8084"/>
                            <a:pt x="15347" y="6179"/>
                            <a:pt x="13692" y="5917"/>
                          </a:cubicBezTo>
                          <a:cubicBezTo>
                            <a:pt x="12716" y="5763"/>
                            <a:pt x="11335" y="5679"/>
                            <a:pt x="9966" y="5263"/>
                          </a:cubicBezTo>
                          <a:cubicBezTo>
                            <a:pt x="9632" y="5167"/>
                            <a:pt x="9287" y="5048"/>
                            <a:pt x="8965" y="4893"/>
                          </a:cubicBezTo>
                          <a:cubicBezTo>
                            <a:pt x="8823" y="4834"/>
                            <a:pt x="8680" y="4762"/>
                            <a:pt x="8537" y="4679"/>
                          </a:cubicBezTo>
                          <a:cubicBezTo>
                            <a:pt x="8227" y="4524"/>
                            <a:pt x="7930" y="4334"/>
                            <a:pt x="7644" y="4108"/>
                          </a:cubicBezTo>
                          <a:cubicBezTo>
                            <a:pt x="6560" y="3274"/>
                            <a:pt x="5703" y="2000"/>
                            <a:pt x="5370" y="0"/>
                          </a:cubicBez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34" name="Google Shape;534;p13"/>
                    <p:cNvSpPr/>
                    <p:nvPr/>
                  </p:nvSpPr>
                  <p:spPr>
                    <a:xfrm flipH="1" rot="-576">
                      <a:off x="6144257" y="4644118"/>
                      <a:ext cx="39077" cy="16116"/>
                    </a:xfrm>
                    <a:custGeom>
                      <a:rect b="b" l="l" r="r" t="t"/>
                      <a:pathLst>
                        <a:path extrusionOk="0" h="1263" w="2620">
                          <a:moveTo>
                            <a:pt x="1727" y="1"/>
                          </a:moveTo>
                          <a:lnTo>
                            <a:pt x="0" y="477"/>
                          </a:lnTo>
                          <a:lnTo>
                            <a:pt x="465" y="1263"/>
                          </a:lnTo>
                          <a:lnTo>
                            <a:pt x="2620" y="572"/>
                          </a:lnTo>
                          <a:cubicBezTo>
                            <a:pt x="2310" y="417"/>
                            <a:pt x="2013" y="227"/>
                            <a:pt x="1727" y="1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35" name="Google Shape;535;p13"/>
                    <p:cNvSpPr/>
                    <p:nvPr/>
                  </p:nvSpPr>
                  <p:spPr>
                    <a:xfrm flipH="1" rot="-576">
                      <a:off x="6122945" y="4654150"/>
                      <a:ext cx="35170" cy="17022"/>
                    </a:xfrm>
                    <a:custGeom>
                      <a:rect b="b" l="l" r="r" t="t"/>
                      <a:pathLst>
                        <a:path extrusionOk="0" h="1334" w="2358">
                          <a:moveTo>
                            <a:pt x="1357" y="0"/>
                          </a:moveTo>
                          <a:lnTo>
                            <a:pt x="0" y="989"/>
                          </a:lnTo>
                          <a:lnTo>
                            <a:pt x="905" y="1334"/>
                          </a:lnTo>
                          <a:lnTo>
                            <a:pt x="2358" y="370"/>
                          </a:lnTo>
                          <a:cubicBezTo>
                            <a:pt x="2024" y="274"/>
                            <a:pt x="1679" y="155"/>
                            <a:pt x="1357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36" name="Google Shape;536;p13"/>
                    <p:cNvSpPr/>
                    <p:nvPr/>
                  </p:nvSpPr>
                  <p:spPr>
                    <a:xfrm flipH="1" rot="-576">
                      <a:off x="6923601" y="4569107"/>
                      <a:ext cx="177593" cy="152393"/>
                    </a:xfrm>
                    <a:custGeom>
                      <a:rect b="b" l="l" r="r" t="t"/>
                      <a:pathLst>
                        <a:path extrusionOk="0" h="11943" w="11907">
                          <a:moveTo>
                            <a:pt x="6870" y="1"/>
                          </a:moveTo>
                          <a:cubicBezTo>
                            <a:pt x="6870" y="1"/>
                            <a:pt x="0" y="6061"/>
                            <a:pt x="1012" y="11026"/>
                          </a:cubicBezTo>
                          <a:cubicBezTo>
                            <a:pt x="1084" y="11336"/>
                            <a:pt x="1179" y="11633"/>
                            <a:pt x="1310" y="11943"/>
                          </a:cubicBezTo>
                          <a:lnTo>
                            <a:pt x="11656" y="11943"/>
                          </a:lnTo>
                          <a:cubicBezTo>
                            <a:pt x="11656" y="11943"/>
                            <a:pt x="11799" y="11550"/>
                            <a:pt x="11835" y="11026"/>
                          </a:cubicBezTo>
                          <a:cubicBezTo>
                            <a:pt x="11906" y="10228"/>
                            <a:pt x="11763" y="9133"/>
                            <a:pt x="10656" y="8550"/>
                          </a:cubicBezTo>
                          <a:cubicBezTo>
                            <a:pt x="8811" y="7585"/>
                            <a:pt x="9061" y="2918"/>
                            <a:pt x="9061" y="2918"/>
                          </a:cubicBezTo>
                          <a:lnTo>
                            <a:pt x="6870" y="1"/>
                          </a:ln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37" name="Google Shape;537;p13"/>
                    <p:cNvSpPr/>
                    <p:nvPr/>
                  </p:nvSpPr>
                  <p:spPr>
                    <a:xfrm flipH="1" rot="-576">
                      <a:off x="6949363" y="4659335"/>
                      <a:ext cx="94666" cy="17966"/>
                    </a:xfrm>
                    <a:custGeom>
                      <a:rect b="b" l="l" r="r" t="t"/>
                      <a:pathLst>
                        <a:path extrusionOk="0" h="1408" w="6347">
                          <a:moveTo>
                            <a:pt x="3098" y="0"/>
                          </a:moveTo>
                          <a:cubicBezTo>
                            <a:pt x="1398" y="0"/>
                            <a:pt x="1" y="681"/>
                            <a:pt x="1" y="681"/>
                          </a:cubicBezTo>
                          <a:lnTo>
                            <a:pt x="1" y="1407"/>
                          </a:lnTo>
                          <a:cubicBezTo>
                            <a:pt x="783" y="896"/>
                            <a:pt x="1933" y="742"/>
                            <a:pt x="3039" y="742"/>
                          </a:cubicBezTo>
                          <a:cubicBezTo>
                            <a:pt x="4744" y="742"/>
                            <a:pt x="6347" y="1109"/>
                            <a:pt x="6347" y="1109"/>
                          </a:cubicBezTo>
                          <a:cubicBezTo>
                            <a:pt x="5322" y="262"/>
                            <a:pt x="4152" y="0"/>
                            <a:pt x="3098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38" name="Google Shape;538;p13"/>
                    <p:cNvSpPr/>
                    <p:nvPr/>
                  </p:nvSpPr>
                  <p:spPr>
                    <a:xfrm flipH="1" rot="-576">
                      <a:off x="6962145" y="4645298"/>
                      <a:ext cx="81883" cy="14074"/>
                    </a:xfrm>
                    <a:custGeom>
                      <a:rect b="b" l="l" r="r" t="t"/>
                      <a:pathLst>
                        <a:path extrusionOk="0" h="1103" w="5490">
                          <a:moveTo>
                            <a:pt x="2528" y="1"/>
                          </a:moveTo>
                          <a:cubicBezTo>
                            <a:pt x="1307" y="1"/>
                            <a:pt x="310" y="376"/>
                            <a:pt x="310" y="376"/>
                          </a:cubicBezTo>
                          <a:lnTo>
                            <a:pt x="1" y="1102"/>
                          </a:lnTo>
                          <a:cubicBezTo>
                            <a:pt x="902" y="678"/>
                            <a:pt x="1812" y="536"/>
                            <a:pt x="2625" y="536"/>
                          </a:cubicBezTo>
                          <a:cubicBezTo>
                            <a:pt x="4251" y="536"/>
                            <a:pt x="5490" y="1102"/>
                            <a:pt x="5490" y="1102"/>
                          </a:cubicBezTo>
                          <a:cubicBezTo>
                            <a:pt x="4622" y="240"/>
                            <a:pt x="3504" y="1"/>
                            <a:pt x="2528" y="1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39" name="Google Shape;539;p13"/>
                    <p:cNvSpPr/>
                    <p:nvPr/>
                  </p:nvSpPr>
                  <p:spPr>
                    <a:xfrm flipH="1" rot="-576">
                      <a:off x="6108678" y="3770058"/>
                      <a:ext cx="942628" cy="880095"/>
                    </a:xfrm>
                    <a:custGeom>
                      <a:rect b="b" l="l" r="r" t="t"/>
                      <a:pathLst>
                        <a:path extrusionOk="0" h="68973" w="63200">
                          <a:moveTo>
                            <a:pt x="35624" y="0"/>
                          </a:moveTo>
                          <a:lnTo>
                            <a:pt x="14991" y="7584"/>
                          </a:lnTo>
                          <a:lnTo>
                            <a:pt x="18241" y="14240"/>
                          </a:lnTo>
                          <a:cubicBezTo>
                            <a:pt x="18241" y="14240"/>
                            <a:pt x="18134" y="17752"/>
                            <a:pt x="17932" y="22408"/>
                          </a:cubicBezTo>
                          <a:cubicBezTo>
                            <a:pt x="17920" y="22515"/>
                            <a:pt x="17920" y="22622"/>
                            <a:pt x="17908" y="22729"/>
                          </a:cubicBezTo>
                          <a:cubicBezTo>
                            <a:pt x="17598" y="29599"/>
                            <a:pt x="17074" y="38791"/>
                            <a:pt x="16336" y="42922"/>
                          </a:cubicBezTo>
                          <a:cubicBezTo>
                            <a:pt x="16336" y="42922"/>
                            <a:pt x="6906" y="54423"/>
                            <a:pt x="1" y="65889"/>
                          </a:cubicBezTo>
                          <a:cubicBezTo>
                            <a:pt x="1" y="65889"/>
                            <a:pt x="3037" y="68485"/>
                            <a:pt x="6609" y="68973"/>
                          </a:cubicBezTo>
                          <a:cubicBezTo>
                            <a:pt x="6609" y="68973"/>
                            <a:pt x="25873" y="51066"/>
                            <a:pt x="27635" y="46815"/>
                          </a:cubicBezTo>
                          <a:cubicBezTo>
                            <a:pt x="29183" y="43077"/>
                            <a:pt x="32898" y="26753"/>
                            <a:pt x="33767" y="22860"/>
                          </a:cubicBezTo>
                          <a:cubicBezTo>
                            <a:pt x="33886" y="22324"/>
                            <a:pt x="33957" y="22015"/>
                            <a:pt x="33957" y="22015"/>
                          </a:cubicBezTo>
                          <a:lnTo>
                            <a:pt x="34005" y="22050"/>
                          </a:lnTo>
                          <a:lnTo>
                            <a:pt x="51721" y="35338"/>
                          </a:lnTo>
                          <a:cubicBezTo>
                            <a:pt x="51721" y="35338"/>
                            <a:pt x="51817" y="50137"/>
                            <a:pt x="52841" y="67342"/>
                          </a:cubicBezTo>
                          <a:cubicBezTo>
                            <a:pt x="52841" y="67342"/>
                            <a:pt x="54738" y="67814"/>
                            <a:pt x="57387" y="67814"/>
                          </a:cubicBezTo>
                          <a:cubicBezTo>
                            <a:pt x="58049" y="67814"/>
                            <a:pt x="58758" y="67785"/>
                            <a:pt x="59496" y="67711"/>
                          </a:cubicBezTo>
                          <a:cubicBezTo>
                            <a:pt x="59496" y="67711"/>
                            <a:pt x="63199" y="33766"/>
                            <a:pt x="63187" y="29599"/>
                          </a:cubicBezTo>
                          <a:cubicBezTo>
                            <a:pt x="63187" y="27730"/>
                            <a:pt x="49412" y="14526"/>
                            <a:pt x="43208" y="8692"/>
                          </a:cubicBezTo>
                          <a:cubicBezTo>
                            <a:pt x="43137" y="8620"/>
                            <a:pt x="43054" y="8549"/>
                            <a:pt x="42982" y="8477"/>
                          </a:cubicBezTo>
                          <a:cubicBezTo>
                            <a:pt x="41315" y="6906"/>
                            <a:pt x="40256" y="5918"/>
                            <a:pt x="40256" y="5918"/>
                          </a:cubicBezTo>
                          <a:lnTo>
                            <a:pt x="35624" y="0"/>
                          </a:lnTo>
                          <a:close/>
                        </a:path>
                      </a:pathLst>
                    </a:custGeom>
                    <a:solidFill>
                      <a:srgbClr val="F999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40" name="Google Shape;540;p13"/>
                    <p:cNvSpPr/>
                    <p:nvPr/>
                  </p:nvSpPr>
                  <p:spPr>
                    <a:xfrm flipH="1" rot="-576">
                      <a:off x="6714437" y="3976633"/>
                      <a:ext cx="69802" cy="83425"/>
                    </a:xfrm>
                    <a:custGeom>
                      <a:rect b="b" l="l" r="r" t="t"/>
                      <a:pathLst>
                        <a:path extrusionOk="0" h="6538" w="4680">
                          <a:moveTo>
                            <a:pt x="3894" y="1"/>
                          </a:moveTo>
                          <a:lnTo>
                            <a:pt x="3632" y="60"/>
                          </a:lnTo>
                          <a:cubicBezTo>
                            <a:pt x="3632" y="96"/>
                            <a:pt x="4370" y="3858"/>
                            <a:pt x="25" y="6216"/>
                          </a:cubicBezTo>
                          <a:cubicBezTo>
                            <a:pt x="13" y="6323"/>
                            <a:pt x="13" y="6430"/>
                            <a:pt x="1" y="6537"/>
                          </a:cubicBezTo>
                          <a:cubicBezTo>
                            <a:pt x="4680" y="4084"/>
                            <a:pt x="3906" y="36"/>
                            <a:pt x="3894" y="1"/>
                          </a:cubicBez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41" name="Google Shape;541;p13"/>
                    <p:cNvSpPr/>
                    <p:nvPr/>
                  </p:nvSpPr>
                  <p:spPr>
                    <a:xfrm flipH="1" rot="-576">
                      <a:off x="6496734" y="3902677"/>
                      <a:ext cx="93950" cy="159079"/>
                    </a:xfrm>
                    <a:custGeom>
                      <a:rect b="b" l="l" r="r" t="t"/>
                      <a:pathLst>
                        <a:path extrusionOk="0" h="12467" w="6299">
                          <a:moveTo>
                            <a:pt x="3013" y="0"/>
                          </a:moveTo>
                          <a:lnTo>
                            <a:pt x="2775" y="131"/>
                          </a:lnTo>
                          <a:cubicBezTo>
                            <a:pt x="2810" y="191"/>
                            <a:pt x="5882" y="5894"/>
                            <a:pt x="2739" y="8680"/>
                          </a:cubicBezTo>
                          <a:cubicBezTo>
                            <a:pt x="1929" y="4453"/>
                            <a:pt x="251" y="2024"/>
                            <a:pt x="227" y="2001"/>
                          </a:cubicBezTo>
                          <a:lnTo>
                            <a:pt x="1" y="2155"/>
                          </a:lnTo>
                          <a:cubicBezTo>
                            <a:pt x="36" y="2203"/>
                            <a:pt x="2691" y="6013"/>
                            <a:pt x="2882" y="12466"/>
                          </a:cubicBezTo>
                          <a:cubicBezTo>
                            <a:pt x="3001" y="11930"/>
                            <a:pt x="3072" y="11621"/>
                            <a:pt x="3072" y="11621"/>
                          </a:cubicBezTo>
                          <a:lnTo>
                            <a:pt x="3120" y="11656"/>
                          </a:lnTo>
                          <a:cubicBezTo>
                            <a:pt x="3060" y="10704"/>
                            <a:pt x="2941" y="9823"/>
                            <a:pt x="2798" y="9001"/>
                          </a:cubicBezTo>
                          <a:cubicBezTo>
                            <a:pt x="6299" y="6108"/>
                            <a:pt x="3049" y="60"/>
                            <a:pt x="3013" y="0"/>
                          </a:cubicBez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42" name="Google Shape;542;p13"/>
                    <p:cNvSpPr/>
                    <p:nvPr/>
                  </p:nvSpPr>
                  <p:spPr>
                    <a:xfrm flipH="1" rot="-576">
                      <a:off x="6406878" y="3850730"/>
                      <a:ext cx="69101" cy="31160"/>
                    </a:xfrm>
                    <a:custGeom>
                      <a:rect b="b" l="l" r="r" t="t"/>
                      <a:pathLst>
                        <a:path extrusionOk="0" h="2442" w="4633">
                          <a:moveTo>
                            <a:pt x="180" y="0"/>
                          </a:moveTo>
                          <a:lnTo>
                            <a:pt x="1" y="215"/>
                          </a:lnTo>
                          <a:cubicBezTo>
                            <a:pt x="120" y="322"/>
                            <a:pt x="2668" y="2441"/>
                            <a:pt x="4192" y="2441"/>
                          </a:cubicBezTo>
                          <a:cubicBezTo>
                            <a:pt x="4347" y="2441"/>
                            <a:pt x="4490" y="2429"/>
                            <a:pt x="4621" y="2370"/>
                          </a:cubicBezTo>
                          <a:lnTo>
                            <a:pt x="4632" y="2370"/>
                          </a:lnTo>
                          <a:cubicBezTo>
                            <a:pt x="4561" y="2298"/>
                            <a:pt x="4478" y="2227"/>
                            <a:pt x="4406" y="2155"/>
                          </a:cubicBezTo>
                          <a:cubicBezTo>
                            <a:pt x="4335" y="2171"/>
                            <a:pt x="4259" y="2178"/>
                            <a:pt x="4178" y="2178"/>
                          </a:cubicBezTo>
                          <a:cubicBezTo>
                            <a:pt x="3017" y="2178"/>
                            <a:pt x="948" y="657"/>
                            <a:pt x="180" y="0"/>
                          </a:cubicBez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43" name="Google Shape;543;p13"/>
                    <p:cNvSpPr/>
                    <p:nvPr/>
                  </p:nvSpPr>
                  <p:spPr>
                    <a:xfrm flipH="1" rot="-576">
                      <a:off x="6557097" y="3410348"/>
                      <a:ext cx="248976" cy="159002"/>
                    </a:xfrm>
                    <a:custGeom>
                      <a:rect b="b" l="l" r="r" t="t"/>
                      <a:pathLst>
                        <a:path extrusionOk="0" h="12461" w="16693">
                          <a:moveTo>
                            <a:pt x="3565" y="0"/>
                          </a:moveTo>
                          <a:cubicBezTo>
                            <a:pt x="1587" y="0"/>
                            <a:pt x="0" y="256"/>
                            <a:pt x="0" y="256"/>
                          </a:cubicBezTo>
                          <a:cubicBezTo>
                            <a:pt x="7668" y="3983"/>
                            <a:pt x="11240" y="12460"/>
                            <a:pt x="11240" y="12460"/>
                          </a:cubicBezTo>
                          <a:cubicBezTo>
                            <a:pt x="11787" y="9138"/>
                            <a:pt x="16693" y="8483"/>
                            <a:pt x="16693" y="8483"/>
                          </a:cubicBezTo>
                          <a:cubicBezTo>
                            <a:pt x="16693" y="8483"/>
                            <a:pt x="12561" y="3257"/>
                            <a:pt x="9418" y="1244"/>
                          </a:cubicBezTo>
                          <a:cubicBezTo>
                            <a:pt x="7856" y="250"/>
                            <a:pt x="5520" y="0"/>
                            <a:pt x="3565" y="0"/>
                          </a:cubicBezTo>
                          <a:close/>
                        </a:path>
                      </a:pathLst>
                    </a:custGeom>
                    <a:solidFill>
                      <a:srgbClr val="00485E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44" name="Google Shape;544;p13"/>
                    <p:cNvSpPr/>
                    <p:nvPr/>
                  </p:nvSpPr>
                  <p:spPr>
                    <a:xfrm flipH="1" rot="-576">
                      <a:off x="6437747" y="3413153"/>
                      <a:ext cx="621016" cy="598776"/>
                    </a:xfrm>
                    <a:custGeom>
                      <a:rect b="b" l="l" r="r" t="t"/>
                      <a:pathLst>
                        <a:path extrusionOk="0" h="46926" w="41637">
                          <a:moveTo>
                            <a:pt x="17805" y="1"/>
                          </a:moveTo>
                          <a:cubicBezTo>
                            <a:pt x="17519" y="1"/>
                            <a:pt x="17231" y="12"/>
                            <a:pt x="16943" y="36"/>
                          </a:cubicBezTo>
                          <a:cubicBezTo>
                            <a:pt x="13514" y="310"/>
                            <a:pt x="10109" y="1894"/>
                            <a:pt x="7490" y="3310"/>
                          </a:cubicBezTo>
                          <a:cubicBezTo>
                            <a:pt x="4835" y="4739"/>
                            <a:pt x="405" y="10133"/>
                            <a:pt x="203" y="13443"/>
                          </a:cubicBezTo>
                          <a:cubicBezTo>
                            <a:pt x="1" y="16681"/>
                            <a:pt x="2394" y="19658"/>
                            <a:pt x="4013" y="22182"/>
                          </a:cubicBezTo>
                          <a:cubicBezTo>
                            <a:pt x="9049" y="30064"/>
                            <a:pt x="14360" y="37041"/>
                            <a:pt x="16610" y="46292"/>
                          </a:cubicBezTo>
                          <a:cubicBezTo>
                            <a:pt x="16614" y="46313"/>
                            <a:pt x="18128" y="46926"/>
                            <a:pt x="20699" y="46926"/>
                          </a:cubicBezTo>
                          <a:cubicBezTo>
                            <a:pt x="25224" y="46926"/>
                            <a:pt x="33026" y="45028"/>
                            <a:pt x="41637" y="34671"/>
                          </a:cubicBezTo>
                          <a:cubicBezTo>
                            <a:pt x="41637" y="34671"/>
                            <a:pt x="34005" y="24408"/>
                            <a:pt x="31374" y="15669"/>
                          </a:cubicBezTo>
                          <a:cubicBezTo>
                            <a:pt x="30302" y="12109"/>
                            <a:pt x="29207" y="8323"/>
                            <a:pt x="27147" y="5192"/>
                          </a:cubicBezTo>
                          <a:cubicBezTo>
                            <a:pt x="25035" y="1985"/>
                            <a:pt x="21527" y="1"/>
                            <a:pt x="17805" y="1"/>
                          </a:cubicBezTo>
                          <a:close/>
                        </a:path>
                      </a:pathLst>
                    </a:custGeom>
                    <a:solidFill>
                      <a:srgbClr val="00485E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45" name="Google Shape;545;p13"/>
                    <p:cNvSpPr/>
                    <p:nvPr/>
                  </p:nvSpPr>
                  <p:spPr>
                    <a:xfrm flipH="1" rot="-576">
                      <a:off x="6863054" y="3403246"/>
                      <a:ext cx="100527" cy="75144"/>
                    </a:xfrm>
                    <a:custGeom>
                      <a:rect b="b" l="l" r="r" t="t"/>
                      <a:pathLst>
                        <a:path extrusionOk="0" h="5889" w="6740">
                          <a:moveTo>
                            <a:pt x="6061" y="1"/>
                          </a:moveTo>
                          <a:lnTo>
                            <a:pt x="0" y="774"/>
                          </a:lnTo>
                          <a:cubicBezTo>
                            <a:pt x="0" y="774"/>
                            <a:pt x="1691" y="3680"/>
                            <a:pt x="917" y="5275"/>
                          </a:cubicBezTo>
                          <a:cubicBezTo>
                            <a:pt x="917" y="5275"/>
                            <a:pt x="2693" y="5889"/>
                            <a:pt x="4283" y="5889"/>
                          </a:cubicBezTo>
                          <a:cubicBezTo>
                            <a:pt x="5572" y="5889"/>
                            <a:pt x="6739" y="5485"/>
                            <a:pt x="6739" y="4025"/>
                          </a:cubicBezTo>
                          <a:cubicBezTo>
                            <a:pt x="6739" y="4025"/>
                            <a:pt x="5644" y="1572"/>
                            <a:pt x="6061" y="1"/>
                          </a:cubicBezTo>
                          <a:close/>
                        </a:path>
                      </a:pathLst>
                    </a:custGeom>
                    <a:solidFill>
                      <a:srgbClr val="F69D7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46" name="Google Shape;546;p13"/>
                    <p:cNvSpPr/>
                    <p:nvPr/>
                  </p:nvSpPr>
                  <p:spPr>
                    <a:xfrm flipH="1" rot="-576">
                      <a:off x="6736268" y="3666696"/>
                      <a:ext cx="117754" cy="73855"/>
                    </a:xfrm>
                    <a:custGeom>
                      <a:rect b="b" l="l" r="r" t="t"/>
                      <a:pathLst>
                        <a:path extrusionOk="0" h="5788" w="7895">
                          <a:moveTo>
                            <a:pt x="5608" y="1"/>
                          </a:moveTo>
                          <a:cubicBezTo>
                            <a:pt x="5608" y="1"/>
                            <a:pt x="2358" y="918"/>
                            <a:pt x="1548" y="2073"/>
                          </a:cubicBezTo>
                          <a:cubicBezTo>
                            <a:pt x="727" y="3216"/>
                            <a:pt x="1" y="5787"/>
                            <a:pt x="1" y="5787"/>
                          </a:cubicBezTo>
                          <a:lnTo>
                            <a:pt x="5608" y="5787"/>
                          </a:lnTo>
                          <a:lnTo>
                            <a:pt x="6656" y="3847"/>
                          </a:lnTo>
                          <a:lnTo>
                            <a:pt x="7894" y="1263"/>
                          </a:lnTo>
                          <a:lnTo>
                            <a:pt x="5608" y="1"/>
                          </a:lnTo>
                          <a:close/>
                        </a:path>
                      </a:pathLst>
                    </a:custGeom>
                    <a:solidFill>
                      <a:srgbClr val="F69D7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47" name="Google Shape;547;p13"/>
                    <p:cNvSpPr/>
                    <p:nvPr/>
                  </p:nvSpPr>
                  <p:spPr>
                    <a:xfrm flipH="1" rot="-576">
                      <a:off x="6816350" y="3191298"/>
                      <a:ext cx="244188" cy="200715"/>
                    </a:xfrm>
                    <a:custGeom>
                      <a:rect b="b" l="l" r="r" t="t"/>
                      <a:pathLst>
                        <a:path extrusionOk="0" h="15730" w="16372">
                          <a:moveTo>
                            <a:pt x="8569" y="1"/>
                          </a:moveTo>
                          <a:cubicBezTo>
                            <a:pt x="8020" y="1"/>
                            <a:pt x="7383" y="62"/>
                            <a:pt x="6644" y="216"/>
                          </a:cubicBezTo>
                          <a:cubicBezTo>
                            <a:pt x="4001" y="775"/>
                            <a:pt x="1894" y="2371"/>
                            <a:pt x="965" y="5335"/>
                          </a:cubicBezTo>
                          <a:cubicBezTo>
                            <a:pt x="1" y="8431"/>
                            <a:pt x="1941" y="15075"/>
                            <a:pt x="4489" y="15729"/>
                          </a:cubicBezTo>
                          <a:lnTo>
                            <a:pt x="14086" y="14146"/>
                          </a:lnTo>
                          <a:cubicBezTo>
                            <a:pt x="14086" y="14146"/>
                            <a:pt x="16372" y="13193"/>
                            <a:pt x="14895" y="6347"/>
                          </a:cubicBezTo>
                          <a:cubicBezTo>
                            <a:pt x="13919" y="1811"/>
                            <a:pt x="12514" y="1132"/>
                            <a:pt x="11609" y="1097"/>
                          </a:cubicBezTo>
                          <a:cubicBezTo>
                            <a:pt x="11609" y="1097"/>
                            <a:pt x="10878" y="1"/>
                            <a:pt x="8569" y="1"/>
                          </a:cubicBez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48" name="Google Shape;548;p13"/>
                    <p:cNvSpPr/>
                    <p:nvPr/>
                  </p:nvSpPr>
                  <p:spPr>
                    <a:xfrm flipH="1" rot="-576">
                      <a:off x="6805236" y="3301340"/>
                      <a:ext cx="43283" cy="50249"/>
                    </a:xfrm>
                    <a:custGeom>
                      <a:rect b="b" l="l" r="r" t="t"/>
                      <a:pathLst>
                        <a:path extrusionOk="0" h="3938" w="2902">
                          <a:moveTo>
                            <a:pt x="1645" y="1"/>
                          </a:moveTo>
                          <a:cubicBezTo>
                            <a:pt x="1057" y="1"/>
                            <a:pt x="417" y="891"/>
                            <a:pt x="417" y="891"/>
                          </a:cubicBezTo>
                          <a:cubicBezTo>
                            <a:pt x="417" y="891"/>
                            <a:pt x="1" y="3094"/>
                            <a:pt x="525" y="3761"/>
                          </a:cubicBezTo>
                          <a:cubicBezTo>
                            <a:pt x="621" y="3880"/>
                            <a:pt x="762" y="3938"/>
                            <a:pt x="927" y="3938"/>
                          </a:cubicBezTo>
                          <a:cubicBezTo>
                            <a:pt x="1678" y="3938"/>
                            <a:pt x="2902" y="2743"/>
                            <a:pt x="2394" y="868"/>
                          </a:cubicBezTo>
                          <a:cubicBezTo>
                            <a:pt x="2213" y="218"/>
                            <a:pt x="1935" y="1"/>
                            <a:pt x="1645" y="1"/>
                          </a:cubicBezTo>
                          <a:close/>
                        </a:path>
                      </a:pathLst>
                    </a:custGeom>
                    <a:solidFill>
                      <a:srgbClr val="FFC0A4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49" name="Google Shape;549;p13"/>
                    <p:cNvSpPr/>
                    <p:nvPr/>
                  </p:nvSpPr>
                  <p:spPr>
                    <a:xfrm flipH="1" rot="-576">
                      <a:off x="7004936" y="3333355"/>
                      <a:ext cx="45148" cy="45706"/>
                    </a:xfrm>
                    <a:custGeom>
                      <a:rect b="b" l="l" r="r" t="t"/>
                      <a:pathLst>
                        <a:path extrusionOk="0" h="3582" w="3027">
                          <a:moveTo>
                            <a:pt x="705" y="1"/>
                          </a:moveTo>
                          <a:cubicBezTo>
                            <a:pt x="317" y="1"/>
                            <a:pt x="0" y="248"/>
                            <a:pt x="50" y="1095"/>
                          </a:cubicBezTo>
                          <a:cubicBezTo>
                            <a:pt x="144" y="2802"/>
                            <a:pt x="1344" y="3582"/>
                            <a:pt x="2120" y="3582"/>
                          </a:cubicBezTo>
                          <a:cubicBezTo>
                            <a:pt x="2420" y="3582"/>
                            <a:pt x="2657" y="3464"/>
                            <a:pt x="2740" y="3238"/>
                          </a:cubicBezTo>
                          <a:cubicBezTo>
                            <a:pt x="3026" y="2429"/>
                            <a:pt x="1931" y="488"/>
                            <a:pt x="1931" y="488"/>
                          </a:cubicBezTo>
                          <a:cubicBezTo>
                            <a:pt x="1931" y="488"/>
                            <a:pt x="1249" y="1"/>
                            <a:pt x="705" y="1"/>
                          </a:cubicBezTo>
                          <a:close/>
                        </a:path>
                      </a:pathLst>
                    </a:custGeom>
                    <a:solidFill>
                      <a:srgbClr val="FFC0A4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50" name="Google Shape;550;p13"/>
                    <p:cNvSpPr/>
                    <p:nvPr/>
                  </p:nvSpPr>
                  <p:spPr>
                    <a:xfrm flipH="1" rot="-576">
                      <a:off x="6825941" y="3224807"/>
                      <a:ext cx="210973" cy="209187"/>
                    </a:xfrm>
                    <a:custGeom>
                      <a:rect b="b" l="l" r="r" t="t"/>
                      <a:pathLst>
                        <a:path extrusionOk="0" h="16394" w="14145">
                          <a:moveTo>
                            <a:pt x="7241" y="1"/>
                          </a:moveTo>
                          <a:cubicBezTo>
                            <a:pt x="6749" y="1"/>
                            <a:pt x="6224" y="46"/>
                            <a:pt x="5667" y="138"/>
                          </a:cubicBezTo>
                          <a:cubicBezTo>
                            <a:pt x="1405" y="852"/>
                            <a:pt x="0" y="3507"/>
                            <a:pt x="631" y="7353"/>
                          </a:cubicBezTo>
                          <a:cubicBezTo>
                            <a:pt x="1778" y="14316"/>
                            <a:pt x="3973" y="16394"/>
                            <a:pt x="7101" y="16394"/>
                          </a:cubicBezTo>
                          <a:cubicBezTo>
                            <a:pt x="7578" y="16394"/>
                            <a:pt x="8077" y="16345"/>
                            <a:pt x="8596" y="16259"/>
                          </a:cubicBezTo>
                          <a:cubicBezTo>
                            <a:pt x="12406" y="15628"/>
                            <a:pt x="14145" y="12794"/>
                            <a:pt x="12918" y="5329"/>
                          </a:cubicBezTo>
                          <a:cubicBezTo>
                            <a:pt x="12370" y="1985"/>
                            <a:pt x="10516" y="1"/>
                            <a:pt x="7241" y="1"/>
                          </a:cubicBezTo>
                          <a:close/>
                        </a:path>
                      </a:pathLst>
                    </a:custGeom>
                    <a:solidFill>
                      <a:srgbClr val="FFC0A4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51" name="Google Shape;551;p13"/>
                    <p:cNvSpPr/>
                    <p:nvPr/>
                  </p:nvSpPr>
                  <p:spPr>
                    <a:xfrm flipH="1" rot="-576">
                      <a:off x="6802954" y="3211229"/>
                      <a:ext cx="290783" cy="141432"/>
                    </a:xfrm>
                    <a:custGeom>
                      <a:rect b="b" l="l" r="r" t="t"/>
                      <a:pathLst>
                        <a:path extrusionOk="0" h="11084" w="19496">
                          <a:moveTo>
                            <a:pt x="11948" y="1"/>
                          </a:moveTo>
                          <a:cubicBezTo>
                            <a:pt x="11349" y="1"/>
                            <a:pt x="10686" y="57"/>
                            <a:pt x="9954" y="178"/>
                          </a:cubicBezTo>
                          <a:cubicBezTo>
                            <a:pt x="0" y="1809"/>
                            <a:pt x="5036" y="11084"/>
                            <a:pt x="5036" y="11084"/>
                          </a:cubicBezTo>
                          <a:lnTo>
                            <a:pt x="4882" y="6274"/>
                          </a:lnTo>
                          <a:cubicBezTo>
                            <a:pt x="10275" y="6035"/>
                            <a:pt x="14573" y="2928"/>
                            <a:pt x="14573" y="2928"/>
                          </a:cubicBezTo>
                          <a:cubicBezTo>
                            <a:pt x="16693" y="4416"/>
                            <a:pt x="17002" y="8881"/>
                            <a:pt x="17002" y="8881"/>
                          </a:cubicBezTo>
                          <a:cubicBezTo>
                            <a:pt x="17002" y="8881"/>
                            <a:pt x="19496" y="1"/>
                            <a:pt x="11948" y="1"/>
                          </a:cubicBez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52" name="Google Shape;552;p13"/>
                    <p:cNvSpPr/>
                    <p:nvPr/>
                  </p:nvSpPr>
                  <p:spPr>
                    <a:xfrm flipH="1" rot="-576">
                      <a:off x="6841571" y="3175831"/>
                      <a:ext cx="221458" cy="115912"/>
                    </a:xfrm>
                    <a:custGeom>
                      <a:rect b="b" l="l" r="r" t="t"/>
                      <a:pathLst>
                        <a:path extrusionOk="0" h="9084" w="14848">
                          <a:moveTo>
                            <a:pt x="8939" y="0"/>
                          </a:moveTo>
                          <a:cubicBezTo>
                            <a:pt x="6940" y="0"/>
                            <a:pt x="4538" y="459"/>
                            <a:pt x="2549" y="1713"/>
                          </a:cubicBezTo>
                          <a:cubicBezTo>
                            <a:pt x="2144" y="1963"/>
                            <a:pt x="1751" y="2249"/>
                            <a:pt x="1394" y="2571"/>
                          </a:cubicBezTo>
                          <a:cubicBezTo>
                            <a:pt x="1" y="3809"/>
                            <a:pt x="799" y="9083"/>
                            <a:pt x="799" y="9083"/>
                          </a:cubicBezTo>
                          <a:cubicBezTo>
                            <a:pt x="799" y="9083"/>
                            <a:pt x="5226" y="4857"/>
                            <a:pt x="10726" y="4857"/>
                          </a:cubicBezTo>
                          <a:cubicBezTo>
                            <a:pt x="12053" y="4857"/>
                            <a:pt x="13443" y="5103"/>
                            <a:pt x="14848" y="5714"/>
                          </a:cubicBezTo>
                          <a:cubicBezTo>
                            <a:pt x="14848" y="5714"/>
                            <a:pt x="13979" y="2118"/>
                            <a:pt x="12824" y="928"/>
                          </a:cubicBezTo>
                          <a:cubicBezTo>
                            <a:pt x="12645" y="737"/>
                            <a:pt x="12336" y="570"/>
                            <a:pt x="11943" y="428"/>
                          </a:cubicBezTo>
                          <a:cubicBezTo>
                            <a:pt x="11208" y="168"/>
                            <a:pt x="10147" y="0"/>
                            <a:pt x="8939" y="0"/>
                          </a:cubicBezTo>
                          <a:close/>
                        </a:path>
                      </a:pathLst>
                    </a:custGeom>
                    <a:solidFill>
                      <a:srgbClr val="FC461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53" name="Google Shape;553;p13"/>
                    <p:cNvSpPr/>
                    <p:nvPr/>
                  </p:nvSpPr>
                  <p:spPr>
                    <a:xfrm flipH="1" rot="-576">
                      <a:off x="6790772" y="3191493"/>
                      <a:ext cx="251482" cy="92357"/>
                    </a:xfrm>
                    <a:custGeom>
                      <a:rect b="b" l="l" r="r" t="t"/>
                      <a:pathLst>
                        <a:path extrusionOk="0" h="7238" w="16861">
                          <a:moveTo>
                            <a:pt x="9757" y="1"/>
                          </a:moveTo>
                          <a:cubicBezTo>
                            <a:pt x="6861" y="1"/>
                            <a:pt x="3697" y="723"/>
                            <a:pt x="2263" y="1998"/>
                          </a:cubicBezTo>
                          <a:cubicBezTo>
                            <a:pt x="965" y="3141"/>
                            <a:pt x="1" y="7237"/>
                            <a:pt x="1" y="7237"/>
                          </a:cubicBezTo>
                          <a:cubicBezTo>
                            <a:pt x="3764" y="4753"/>
                            <a:pt x="6854" y="4056"/>
                            <a:pt x="9138" y="4056"/>
                          </a:cubicBezTo>
                          <a:cubicBezTo>
                            <a:pt x="12065" y="4056"/>
                            <a:pt x="13669" y="5201"/>
                            <a:pt x="13669" y="5201"/>
                          </a:cubicBezTo>
                          <a:cubicBezTo>
                            <a:pt x="13669" y="5201"/>
                            <a:pt x="16860" y="1725"/>
                            <a:pt x="13669" y="570"/>
                          </a:cubicBezTo>
                          <a:cubicBezTo>
                            <a:pt x="12602" y="183"/>
                            <a:pt x="11213" y="1"/>
                            <a:pt x="9757" y="1"/>
                          </a:cubicBezTo>
                          <a:close/>
                        </a:path>
                      </a:pathLst>
                    </a:custGeom>
                    <a:solidFill>
                      <a:srgbClr val="DC2C0F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54" name="Google Shape;554;p13"/>
                    <p:cNvSpPr/>
                    <p:nvPr/>
                  </p:nvSpPr>
                  <p:spPr>
                    <a:xfrm flipH="1" rot="-576">
                      <a:off x="6621193" y="3630551"/>
                      <a:ext cx="334051" cy="170525"/>
                    </a:xfrm>
                    <a:custGeom>
                      <a:rect b="b" l="l" r="r" t="t"/>
                      <a:pathLst>
                        <a:path extrusionOk="0" h="13364" w="22397">
                          <a:moveTo>
                            <a:pt x="3549" y="0"/>
                          </a:moveTo>
                          <a:cubicBezTo>
                            <a:pt x="1846" y="1250"/>
                            <a:pt x="1" y="7775"/>
                            <a:pt x="1" y="7775"/>
                          </a:cubicBezTo>
                          <a:cubicBezTo>
                            <a:pt x="1" y="7775"/>
                            <a:pt x="8439" y="13364"/>
                            <a:pt x="11439" y="13364"/>
                          </a:cubicBezTo>
                          <a:cubicBezTo>
                            <a:pt x="11585" y="13364"/>
                            <a:pt x="11717" y="13351"/>
                            <a:pt x="11836" y="13323"/>
                          </a:cubicBezTo>
                          <a:cubicBezTo>
                            <a:pt x="16717" y="12192"/>
                            <a:pt x="22397" y="1929"/>
                            <a:pt x="22397" y="1929"/>
                          </a:cubicBezTo>
                          <a:cubicBezTo>
                            <a:pt x="22107" y="1912"/>
                            <a:pt x="21819" y="1904"/>
                            <a:pt x="21535" y="1904"/>
                          </a:cubicBezTo>
                          <a:cubicBezTo>
                            <a:pt x="15101" y="1904"/>
                            <a:pt x="10252" y="6108"/>
                            <a:pt x="10252" y="6108"/>
                          </a:cubicBezTo>
                          <a:cubicBezTo>
                            <a:pt x="6026" y="3846"/>
                            <a:pt x="3549" y="0"/>
                            <a:pt x="3549" y="0"/>
                          </a:cubicBezTo>
                          <a:close/>
                        </a:path>
                      </a:pathLst>
                    </a:custGeom>
                    <a:solidFill>
                      <a:srgbClr val="FFC0A4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55" name="Google Shape;555;p13"/>
                    <p:cNvSpPr/>
                    <p:nvPr/>
                  </p:nvSpPr>
                  <p:spPr>
                    <a:xfrm flipH="1" rot="-576">
                      <a:off x="6853992" y="3525942"/>
                      <a:ext cx="258745" cy="226439"/>
                    </a:xfrm>
                    <a:custGeom>
                      <a:rect b="b" l="l" r="r" t="t"/>
                      <a:pathLst>
                        <a:path extrusionOk="0" h="17746" w="17348">
                          <a:moveTo>
                            <a:pt x="6966" y="0"/>
                          </a:moveTo>
                          <a:cubicBezTo>
                            <a:pt x="6192" y="0"/>
                            <a:pt x="5497" y="365"/>
                            <a:pt x="4965" y="1231"/>
                          </a:cubicBezTo>
                          <a:cubicBezTo>
                            <a:pt x="0" y="9304"/>
                            <a:pt x="12145" y="17745"/>
                            <a:pt x="12145" y="17745"/>
                          </a:cubicBezTo>
                          <a:cubicBezTo>
                            <a:pt x="12109" y="13816"/>
                            <a:pt x="17348" y="11637"/>
                            <a:pt x="17348" y="11637"/>
                          </a:cubicBezTo>
                          <a:cubicBezTo>
                            <a:pt x="17348" y="11637"/>
                            <a:pt x="16038" y="10804"/>
                            <a:pt x="14264" y="6898"/>
                          </a:cubicBezTo>
                          <a:cubicBezTo>
                            <a:pt x="12896" y="3907"/>
                            <a:pt x="9502" y="0"/>
                            <a:pt x="6966" y="0"/>
                          </a:cubicBezTo>
                          <a:close/>
                        </a:path>
                      </a:pathLst>
                    </a:custGeom>
                    <a:solidFill>
                      <a:srgbClr val="00485E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56" name="Google Shape;556;p13"/>
                    <p:cNvSpPr/>
                    <p:nvPr/>
                  </p:nvSpPr>
                  <p:spPr>
                    <a:xfrm flipH="1" rot="-576">
                      <a:off x="6487474" y="3520423"/>
                      <a:ext cx="314871" cy="166518"/>
                    </a:xfrm>
                    <a:custGeom>
                      <a:rect b="b" l="l" r="r" t="t"/>
                      <a:pathLst>
                        <a:path extrusionOk="0" h="13050" w="21111">
                          <a:moveTo>
                            <a:pt x="15740" y="0"/>
                          </a:moveTo>
                          <a:cubicBezTo>
                            <a:pt x="15740" y="0"/>
                            <a:pt x="13526" y="0"/>
                            <a:pt x="12323" y="1584"/>
                          </a:cubicBezTo>
                          <a:lnTo>
                            <a:pt x="13681" y="5834"/>
                          </a:lnTo>
                          <a:cubicBezTo>
                            <a:pt x="3191" y="9918"/>
                            <a:pt x="0" y="13049"/>
                            <a:pt x="0" y="13049"/>
                          </a:cubicBezTo>
                          <a:cubicBezTo>
                            <a:pt x="8406" y="12752"/>
                            <a:pt x="19610" y="11263"/>
                            <a:pt x="20193" y="9847"/>
                          </a:cubicBezTo>
                          <a:cubicBezTo>
                            <a:pt x="21110" y="7584"/>
                            <a:pt x="15740" y="0"/>
                            <a:pt x="15740" y="0"/>
                          </a:cubicBezTo>
                          <a:close/>
                        </a:path>
                      </a:pathLst>
                    </a:custGeom>
                    <a:solidFill>
                      <a:srgbClr val="F69D7D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57" name="Google Shape;557;p13"/>
                    <p:cNvSpPr/>
                    <p:nvPr/>
                  </p:nvSpPr>
                  <p:spPr>
                    <a:xfrm flipH="1" rot="-576">
                      <a:off x="6549576" y="3544122"/>
                      <a:ext cx="81421" cy="63826"/>
                    </a:xfrm>
                    <a:custGeom>
                      <a:rect b="b" l="l" r="r" t="t"/>
                      <a:pathLst>
                        <a:path extrusionOk="0" h="5002" w="5459">
                          <a:moveTo>
                            <a:pt x="3392" y="1"/>
                          </a:moveTo>
                          <a:cubicBezTo>
                            <a:pt x="3103" y="1"/>
                            <a:pt x="2726" y="200"/>
                            <a:pt x="2406" y="346"/>
                          </a:cubicBezTo>
                          <a:cubicBezTo>
                            <a:pt x="1858" y="584"/>
                            <a:pt x="1025" y="1846"/>
                            <a:pt x="894" y="2156"/>
                          </a:cubicBezTo>
                          <a:cubicBezTo>
                            <a:pt x="751" y="2465"/>
                            <a:pt x="858" y="3465"/>
                            <a:pt x="465" y="4013"/>
                          </a:cubicBezTo>
                          <a:cubicBezTo>
                            <a:pt x="84" y="4561"/>
                            <a:pt x="1" y="5001"/>
                            <a:pt x="1" y="5001"/>
                          </a:cubicBezTo>
                          <a:cubicBezTo>
                            <a:pt x="1691" y="4299"/>
                            <a:pt x="3073" y="4739"/>
                            <a:pt x="3335" y="4025"/>
                          </a:cubicBezTo>
                          <a:cubicBezTo>
                            <a:pt x="3513" y="3501"/>
                            <a:pt x="2382" y="3322"/>
                            <a:pt x="2382" y="3322"/>
                          </a:cubicBezTo>
                          <a:cubicBezTo>
                            <a:pt x="2382" y="3322"/>
                            <a:pt x="3459" y="2726"/>
                            <a:pt x="4321" y="2726"/>
                          </a:cubicBezTo>
                          <a:cubicBezTo>
                            <a:pt x="4337" y="2726"/>
                            <a:pt x="4354" y="2727"/>
                            <a:pt x="4370" y="2727"/>
                          </a:cubicBezTo>
                          <a:cubicBezTo>
                            <a:pt x="4386" y="2727"/>
                            <a:pt x="4402" y="2728"/>
                            <a:pt x="4417" y="2728"/>
                          </a:cubicBezTo>
                          <a:cubicBezTo>
                            <a:pt x="5458" y="2728"/>
                            <a:pt x="5203" y="1938"/>
                            <a:pt x="4335" y="1739"/>
                          </a:cubicBezTo>
                          <a:cubicBezTo>
                            <a:pt x="4134" y="1691"/>
                            <a:pt x="3922" y="1672"/>
                            <a:pt x="3714" y="1672"/>
                          </a:cubicBezTo>
                          <a:cubicBezTo>
                            <a:pt x="2999" y="1672"/>
                            <a:pt x="2334" y="1894"/>
                            <a:pt x="2334" y="1894"/>
                          </a:cubicBezTo>
                          <a:cubicBezTo>
                            <a:pt x="2846" y="894"/>
                            <a:pt x="3977" y="1084"/>
                            <a:pt x="3823" y="393"/>
                          </a:cubicBezTo>
                          <a:cubicBezTo>
                            <a:pt x="3758" y="101"/>
                            <a:pt x="3597" y="1"/>
                            <a:pt x="3392" y="1"/>
                          </a:cubicBezTo>
                          <a:close/>
                        </a:path>
                      </a:pathLst>
                    </a:custGeom>
                    <a:solidFill>
                      <a:srgbClr val="FFC0A4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grpSp>
                <p:nvGrpSpPr>
                  <p:cNvPr id="558" name="Google Shape;558;p13"/>
                  <p:cNvGrpSpPr/>
                  <p:nvPr/>
                </p:nvGrpSpPr>
                <p:grpSpPr>
                  <a:xfrm rot="-2804">
                    <a:off x="5759558" y="2789195"/>
                    <a:ext cx="992710" cy="1726605"/>
                    <a:chOff x="3343738" y="1676126"/>
                    <a:chExt cx="1349524" cy="2387451"/>
                  </a:xfrm>
                </p:grpSpPr>
                <p:sp>
                  <p:nvSpPr>
                    <p:cNvPr id="559" name="Google Shape;559;p13"/>
                    <p:cNvSpPr/>
                    <p:nvPr/>
                  </p:nvSpPr>
                  <p:spPr>
                    <a:xfrm>
                      <a:off x="3894211" y="2232849"/>
                      <a:ext cx="639197" cy="560940"/>
                    </a:xfrm>
                    <a:custGeom>
                      <a:rect b="b" l="l" r="r" t="t"/>
                      <a:pathLst>
                        <a:path extrusionOk="0" h="17325" w="19742">
                          <a:moveTo>
                            <a:pt x="3430" y="1"/>
                          </a:moveTo>
                          <a:cubicBezTo>
                            <a:pt x="3430" y="1"/>
                            <a:pt x="3227" y="2334"/>
                            <a:pt x="2180" y="2739"/>
                          </a:cubicBezTo>
                          <a:cubicBezTo>
                            <a:pt x="1120" y="3156"/>
                            <a:pt x="1" y="7002"/>
                            <a:pt x="72" y="7728"/>
                          </a:cubicBezTo>
                          <a:cubicBezTo>
                            <a:pt x="156" y="8454"/>
                            <a:pt x="929" y="13479"/>
                            <a:pt x="929" y="13479"/>
                          </a:cubicBezTo>
                          <a:cubicBezTo>
                            <a:pt x="1489" y="14895"/>
                            <a:pt x="3751" y="17324"/>
                            <a:pt x="3751" y="17324"/>
                          </a:cubicBezTo>
                          <a:cubicBezTo>
                            <a:pt x="3751" y="17324"/>
                            <a:pt x="7523" y="15061"/>
                            <a:pt x="10280" y="15061"/>
                          </a:cubicBezTo>
                          <a:cubicBezTo>
                            <a:pt x="10863" y="15061"/>
                            <a:pt x="11401" y="15162"/>
                            <a:pt x="11847" y="15407"/>
                          </a:cubicBezTo>
                          <a:cubicBezTo>
                            <a:pt x="13823" y="16487"/>
                            <a:pt x="15490" y="17238"/>
                            <a:pt x="16911" y="17238"/>
                          </a:cubicBezTo>
                          <a:cubicBezTo>
                            <a:pt x="17323" y="17238"/>
                            <a:pt x="17714" y="17175"/>
                            <a:pt x="18086" y="17038"/>
                          </a:cubicBezTo>
                          <a:cubicBezTo>
                            <a:pt x="19741" y="16431"/>
                            <a:pt x="12645" y="3513"/>
                            <a:pt x="12645" y="3513"/>
                          </a:cubicBezTo>
                          <a:lnTo>
                            <a:pt x="3430" y="1"/>
                          </a:lnTo>
                          <a:close/>
                        </a:path>
                      </a:pathLst>
                    </a:custGeom>
                    <a:solidFill>
                      <a:srgbClr val="00485E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60" name="Google Shape;560;p13"/>
                    <p:cNvSpPr/>
                    <p:nvPr/>
                  </p:nvSpPr>
                  <p:spPr>
                    <a:xfrm>
                      <a:off x="3544183" y="2650739"/>
                      <a:ext cx="715899" cy="1080178"/>
                    </a:xfrm>
                    <a:custGeom>
                      <a:rect b="b" l="l" r="r" t="t"/>
                      <a:pathLst>
                        <a:path extrusionOk="0" h="33362" w="22111">
                          <a:moveTo>
                            <a:pt x="15527" y="0"/>
                          </a:moveTo>
                          <a:cubicBezTo>
                            <a:pt x="8419" y="9382"/>
                            <a:pt x="10812" y="12787"/>
                            <a:pt x="9276" y="16490"/>
                          </a:cubicBezTo>
                          <a:cubicBezTo>
                            <a:pt x="7728" y="20205"/>
                            <a:pt x="1" y="32302"/>
                            <a:pt x="1" y="32302"/>
                          </a:cubicBezTo>
                          <a:lnTo>
                            <a:pt x="1358" y="33361"/>
                          </a:lnTo>
                          <a:cubicBezTo>
                            <a:pt x="14324" y="22205"/>
                            <a:pt x="14836" y="15121"/>
                            <a:pt x="14836" y="15121"/>
                          </a:cubicBezTo>
                          <a:cubicBezTo>
                            <a:pt x="19730" y="9156"/>
                            <a:pt x="22111" y="4501"/>
                            <a:pt x="22111" y="4501"/>
                          </a:cubicBezTo>
                          <a:lnTo>
                            <a:pt x="15527" y="0"/>
                          </a:lnTo>
                          <a:close/>
                        </a:path>
                      </a:pathLst>
                    </a:custGeom>
                    <a:solidFill>
                      <a:srgbClr val="DC663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61" name="Google Shape;561;p13"/>
                    <p:cNvSpPr/>
                    <p:nvPr/>
                  </p:nvSpPr>
                  <p:spPr>
                    <a:xfrm>
                      <a:off x="3896542" y="2529681"/>
                      <a:ext cx="280260" cy="443734"/>
                    </a:xfrm>
                    <a:custGeom>
                      <a:rect b="b" l="l" r="r" t="t"/>
                      <a:pathLst>
                        <a:path extrusionOk="0" h="13705" w="8656">
                          <a:moveTo>
                            <a:pt x="3667" y="0"/>
                          </a:moveTo>
                          <a:cubicBezTo>
                            <a:pt x="1619" y="3918"/>
                            <a:pt x="941" y="8930"/>
                            <a:pt x="941" y="8930"/>
                          </a:cubicBezTo>
                          <a:lnTo>
                            <a:pt x="0" y="11276"/>
                          </a:lnTo>
                          <a:cubicBezTo>
                            <a:pt x="0" y="11276"/>
                            <a:pt x="3310" y="13050"/>
                            <a:pt x="7120" y="13705"/>
                          </a:cubicBezTo>
                          <a:lnTo>
                            <a:pt x="8656" y="9656"/>
                          </a:lnTo>
                          <a:lnTo>
                            <a:pt x="3667" y="0"/>
                          </a:ln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62" name="Google Shape;562;p13"/>
                    <p:cNvSpPr/>
                    <p:nvPr/>
                  </p:nvSpPr>
                  <p:spPr>
                    <a:xfrm>
                      <a:off x="4102784" y="2784488"/>
                      <a:ext cx="414432" cy="1149952"/>
                    </a:xfrm>
                    <a:custGeom>
                      <a:rect b="b" l="l" r="r" t="t"/>
                      <a:pathLst>
                        <a:path extrusionOk="0" h="35517" w="12800">
                          <a:moveTo>
                            <a:pt x="7965" y="0"/>
                          </a:moveTo>
                          <a:lnTo>
                            <a:pt x="0" y="548"/>
                          </a:lnTo>
                          <a:cubicBezTo>
                            <a:pt x="214" y="12312"/>
                            <a:pt x="4203" y="13502"/>
                            <a:pt x="5286" y="17372"/>
                          </a:cubicBezTo>
                          <a:cubicBezTo>
                            <a:pt x="6370" y="21241"/>
                            <a:pt x="7775" y="35517"/>
                            <a:pt x="7775" y="35517"/>
                          </a:cubicBezTo>
                          <a:lnTo>
                            <a:pt x="9501" y="35517"/>
                          </a:lnTo>
                          <a:cubicBezTo>
                            <a:pt x="12799" y="18729"/>
                            <a:pt x="8811" y="12847"/>
                            <a:pt x="8811" y="12847"/>
                          </a:cubicBezTo>
                          <a:cubicBezTo>
                            <a:pt x="8977" y="5132"/>
                            <a:pt x="7965" y="0"/>
                            <a:pt x="7965" y="0"/>
                          </a:cubicBezTo>
                          <a:close/>
                        </a:path>
                      </a:pathLst>
                    </a:custGeom>
                    <a:solidFill>
                      <a:srgbClr val="DC663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63" name="Google Shape;563;p13"/>
                    <p:cNvSpPr/>
                    <p:nvPr/>
                  </p:nvSpPr>
                  <p:spPr>
                    <a:xfrm>
                      <a:off x="3990209" y="2529681"/>
                      <a:ext cx="425214" cy="445709"/>
                    </a:xfrm>
                    <a:custGeom>
                      <a:rect b="b" l="l" r="r" t="t"/>
                      <a:pathLst>
                        <a:path extrusionOk="0" h="13766" w="13133">
                          <a:moveTo>
                            <a:pt x="774" y="0"/>
                          </a:moveTo>
                          <a:lnTo>
                            <a:pt x="774" y="0"/>
                          </a:lnTo>
                          <a:cubicBezTo>
                            <a:pt x="0" y="2489"/>
                            <a:pt x="691" y="4882"/>
                            <a:pt x="1453" y="6525"/>
                          </a:cubicBezTo>
                          <a:cubicBezTo>
                            <a:pt x="1524" y="6656"/>
                            <a:pt x="1584" y="6799"/>
                            <a:pt x="1655" y="6930"/>
                          </a:cubicBezTo>
                          <a:cubicBezTo>
                            <a:pt x="2227" y="8037"/>
                            <a:pt x="2775" y="8716"/>
                            <a:pt x="2775" y="8716"/>
                          </a:cubicBezTo>
                          <a:lnTo>
                            <a:pt x="3370" y="12883"/>
                          </a:lnTo>
                          <a:lnTo>
                            <a:pt x="3394" y="13050"/>
                          </a:lnTo>
                          <a:lnTo>
                            <a:pt x="3477" y="13693"/>
                          </a:lnTo>
                          <a:cubicBezTo>
                            <a:pt x="4566" y="13745"/>
                            <a:pt x="5565" y="13766"/>
                            <a:pt x="6469" y="13766"/>
                          </a:cubicBezTo>
                          <a:cubicBezTo>
                            <a:pt x="10322" y="13766"/>
                            <a:pt x="12454" y="13383"/>
                            <a:pt x="12454" y="13383"/>
                          </a:cubicBezTo>
                          <a:lnTo>
                            <a:pt x="12419" y="12776"/>
                          </a:lnTo>
                          <a:lnTo>
                            <a:pt x="12407" y="12609"/>
                          </a:lnTo>
                          <a:lnTo>
                            <a:pt x="12359" y="11597"/>
                          </a:lnTo>
                          <a:cubicBezTo>
                            <a:pt x="13133" y="4311"/>
                            <a:pt x="8763" y="370"/>
                            <a:pt x="8763" y="370"/>
                          </a:cubicBezTo>
                          <a:lnTo>
                            <a:pt x="7894" y="334"/>
                          </a:lnTo>
                          <a:lnTo>
                            <a:pt x="7692" y="322"/>
                          </a:lnTo>
                          <a:lnTo>
                            <a:pt x="6358" y="262"/>
                          </a:lnTo>
                          <a:lnTo>
                            <a:pt x="6192" y="250"/>
                          </a:lnTo>
                          <a:lnTo>
                            <a:pt x="2144" y="72"/>
                          </a:lnTo>
                          <a:lnTo>
                            <a:pt x="1977" y="60"/>
                          </a:lnTo>
                          <a:lnTo>
                            <a:pt x="774" y="0"/>
                          </a:lnTo>
                          <a:close/>
                        </a:path>
                      </a:pathLst>
                    </a:custGeom>
                    <a:solidFill>
                      <a:srgbClr val="F999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64" name="Google Shape;564;p13"/>
                    <p:cNvSpPr/>
                    <p:nvPr/>
                  </p:nvSpPr>
                  <p:spPr>
                    <a:xfrm>
                      <a:off x="4027993" y="2528904"/>
                      <a:ext cx="32410" cy="224765"/>
                    </a:xfrm>
                    <a:custGeom>
                      <a:rect b="b" l="l" r="r" t="t"/>
                      <a:pathLst>
                        <a:path extrusionOk="0" h="6942" w="1001">
                          <a:moveTo>
                            <a:pt x="846" y="1"/>
                          </a:moveTo>
                          <a:cubicBezTo>
                            <a:pt x="846" y="1"/>
                            <a:pt x="834" y="24"/>
                            <a:pt x="810" y="84"/>
                          </a:cubicBezTo>
                          <a:cubicBezTo>
                            <a:pt x="667" y="536"/>
                            <a:pt x="0" y="2846"/>
                            <a:pt x="286" y="6549"/>
                          </a:cubicBezTo>
                          <a:cubicBezTo>
                            <a:pt x="357" y="6680"/>
                            <a:pt x="417" y="6823"/>
                            <a:pt x="488" y="6942"/>
                          </a:cubicBezTo>
                          <a:cubicBezTo>
                            <a:pt x="107" y="2906"/>
                            <a:pt x="869" y="429"/>
                            <a:pt x="977" y="96"/>
                          </a:cubicBezTo>
                          <a:cubicBezTo>
                            <a:pt x="988" y="72"/>
                            <a:pt x="988" y="60"/>
                            <a:pt x="1000" y="48"/>
                          </a:cubicBezTo>
                          <a:lnTo>
                            <a:pt x="846" y="1"/>
                          </a:ln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65" name="Google Shape;565;p13"/>
                    <p:cNvSpPr/>
                    <p:nvPr/>
                  </p:nvSpPr>
                  <p:spPr>
                    <a:xfrm>
                      <a:off x="4099287" y="2531592"/>
                      <a:ext cx="293016" cy="424080"/>
                    </a:xfrm>
                    <a:custGeom>
                      <a:rect b="b" l="l" r="r" t="t"/>
                      <a:pathLst>
                        <a:path extrusionOk="0" h="13098" w="9050">
                          <a:moveTo>
                            <a:pt x="4323" y="1"/>
                          </a:moveTo>
                          <a:lnTo>
                            <a:pt x="4204" y="108"/>
                          </a:lnTo>
                          <a:cubicBezTo>
                            <a:pt x="4204" y="108"/>
                            <a:pt x="4251" y="168"/>
                            <a:pt x="4323" y="263"/>
                          </a:cubicBezTo>
                          <a:cubicBezTo>
                            <a:pt x="4561" y="584"/>
                            <a:pt x="5132" y="1382"/>
                            <a:pt x="5728" y="2549"/>
                          </a:cubicBezTo>
                          <a:cubicBezTo>
                            <a:pt x="3739" y="2132"/>
                            <a:pt x="3144" y="692"/>
                            <a:pt x="2989" y="203"/>
                          </a:cubicBezTo>
                          <a:cubicBezTo>
                            <a:pt x="2966" y="108"/>
                            <a:pt x="2954" y="49"/>
                            <a:pt x="2954" y="49"/>
                          </a:cubicBezTo>
                          <a:lnTo>
                            <a:pt x="2787" y="72"/>
                          </a:lnTo>
                          <a:cubicBezTo>
                            <a:pt x="2787" y="72"/>
                            <a:pt x="2799" y="120"/>
                            <a:pt x="2823" y="191"/>
                          </a:cubicBezTo>
                          <a:cubicBezTo>
                            <a:pt x="2954" y="668"/>
                            <a:pt x="3573" y="2323"/>
                            <a:pt x="5823" y="2739"/>
                          </a:cubicBezTo>
                          <a:cubicBezTo>
                            <a:pt x="6704" y="4525"/>
                            <a:pt x="7621" y="7133"/>
                            <a:pt x="7585" y="10169"/>
                          </a:cubicBezTo>
                          <a:lnTo>
                            <a:pt x="7752" y="12776"/>
                          </a:lnTo>
                          <a:cubicBezTo>
                            <a:pt x="6675" y="12890"/>
                            <a:pt x="5345" y="12928"/>
                            <a:pt x="4065" y="12928"/>
                          </a:cubicBezTo>
                          <a:cubicBezTo>
                            <a:pt x="2400" y="12928"/>
                            <a:pt x="822" y="12864"/>
                            <a:pt x="1" y="12824"/>
                          </a:cubicBezTo>
                          <a:lnTo>
                            <a:pt x="1" y="12824"/>
                          </a:lnTo>
                          <a:lnTo>
                            <a:pt x="25" y="12991"/>
                          </a:lnTo>
                          <a:cubicBezTo>
                            <a:pt x="858" y="13026"/>
                            <a:pt x="2430" y="13098"/>
                            <a:pt x="4097" y="13098"/>
                          </a:cubicBezTo>
                          <a:cubicBezTo>
                            <a:pt x="5954" y="13098"/>
                            <a:pt x="7895" y="13014"/>
                            <a:pt x="9050" y="12717"/>
                          </a:cubicBezTo>
                          <a:lnTo>
                            <a:pt x="9038" y="12550"/>
                          </a:lnTo>
                          <a:cubicBezTo>
                            <a:pt x="8728" y="12633"/>
                            <a:pt x="8335" y="12705"/>
                            <a:pt x="7907" y="12753"/>
                          </a:cubicBezTo>
                          <a:lnTo>
                            <a:pt x="7752" y="10157"/>
                          </a:lnTo>
                          <a:cubicBezTo>
                            <a:pt x="7811" y="5133"/>
                            <a:pt x="5275" y="1299"/>
                            <a:pt x="4525" y="275"/>
                          </a:cubicBezTo>
                          <a:cubicBezTo>
                            <a:pt x="4406" y="108"/>
                            <a:pt x="4335" y="13"/>
                            <a:pt x="4323" y="1"/>
                          </a:cubicBezTo>
                          <a:close/>
                        </a:path>
                      </a:pathLst>
                    </a:custGeom>
                    <a:solidFill>
                      <a:srgbClr val="ED7C0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66" name="Google Shape;566;p13"/>
                    <p:cNvSpPr/>
                    <p:nvPr/>
                  </p:nvSpPr>
                  <p:spPr>
                    <a:xfrm>
                      <a:off x="3737312" y="1958065"/>
                      <a:ext cx="387073" cy="226837"/>
                    </a:xfrm>
                    <a:custGeom>
                      <a:rect b="b" l="l" r="r" t="t"/>
                      <a:pathLst>
                        <a:path extrusionOk="0" h="7006" w="11955">
                          <a:moveTo>
                            <a:pt x="11431" y="1"/>
                          </a:moveTo>
                          <a:cubicBezTo>
                            <a:pt x="9085" y="1"/>
                            <a:pt x="1382" y="3023"/>
                            <a:pt x="1382" y="3023"/>
                          </a:cubicBezTo>
                          <a:cubicBezTo>
                            <a:pt x="1382" y="3023"/>
                            <a:pt x="1" y="5475"/>
                            <a:pt x="858" y="6428"/>
                          </a:cubicBezTo>
                          <a:cubicBezTo>
                            <a:pt x="1231" y="6847"/>
                            <a:pt x="2015" y="7005"/>
                            <a:pt x="2860" y="7005"/>
                          </a:cubicBezTo>
                          <a:cubicBezTo>
                            <a:pt x="3959" y="7005"/>
                            <a:pt x="5160" y="6738"/>
                            <a:pt x="5692" y="6428"/>
                          </a:cubicBezTo>
                          <a:cubicBezTo>
                            <a:pt x="6621" y="5892"/>
                            <a:pt x="9085" y="5487"/>
                            <a:pt x="9085" y="5487"/>
                          </a:cubicBezTo>
                          <a:lnTo>
                            <a:pt x="11955" y="94"/>
                          </a:lnTo>
                          <a:cubicBezTo>
                            <a:pt x="11840" y="30"/>
                            <a:pt x="11661" y="1"/>
                            <a:pt x="11431" y="1"/>
                          </a:cubicBezTo>
                          <a:close/>
                        </a:path>
                      </a:pathLst>
                    </a:custGeom>
                    <a:solidFill>
                      <a:srgbClr val="00485E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67" name="Google Shape;567;p13"/>
                    <p:cNvSpPr/>
                    <p:nvPr/>
                  </p:nvSpPr>
                  <p:spPr>
                    <a:xfrm>
                      <a:off x="4111623" y="1676126"/>
                      <a:ext cx="386296" cy="749183"/>
                    </a:xfrm>
                    <a:custGeom>
                      <a:rect b="b" l="l" r="r" t="t"/>
                      <a:pathLst>
                        <a:path extrusionOk="0" h="23139" w="11931">
                          <a:moveTo>
                            <a:pt x="5726" y="0"/>
                          </a:moveTo>
                          <a:cubicBezTo>
                            <a:pt x="4534" y="0"/>
                            <a:pt x="3231" y="512"/>
                            <a:pt x="2346" y="2182"/>
                          </a:cubicBezTo>
                          <a:cubicBezTo>
                            <a:pt x="429" y="5789"/>
                            <a:pt x="1" y="16422"/>
                            <a:pt x="1001" y="19232"/>
                          </a:cubicBezTo>
                          <a:cubicBezTo>
                            <a:pt x="1800" y="21504"/>
                            <a:pt x="4998" y="23138"/>
                            <a:pt x="7389" y="23138"/>
                          </a:cubicBezTo>
                          <a:cubicBezTo>
                            <a:pt x="7954" y="23138"/>
                            <a:pt x="8474" y="23047"/>
                            <a:pt x="8907" y="22851"/>
                          </a:cubicBezTo>
                          <a:cubicBezTo>
                            <a:pt x="11169" y="21827"/>
                            <a:pt x="11276" y="16969"/>
                            <a:pt x="10550" y="14398"/>
                          </a:cubicBezTo>
                          <a:cubicBezTo>
                            <a:pt x="9835" y="11826"/>
                            <a:pt x="11931" y="6230"/>
                            <a:pt x="11228" y="4015"/>
                          </a:cubicBezTo>
                          <a:cubicBezTo>
                            <a:pt x="10526" y="1801"/>
                            <a:pt x="8609" y="1063"/>
                            <a:pt x="8609" y="1063"/>
                          </a:cubicBezTo>
                          <a:cubicBezTo>
                            <a:pt x="8359" y="697"/>
                            <a:pt x="7118" y="0"/>
                            <a:pt x="5726" y="0"/>
                          </a:cubicBez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68" name="Google Shape;568;p13"/>
                    <p:cNvSpPr/>
                    <p:nvPr/>
                  </p:nvSpPr>
                  <p:spPr>
                    <a:xfrm>
                      <a:off x="4170419" y="1988046"/>
                      <a:ext cx="206860" cy="186235"/>
                    </a:xfrm>
                    <a:custGeom>
                      <a:rect b="b" l="l" r="r" t="t"/>
                      <a:pathLst>
                        <a:path extrusionOk="0" h="5752" w="6389">
                          <a:moveTo>
                            <a:pt x="1842" y="0"/>
                          </a:moveTo>
                          <a:cubicBezTo>
                            <a:pt x="953" y="0"/>
                            <a:pt x="205" y="263"/>
                            <a:pt x="137" y="799"/>
                          </a:cubicBezTo>
                          <a:cubicBezTo>
                            <a:pt x="1" y="1882"/>
                            <a:pt x="3272" y="5751"/>
                            <a:pt x="4772" y="5751"/>
                          </a:cubicBezTo>
                          <a:cubicBezTo>
                            <a:pt x="4838" y="5751"/>
                            <a:pt x="4901" y="5744"/>
                            <a:pt x="4960" y="5728"/>
                          </a:cubicBezTo>
                          <a:cubicBezTo>
                            <a:pt x="6364" y="5359"/>
                            <a:pt x="6388" y="537"/>
                            <a:pt x="6388" y="537"/>
                          </a:cubicBezTo>
                          <a:lnTo>
                            <a:pt x="6388" y="537"/>
                          </a:lnTo>
                          <a:cubicBezTo>
                            <a:pt x="6388" y="537"/>
                            <a:pt x="5597" y="1132"/>
                            <a:pt x="5012" y="1132"/>
                          </a:cubicBezTo>
                          <a:cubicBezTo>
                            <a:pt x="4848" y="1132"/>
                            <a:pt x="4700" y="1086"/>
                            <a:pt x="4590" y="966"/>
                          </a:cubicBezTo>
                          <a:cubicBezTo>
                            <a:pt x="3995" y="326"/>
                            <a:pt x="2831" y="0"/>
                            <a:pt x="1842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69" name="Google Shape;569;p13"/>
                    <p:cNvSpPr/>
                    <p:nvPr/>
                  </p:nvSpPr>
                  <p:spPr>
                    <a:xfrm>
                      <a:off x="3930830" y="1980373"/>
                      <a:ext cx="564793" cy="576222"/>
                    </a:xfrm>
                    <a:custGeom>
                      <a:rect b="b" l="l" r="r" t="t"/>
                      <a:pathLst>
                        <a:path extrusionOk="0" h="17797" w="17444">
                          <a:moveTo>
                            <a:pt x="6585" y="0"/>
                          </a:moveTo>
                          <a:cubicBezTo>
                            <a:pt x="1" y="4620"/>
                            <a:pt x="2334" y="11704"/>
                            <a:pt x="2334" y="11704"/>
                          </a:cubicBezTo>
                          <a:lnTo>
                            <a:pt x="2608" y="16966"/>
                          </a:lnTo>
                          <a:cubicBezTo>
                            <a:pt x="4059" y="17603"/>
                            <a:pt x="5602" y="17796"/>
                            <a:pt x="6940" y="17796"/>
                          </a:cubicBezTo>
                          <a:cubicBezTo>
                            <a:pt x="9007" y="17796"/>
                            <a:pt x="10585" y="17336"/>
                            <a:pt x="10585" y="17336"/>
                          </a:cubicBezTo>
                          <a:cubicBezTo>
                            <a:pt x="10847" y="15073"/>
                            <a:pt x="12121" y="12716"/>
                            <a:pt x="12729" y="11859"/>
                          </a:cubicBezTo>
                          <a:cubicBezTo>
                            <a:pt x="14360" y="9573"/>
                            <a:pt x="17443" y="5167"/>
                            <a:pt x="15538" y="2774"/>
                          </a:cubicBezTo>
                          <a:cubicBezTo>
                            <a:pt x="14950" y="2035"/>
                            <a:pt x="14345" y="1893"/>
                            <a:pt x="13616" y="1893"/>
                          </a:cubicBezTo>
                          <a:cubicBezTo>
                            <a:pt x="13158" y="1893"/>
                            <a:pt x="12650" y="1949"/>
                            <a:pt x="12067" y="1949"/>
                          </a:cubicBezTo>
                          <a:cubicBezTo>
                            <a:pt x="11589" y="1949"/>
                            <a:pt x="11061" y="1911"/>
                            <a:pt x="10466" y="1774"/>
                          </a:cubicBezTo>
                          <a:cubicBezTo>
                            <a:pt x="8002" y="1203"/>
                            <a:pt x="6585" y="0"/>
                            <a:pt x="6585" y="0"/>
                          </a:cubicBez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70" name="Google Shape;570;p13"/>
                    <p:cNvSpPr/>
                    <p:nvPr/>
                  </p:nvSpPr>
                  <p:spPr>
                    <a:xfrm>
                      <a:off x="4287430" y="1982737"/>
                      <a:ext cx="165384" cy="163021"/>
                    </a:xfrm>
                    <a:custGeom>
                      <a:rect b="b" l="l" r="r" t="t"/>
                      <a:pathLst>
                        <a:path extrusionOk="0" h="5035" w="5108">
                          <a:moveTo>
                            <a:pt x="2859" y="0"/>
                          </a:moveTo>
                          <a:cubicBezTo>
                            <a:pt x="2731" y="0"/>
                            <a:pt x="2616" y="22"/>
                            <a:pt x="2524" y="70"/>
                          </a:cubicBezTo>
                          <a:cubicBezTo>
                            <a:pt x="1953" y="368"/>
                            <a:pt x="0" y="5035"/>
                            <a:pt x="0" y="5035"/>
                          </a:cubicBezTo>
                          <a:cubicBezTo>
                            <a:pt x="1662" y="3192"/>
                            <a:pt x="2879" y="2738"/>
                            <a:pt x="3674" y="2738"/>
                          </a:cubicBezTo>
                          <a:cubicBezTo>
                            <a:pt x="4447" y="2738"/>
                            <a:pt x="4822" y="3166"/>
                            <a:pt x="4822" y="3166"/>
                          </a:cubicBezTo>
                          <a:cubicBezTo>
                            <a:pt x="4822" y="3166"/>
                            <a:pt x="5108" y="1773"/>
                            <a:pt x="4822" y="1130"/>
                          </a:cubicBezTo>
                          <a:cubicBezTo>
                            <a:pt x="4582" y="590"/>
                            <a:pt x="3529" y="0"/>
                            <a:pt x="2859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71" name="Google Shape;571;p13"/>
                    <p:cNvSpPr/>
                    <p:nvPr/>
                  </p:nvSpPr>
                  <p:spPr>
                    <a:xfrm>
                      <a:off x="4248480" y="2025474"/>
                      <a:ext cx="342748" cy="834983"/>
                    </a:xfrm>
                    <a:custGeom>
                      <a:rect b="b" l="l" r="r" t="t"/>
                      <a:pathLst>
                        <a:path extrusionOk="0" h="25789" w="10586">
                          <a:moveTo>
                            <a:pt x="3834" y="0"/>
                          </a:moveTo>
                          <a:cubicBezTo>
                            <a:pt x="3834" y="0"/>
                            <a:pt x="215" y="3048"/>
                            <a:pt x="96" y="8584"/>
                          </a:cubicBezTo>
                          <a:cubicBezTo>
                            <a:pt x="1" y="13228"/>
                            <a:pt x="5251" y="22146"/>
                            <a:pt x="6978" y="24944"/>
                          </a:cubicBezTo>
                          <a:cubicBezTo>
                            <a:pt x="7001" y="24991"/>
                            <a:pt x="7037" y="25039"/>
                            <a:pt x="7061" y="25087"/>
                          </a:cubicBezTo>
                          <a:cubicBezTo>
                            <a:pt x="7347" y="25539"/>
                            <a:pt x="7502" y="25789"/>
                            <a:pt x="7502" y="25789"/>
                          </a:cubicBezTo>
                          <a:cubicBezTo>
                            <a:pt x="7502" y="25789"/>
                            <a:pt x="9692" y="25265"/>
                            <a:pt x="10585" y="23443"/>
                          </a:cubicBezTo>
                          <a:cubicBezTo>
                            <a:pt x="10585" y="23443"/>
                            <a:pt x="10478" y="23193"/>
                            <a:pt x="10311" y="22812"/>
                          </a:cubicBezTo>
                          <a:cubicBezTo>
                            <a:pt x="10288" y="22753"/>
                            <a:pt x="10264" y="22693"/>
                            <a:pt x="10228" y="22622"/>
                          </a:cubicBezTo>
                          <a:cubicBezTo>
                            <a:pt x="9847" y="21705"/>
                            <a:pt x="9216" y="20241"/>
                            <a:pt x="8847" y="19383"/>
                          </a:cubicBezTo>
                          <a:cubicBezTo>
                            <a:pt x="8275" y="18062"/>
                            <a:pt x="5227" y="13823"/>
                            <a:pt x="5227" y="13823"/>
                          </a:cubicBezTo>
                          <a:cubicBezTo>
                            <a:pt x="5227" y="13823"/>
                            <a:pt x="5739" y="13252"/>
                            <a:pt x="5227" y="12966"/>
                          </a:cubicBezTo>
                          <a:cubicBezTo>
                            <a:pt x="4704" y="12680"/>
                            <a:pt x="5739" y="11680"/>
                            <a:pt x="6311" y="7894"/>
                          </a:cubicBezTo>
                          <a:cubicBezTo>
                            <a:pt x="6870" y="4096"/>
                            <a:pt x="6251" y="941"/>
                            <a:pt x="6251" y="941"/>
                          </a:cubicBezTo>
                          <a:cubicBezTo>
                            <a:pt x="6251" y="941"/>
                            <a:pt x="5680" y="441"/>
                            <a:pt x="3834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72" name="Google Shape;572;p13"/>
                    <p:cNvSpPr/>
                    <p:nvPr/>
                  </p:nvSpPr>
                  <p:spPr>
                    <a:xfrm>
                      <a:off x="4349108" y="2055909"/>
                      <a:ext cx="343493" cy="594839"/>
                    </a:xfrm>
                    <a:custGeom>
                      <a:rect b="b" l="l" r="r" t="t"/>
                      <a:pathLst>
                        <a:path extrusionOk="0" h="18372" w="10609">
                          <a:moveTo>
                            <a:pt x="2179" y="1"/>
                          </a:moveTo>
                          <a:cubicBezTo>
                            <a:pt x="2179" y="1"/>
                            <a:pt x="0" y="1620"/>
                            <a:pt x="1274" y="4085"/>
                          </a:cubicBezTo>
                          <a:lnTo>
                            <a:pt x="7322" y="10347"/>
                          </a:lnTo>
                          <a:cubicBezTo>
                            <a:pt x="4001" y="13883"/>
                            <a:pt x="3667" y="15336"/>
                            <a:pt x="1274" y="16967"/>
                          </a:cubicBezTo>
                          <a:lnTo>
                            <a:pt x="2179" y="18372"/>
                          </a:lnTo>
                          <a:cubicBezTo>
                            <a:pt x="2179" y="18372"/>
                            <a:pt x="10585" y="11919"/>
                            <a:pt x="10597" y="10347"/>
                          </a:cubicBezTo>
                          <a:cubicBezTo>
                            <a:pt x="10609" y="9680"/>
                            <a:pt x="5465" y="1537"/>
                            <a:pt x="2179" y="1"/>
                          </a:cubicBezTo>
                          <a:close/>
                        </a:path>
                      </a:pathLst>
                    </a:custGeom>
                    <a:solidFill>
                      <a:srgbClr val="DC663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73" name="Google Shape;573;p13"/>
                    <p:cNvSpPr/>
                    <p:nvPr/>
                  </p:nvSpPr>
                  <p:spPr>
                    <a:xfrm>
                      <a:off x="4269040" y="2605120"/>
                      <a:ext cx="170791" cy="95870"/>
                    </a:xfrm>
                    <a:custGeom>
                      <a:rect b="b" l="l" r="r" t="t"/>
                      <a:pathLst>
                        <a:path extrusionOk="0" h="2961" w="5275">
                          <a:moveTo>
                            <a:pt x="3673" y="1"/>
                          </a:moveTo>
                          <a:cubicBezTo>
                            <a:pt x="3653" y="1"/>
                            <a:pt x="3635" y="2"/>
                            <a:pt x="3616" y="4"/>
                          </a:cubicBezTo>
                          <a:cubicBezTo>
                            <a:pt x="3616" y="4"/>
                            <a:pt x="2461" y="135"/>
                            <a:pt x="1735" y="314"/>
                          </a:cubicBezTo>
                          <a:cubicBezTo>
                            <a:pt x="1009" y="492"/>
                            <a:pt x="44" y="683"/>
                            <a:pt x="9" y="826"/>
                          </a:cubicBezTo>
                          <a:cubicBezTo>
                            <a:pt x="1" y="877"/>
                            <a:pt x="177" y="894"/>
                            <a:pt x="415" y="894"/>
                          </a:cubicBezTo>
                          <a:cubicBezTo>
                            <a:pt x="891" y="894"/>
                            <a:pt x="1616" y="826"/>
                            <a:pt x="1616" y="826"/>
                          </a:cubicBezTo>
                          <a:lnTo>
                            <a:pt x="1616" y="826"/>
                          </a:lnTo>
                          <a:cubicBezTo>
                            <a:pt x="1616" y="826"/>
                            <a:pt x="282" y="1373"/>
                            <a:pt x="247" y="1588"/>
                          </a:cubicBezTo>
                          <a:cubicBezTo>
                            <a:pt x="241" y="1636"/>
                            <a:pt x="325" y="1655"/>
                            <a:pt x="457" y="1655"/>
                          </a:cubicBezTo>
                          <a:cubicBezTo>
                            <a:pt x="912" y="1655"/>
                            <a:pt x="1949" y="1433"/>
                            <a:pt x="1949" y="1433"/>
                          </a:cubicBezTo>
                          <a:lnTo>
                            <a:pt x="1949" y="1433"/>
                          </a:lnTo>
                          <a:cubicBezTo>
                            <a:pt x="1949" y="1433"/>
                            <a:pt x="854" y="2100"/>
                            <a:pt x="913" y="2278"/>
                          </a:cubicBezTo>
                          <a:cubicBezTo>
                            <a:pt x="923" y="2308"/>
                            <a:pt x="968" y="2320"/>
                            <a:pt x="1036" y="2320"/>
                          </a:cubicBezTo>
                          <a:cubicBezTo>
                            <a:pt x="1380" y="2320"/>
                            <a:pt x="2318" y="2004"/>
                            <a:pt x="2318" y="2004"/>
                          </a:cubicBezTo>
                          <a:lnTo>
                            <a:pt x="2318" y="2004"/>
                          </a:lnTo>
                          <a:cubicBezTo>
                            <a:pt x="2318" y="2004"/>
                            <a:pt x="2068" y="2647"/>
                            <a:pt x="1806" y="2945"/>
                          </a:cubicBezTo>
                          <a:cubicBezTo>
                            <a:pt x="1806" y="2945"/>
                            <a:pt x="1835" y="2960"/>
                            <a:pt x="1891" y="2960"/>
                          </a:cubicBezTo>
                          <a:cubicBezTo>
                            <a:pt x="2007" y="2960"/>
                            <a:pt x="2241" y="2896"/>
                            <a:pt x="2592" y="2504"/>
                          </a:cubicBezTo>
                          <a:cubicBezTo>
                            <a:pt x="3128" y="1921"/>
                            <a:pt x="3961" y="2100"/>
                            <a:pt x="4628" y="1588"/>
                          </a:cubicBezTo>
                          <a:cubicBezTo>
                            <a:pt x="5275" y="1080"/>
                            <a:pt x="4287" y="1"/>
                            <a:pt x="3673" y="1"/>
                          </a:cubicBezTo>
                          <a:close/>
                        </a:path>
                      </a:pathLst>
                    </a:custGeom>
                    <a:solidFill>
                      <a:srgbClr val="DC663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74" name="Google Shape;574;p13"/>
                    <p:cNvSpPr/>
                    <p:nvPr/>
                  </p:nvSpPr>
                  <p:spPr>
                    <a:xfrm>
                      <a:off x="3864910" y="1961076"/>
                      <a:ext cx="321152" cy="708193"/>
                    </a:xfrm>
                    <a:custGeom>
                      <a:rect b="b" l="l" r="r" t="t"/>
                      <a:pathLst>
                        <a:path extrusionOk="0" h="21873" w="9919">
                          <a:moveTo>
                            <a:pt x="8014" y="1"/>
                          </a:moveTo>
                          <a:cubicBezTo>
                            <a:pt x="7014" y="191"/>
                            <a:pt x="3239" y="7192"/>
                            <a:pt x="3513" y="8811"/>
                          </a:cubicBezTo>
                          <a:cubicBezTo>
                            <a:pt x="3787" y="10443"/>
                            <a:pt x="2382" y="10050"/>
                            <a:pt x="2108" y="10264"/>
                          </a:cubicBezTo>
                          <a:cubicBezTo>
                            <a:pt x="1834" y="10478"/>
                            <a:pt x="1" y="14479"/>
                            <a:pt x="441" y="16098"/>
                          </a:cubicBezTo>
                          <a:cubicBezTo>
                            <a:pt x="870" y="17717"/>
                            <a:pt x="1834" y="21873"/>
                            <a:pt x="1834" y="21873"/>
                          </a:cubicBezTo>
                          <a:cubicBezTo>
                            <a:pt x="1834" y="21873"/>
                            <a:pt x="1299" y="15015"/>
                            <a:pt x="2073" y="13764"/>
                          </a:cubicBezTo>
                          <a:cubicBezTo>
                            <a:pt x="2846" y="12502"/>
                            <a:pt x="6156" y="7621"/>
                            <a:pt x="7204" y="5037"/>
                          </a:cubicBezTo>
                          <a:cubicBezTo>
                            <a:pt x="8252" y="2442"/>
                            <a:pt x="9919" y="1370"/>
                            <a:pt x="9919" y="1370"/>
                          </a:cubicBezTo>
                          <a:cubicBezTo>
                            <a:pt x="9621" y="298"/>
                            <a:pt x="8014" y="1"/>
                            <a:pt x="8014" y="1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75" name="Google Shape;575;p13"/>
                    <p:cNvSpPr/>
                    <p:nvPr/>
                  </p:nvSpPr>
                  <p:spPr>
                    <a:xfrm>
                      <a:off x="3808250" y="1921285"/>
                      <a:ext cx="216670" cy="252253"/>
                    </a:xfrm>
                    <a:custGeom>
                      <a:rect b="b" l="l" r="r" t="t"/>
                      <a:pathLst>
                        <a:path extrusionOk="0" h="7791" w="6692">
                          <a:moveTo>
                            <a:pt x="4204" y="1"/>
                          </a:moveTo>
                          <a:cubicBezTo>
                            <a:pt x="2836" y="1"/>
                            <a:pt x="3215" y="1396"/>
                            <a:pt x="3215" y="1396"/>
                          </a:cubicBezTo>
                          <a:cubicBezTo>
                            <a:pt x="3215" y="1396"/>
                            <a:pt x="3203" y="1420"/>
                            <a:pt x="3192" y="1444"/>
                          </a:cubicBezTo>
                          <a:cubicBezTo>
                            <a:pt x="3168" y="1468"/>
                            <a:pt x="3144" y="1527"/>
                            <a:pt x="3108" y="1587"/>
                          </a:cubicBezTo>
                          <a:cubicBezTo>
                            <a:pt x="2549" y="2575"/>
                            <a:pt x="1" y="7135"/>
                            <a:pt x="584" y="7683"/>
                          </a:cubicBezTo>
                          <a:cubicBezTo>
                            <a:pt x="655" y="7754"/>
                            <a:pt x="775" y="7790"/>
                            <a:pt x="906" y="7790"/>
                          </a:cubicBezTo>
                          <a:cubicBezTo>
                            <a:pt x="916" y="7790"/>
                            <a:pt x="927" y="7791"/>
                            <a:pt x="939" y="7791"/>
                          </a:cubicBezTo>
                          <a:cubicBezTo>
                            <a:pt x="1930" y="7791"/>
                            <a:pt x="4061" y="6240"/>
                            <a:pt x="4073" y="6064"/>
                          </a:cubicBezTo>
                          <a:cubicBezTo>
                            <a:pt x="4084" y="5861"/>
                            <a:pt x="5358" y="4087"/>
                            <a:pt x="5358" y="4087"/>
                          </a:cubicBezTo>
                          <a:cubicBezTo>
                            <a:pt x="5358" y="4087"/>
                            <a:pt x="6061" y="3647"/>
                            <a:pt x="6430" y="3111"/>
                          </a:cubicBezTo>
                          <a:cubicBezTo>
                            <a:pt x="6466" y="3063"/>
                            <a:pt x="6501" y="3004"/>
                            <a:pt x="6537" y="2944"/>
                          </a:cubicBezTo>
                          <a:cubicBezTo>
                            <a:pt x="6632" y="2754"/>
                            <a:pt x="6692" y="2563"/>
                            <a:pt x="6656" y="2361"/>
                          </a:cubicBezTo>
                          <a:cubicBezTo>
                            <a:pt x="6490" y="1539"/>
                            <a:pt x="6180" y="301"/>
                            <a:pt x="4632" y="39"/>
                          </a:cubicBezTo>
                          <a:cubicBezTo>
                            <a:pt x="4473" y="13"/>
                            <a:pt x="4331" y="1"/>
                            <a:pt x="4204" y="1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76" name="Google Shape;576;p13"/>
                    <p:cNvSpPr/>
                    <p:nvPr/>
                  </p:nvSpPr>
                  <p:spPr>
                    <a:xfrm>
                      <a:off x="3748126" y="1880911"/>
                      <a:ext cx="344270" cy="289066"/>
                    </a:xfrm>
                    <a:custGeom>
                      <a:rect b="b" l="l" r="r" t="t"/>
                      <a:pathLst>
                        <a:path extrusionOk="0" h="8928" w="10633">
                          <a:moveTo>
                            <a:pt x="10037" y="0"/>
                          </a:moveTo>
                          <a:cubicBezTo>
                            <a:pt x="7668" y="977"/>
                            <a:pt x="3155" y="4239"/>
                            <a:pt x="1870" y="5918"/>
                          </a:cubicBezTo>
                          <a:cubicBezTo>
                            <a:pt x="1608" y="6275"/>
                            <a:pt x="0" y="8156"/>
                            <a:pt x="1274" y="8728"/>
                          </a:cubicBezTo>
                          <a:cubicBezTo>
                            <a:pt x="1568" y="8862"/>
                            <a:pt x="1866" y="8928"/>
                            <a:pt x="2163" y="8928"/>
                          </a:cubicBezTo>
                          <a:cubicBezTo>
                            <a:pt x="3154" y="8928"/>
                            <a:pt x="4141" y="8198"/>
                            <a:pt x="4965" y="6870"/>
                          </a:cubicBezTo>
                          <a:cubicBezTo>
                            <a:pt x="6049" y="5144"/>
                            <a:pt x="10633" y="1108"/>
                            <a:pt x="10633" y="1108"/>
                          </a:cubicBezTo>
                          <a:lnTo>
                            <a:pt x="10037" y="0"/>
                          </a:lnTo>
                          <a:close/>
                        </a:path>
                      </a:pathLst>
                    </a:custGeom>
                    <a:solidFill>
                      <a:srgbClr val="DC663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77" name="Google Shape;577;p13"/>
                    <p:cNvSpPr/>
                    <p:nvPr/>
                  </p:nvSpPr>
                  <p:spPr>
                    <a:xfrm>
                      <a:off x="3753501" y="1919310"/>
                      <a:ext cx="251767" cy="263618"/>
                    </a:xfrm>
                    <a:custGeom>
                      <a:rect b="b" l="l" r="r" t="t"/>
                      <a:pathLst>
                        <a:path extrusionOk="0" h="8142" w="7776">
                          <a:moveTo>
                            <a:pt x="5844" y="1"/>
                          </a:moveTo>
                          <a:cubicBezTo>
                            <a:pt x="5314" y="1"/>
                            <a:pt x="4823" y="303"/>
                            <a:pt x="4823" y="303"/>
                          </a:cubicBezTo>
                          <a:lnTo>
                            <a:pt x="4597" y="1196"/>
                          </a:lnTo>
                          <a:lnTo>
                            <a:pt x="4585" y="1196"/>
                          </a:lnTo>
                          <a:cubicBezTo>
                            <a:pt x="4573" y="1207"/>
                            <a:pt x="4525" y="1231"/>
                            <a:pt x="4442" y="1279"/>
                          </a:cubicBezTo>
                          <a:cubicBezTo>
                            <a:pt x="3823" y="1636"/>
                            <a:pt x="1418" y="3089"/>
                            <a:pt x="882" y="4220"/>
                          </a:cubicBezTo>
                          <a:cubicBezTo>
                            <a:pt x="251" y="5506"/>
                            <a:pt x="1" y="7422"/>
                            <a:pt x="1108" y="8054"/>
                          </a:cubicBezTo>
                          <a:cubicBezTo>
                            <a:pt x="1216" y="8114"/>
                            <a:pt x="1350" y="8141"/>
                            <a:pt x="1503" y="8141"/>
                          </a:cubicBezTo>
                          <a:cubicBezTo>
                            <a:pt x="1806" y="8141"/>
                            <a:pt x="2185" y="8033"/>
                            <a:pt x="2597" y="7851"/>
                          </a:cubicBezTo>
                          <a:cubicBezTo>
                            <a:pt x="4121" y="7196"/>
                            <a:pt x="6061" y="5613"/>
                            <a:pt x="6037" y="5256"/>
                          </a:cubicBezTo>
                          <a:cubicBezTo>
                            <a:pt x="6002" y="4767"/>
                            <a:pt x="7014" y="3541"/>
                            <a:pt x="7014" y="3541"/>
                          </a:cubicBezTo>
                          <a:lnTo>
                            <a:pt x="7407" y="3089"/>
                          </a:lnTo>
                          <a:lnTo>
                            <a:pt x="7538" y="2946"/>
                          </a:lnTo>
                          <a:lnTo>
                            <a:pt x="7776" y="2660"/>
                          </a:lnTo>
                          <a:cubicBezTo>
                            <a:pt x="7371" y="2648"/>
                            <a:pt x="5347" y="1303"/>
                            <a:pt x="5109" y="731"/>
                          </a:cubicBezTo>
                          <a:cubicBezTo>
                            <a:pt x="4859" y="172"/>
                            <a:pt x="6323" y="100"/>
                            <a:pt x="6323" y="100"/>
                          </a:cubicBezTo>
                          <a:cubicBezTo>
                            <a:pt x="6168" y="28"/>
                            <a:pt x="6005" y="1"/>
                            <a:pt x="5844" y="1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78" name="Google Shape;578;p13"/>
                    <p:cNvSpPr/>
                    <p:nvPr/>
                  </p:nvSpPr>
                  <p:spPr>
                    <a:xfrm>
                      <a:off x="4061892" y="1739229"/>
                      <a:ext cx="114552" cy="177558"/>
                    </a:xfrm>
                    <a:custGeom>
                      <a:rect b="b" l="l" r="r" t="t"/>
                      <a:pathLst>
                        <a:path extrusionOk="0" h="5484" w="3538">
                          <a:moveTo>
                            <a:pt x="1653" y="1"/>
                          </a:moveTo>
                          <a:cubicBezTo>
                            <a:pt x="1552" y="1"/>
                            <a:pt x="1803" y="439"/>
                            <a:pt x="1573" y="1983"/>
                          </a:cubicBezTo>
                          <a:cubicBezTo>
                            <a:pt x="1573" y="1983"/>
                            <a:pt x="1454" y="721"/>
                            <a:pt x="1120" y="507"/>
                          </a:cubicBezTo>
                          <a:cubicBezTo>
                            <a:pt x="1064" y="469"/>
                            <a:pt x="1022" y="452"/>
                            <a:pt x="991" y="452"/>
                          </a:cubicBezTo>
                          <a:cubicBezTo>
                            <a:pt x="864" y="452"/>
                            <a:pt x="920" y="737"/>
                            <a:pt x="930" y="1090"/>
                          </a:cubicBezTo>
                          <a:cubicBezTo>
                            <a:pt x="942" y="1150"/>
                            <a:pt x="942" y="1209"/>
                            <a:pt x="942" y="1269"/>
                          </a:cubicBezTo>
                          <a:cubicBezTo>
                            <a:pt x="942" y="1269"/>
                            <a:pt x="900" y="1218"/>
                            <a:pt x="849" y="1218"/>
                          </a:cubicBezTo>
                          <a:cubicBezTo>
                            <a:pt x="783" y="1218"/>
                            <a:pt x="701" y="1300"/>
                            <a:pt x="668" y="1674"/>
                          </a:cubicBezTo>
                          <a:cubicBezTo>
                            <a:pt x="620" y="2328"/>
                            <a:pt x="370" y="3721"/>
                            <a:pt x="1" y="4531"/>
                          </a:cubicBezTo>
                          <a:cubicBezTo>
                            <a:pt x="1" y="4531"/>
                            <a:pt x="108" y="5484"/>
                            <a:pt x="942" y="5484"/>
                          </a:cubicBezTo>
                          <a:cubicBezTo>
                            <a:pt x="2287" y="5484"/>
                            <a:pt x="2073" y="4150"/>
                            <a:pt x="3537" y="3555"/>
                          </a:cubicBezTo>
                          <a:cubicBezTo>
                            <a:pt x="3537" y="3555"/>
                            <a:pt x="3533" y="3390"/>
                            <a:pt x="3265" y="3390"/>
                          </a:cubicBezTo>
                          <a:cubicBezTo>
                            <a:pt x="3095" y="3390"/>
                            <a:pt x="2819" y="3456"/>
                            <a:pt x="2370" y="3674"/>
                          </a:cubicBezTo>
                          <a:cubicBezTo>
                            <a:pt x="2370" y="3674"/>
                            <a:pt x="2394" y="3579"/>
                            <a:pt x="2418" y="3412"/>
                          </a:cubicBezTo>
                          <a:cubicBezTo>
                            <a:pt x="2573" y="2697"/>
                            <a:pt x="2942" y="745"/>
                            <a:pt x="2692" y="495"/>
                          </a:cubicBezTo>
                          <a:cubicBezTo>
                            <a:pt x="2655" y="460"/>
                            <a:pt x="2626" y="443"/>
                            <a:pt x="2602" y="443"/>
                          </a:cubicBezTo>
                          <a:cubicBezTo>
                            <a:pt x="2460" y="443"/>
                            <a:pt x="2487" y="1018"/>
                            <a:pt x="2192" y="1924"/>
                          </a:cubicBezTo>
                          <a:cubicBezTo>
                            <a:pt x="2192" y="1876"/>
                            <a:pt x="2192" y="257"/>
                            <a:pt x="1751" y="42"/>
                          </a:cubicBezTo>
                          <a:cubicBezTo>
                            <a:pt x="1702" y="16"/>
                            <a:pt x="1671" y="1"/>
                            <a:pt x="1653" y="1"/>
                          </a:cubicBezTo>
                          <a:close/>
                        </a:path>
                      </a:pathLst>
                    </a:custGeom>
                    <a:solidFill>
                      <a:srgbClr val="DC663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79" name="Google Shape;579;p13"/>
                    <p:cNvSpPr/>
                    <p:nvPr/>
                  </p:nvSpPr>
                  <p:spPr>
                    <a:xfrm>
                      <a:off x="4124347" y="1952011"/>
                      <a:ext cx="194718" cy="120898"/>
                    </a:xfrm>
                    <a:custGeom>
                      <a:rect b="b" l="l" r="r" t="t"/>
                      <a:pathLst>
                        <a:path extrusionOk="0" h="3734" w="6014">
                          <a:moveTo>
                            <a:pt x="2751" y="1"/>
                          </a:moveTo>
                          <a:cubicBezTo>
                            <a:pt x="2058" y="1"/>
                            <a:pt x="1481" y="119"/>
                            <a:pt x="1310" y="447"/>
                          </a:cubicBezTo>
                          <a:cubicBezTo>
                            <a:pt x="1001" y="1043"/>
                            <a:pt x="1" y="3734"/>
                            <a:pt x="1" y="3734"/>
                          </a:cubicBezTo>
                          <a:cubicBezTo>
                            <a:pt x="1093" y="2045"/>
                            <a:pt x="2561" y="1615"/>
                            <a:pt x="3773" y="1615"/>
                          </a:cubicBezTo>
                          <a:cubicBezTo>
                            <a:pt x="5031" y="1615"/>
                            <a:pt x="6013" y="2079"/>
                            <a:pt x="6013" y="2079"/>
                          </a:cubicBezTo>
                          <a:cubicBezTo>
                            <a:pt x="6013" y="2079"/>
                            <a:pt x="5751" y="412"/>
                            <a:pt x="4513" y="186"/>
                          </a:cubicBezTo>
                          <a:cubicBezTo>
                            <a:pt x="3953" y="79"/>
                            <a:pt x="3314" y="1"/>
                            <a:pt x="2751" y="1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80" name="Google Shape;580;p13"/>
                    <p:cNvSpPr/>
                    <p:nvPr/>
                  </p:nvSpPr>
                  <p:spPr>
                    <a:xfrm>
                      <a:off x="4208398" y="1854329"/>
                      <a:ext cx="122614" cy="213271"/>
                    </a:xfrm>
                    <a:custGeom>
                      <a:rect b="b" l="l" r="r" t="t"/>
                      <a:pathLst>
                        <a:path extrusionOk="0" h="6587" w="3787">
                          <a:moveTo>
                            <a:pt x="867" y="1"/>
                          </a:moveTo>
                          <a:cubicBezTo>
                            <a:pt x="526" y="1"/>
                            <a:pt x="318" y="190"/>
                            <a:pt x="381" y="702"/>
                          </a:cubicBezTo>
                          <a:cubicBezTo>
                            <a:pt x="739" y="3607"/>
                            <a:pt x="0" y="5762"/>
                            <a:pt x="0" y="5762"/>
                          </a:cubicBezTo>
                          <a:cubicBezTo>
                            <a:pt x="265" y="6392"/>
                            <a:pt x="712" y="6586"/>
                            <a:pt x="1162" y="6586"/>
                          </a:cubicBezTo>
                          <a:cubicBezTo>
                            <a:pt x="1886" y="6586"/>
                            <a:pt x="2620" y="6084"/>
                            <a:pt x="2620" y="6084"/>
                          </a:cubicBezTo>
                          <a:cubicBezTo>
                            <a:pt x="2608" y="3655"/>
                            <a:pt x="3787" y="1464"/>
                            <a:pt x="3787" y="1464"/>
                          </a:cubicBezTo>
                          <a:cubicBezTo>
                            <a:pt x="3787" y="1464"/>
                            <a:pt x="1814" y="1"/>
                            <a:pt x="867" y="1"/>
                          </a:cubicBezTo>
                          <a:close/>
                        </a:path>
                      </a:pathLst>
                    </a:custGeom>
                    <a:solidFill>
                      <a:srgbClr val="BE3C30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81" name="Google Shape;581;p13"/>
                    <p:cNvSpPr/>
                    <p:nvPr/>
                  </p:nvSpPr>
                  <p:spPr>
                    <a:xfrm>
                      <a:off x="4155655" y="1780898"/>
                      <a:ext cx="52775" cy="69191"/>
                    </a:xfrm>
                    <a:custGeom>
                      <a:rect b="b" l="l" r="r" t="t"/>
                      <a:pathLst>
                        <a:path extrusionOk="0" h="2137" w="1630">
                          <a:moveTo>
                            <a:pt x="1087" y="1"/>
                          </a:moveTo>
                          <a:cubicBezTo>
                            <a:pt x="962" y="1"/>
                            <a:pt x="817" y="86"/>
                            <a:pt x="653" y="315"/>
                          </a:cubicBezTo>
                          <a:cubicBezTo>
                            <a:pt x="0" y="1235"/>
                            <a:pt x="531" y="2137"/>
                            <a:pt x="930" y="2137"/>
                          </a:cubicBezTo>
                          <a:cubicBezTo>
                            <a:pt x="975" y="2137"/>
                            <a:pt x="1018" y="2125"/>
                            <a:pt x="1058" y="2101"/>
                          </a:cubicBezTo>
                          <a:cubicBezTo>
                            <a:pt x="1439" y="1863"/>
                            <a:pt x="1629" y="684"/>
                            <a:pt x="1629" y="684"/>
                          </a:cubicBezTo>
                          <a:cubicBezTo>
                            <a:pt x="1629" y="684"/>
                            <a:pt x="1441" y="1"/>
                            <a:pt x="1087" y="1"/>
                          </a:cubicBezTo>
                          <a:close/>
                        </a:path>
                      </a:pathLst>
                    </a:custGeom>
                    <a:solidFill>
                      <a:srgbClr val="DC663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82" name="Google Shape;582;p13"/>
                    <p:cNvSpPr/>
                    <p:nvPr/>
                  </p:nvSpPr>
                  <p:spPr>
                    <a:xfrm>
                      <a:off x="4360667" y="1906003"/>
                      <a:ext cx="64464" cy="52128"/>
                    </a:xfrm>
                    <a:custGeom>
                      <a:rect b="b" l="l" r="r" t="t"/>
                      <a:pathLst>
                        <a:path extrusionOk="0" h="1610" w="1991">
                          <a:moveTo>
                            <a:pt x="1340" y="0"/>
                          </a:moveTo>
                          <a:cubicBezTo>
                            <a:pt x="1119" y="0"/>
                            <a:pt x="905" y="59"/>
                            <a:pt x="905" y="59"/>
                          </a:cubicBezTo>
                          <a:cubicBezTo>
                            <a:pt x="905" y="59"/>
                            <a:pt x="0" y="833"/>
                            <a:pt x="0" y="1285"/>
                          </a:cubicBezTo>
                          <a:cubicBezTo>
                            <a:pt x="0" y="1477"/>
                            <a:pt x="223" y="1609"/>
                            <a:pt x="518" y="1609"/>
                          </a:cubicBezTo>
                          <a:cubicBezTo>
                            <a:pt x="918" y="1609"/>
                            <a:pt x="1451" y="1366"/>
                            <a:pt x="1739" y="702"/>
                          </a:cubicBezTo>
                          <a:cubicBezTo>
                            <a:pt x="1991" y="120"/>
                            <a:pt x="1657" y="0"/>
                            <a:pt x="1340" y="0"/>
                          </a:cubicBezTo>
                          <a:close/>
                        </a:path>
                      </a:pathLst>
                    </a:custGeom>
                    <a:solidFill>
                      <a:srgbClr val="DC663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83" name="Google Shape;583;p13"/>
                    <p:cNvSpPr/>
                    <p:nvPr/>
                  </p:nvSpPr>
                  <p:spPr>
                    <a:xfrm>
                      <a:off x="4155979" y="1718864"/>
                      <a:ext cx="283368" cy="278770"/>
                    </a:xfrm>
                    <a:custGeom>
                      <a:rect b="b" l="l" r="r" t="t"/>
                      <a:pathLst>
                        <a:path extrusionOk="0" h="8610" w="8752">
                          <a:moveTo>
                            <a:pt x="4624" y="1"/>
                          </a:moveTo>
                          <a:cubicBezTo>
                            <a:pt x="3525" y="1"/>
                            <a:pt x="2635" y="665"/>
                            <a:pt x="1965" y="1850"/>
                          </a:cubicBezTo>
                          <a:cubicBezTo>
                            <a:pt x="0" y="5351"/>
                            <a:pt x="345" y="7077"/>
                            <a:pt x="2131" y="8089"/>
                          </a:cubicBezTo>
                          <a:cubicBezTo>
                            <a:pt x="2710" y="8414"/>
                            <a:pt x="3269" y="8610"/>
                            <a:pt x="3829" y="8610"/>
                          </a:cubicBezTo>
                          <a:cubicBezTo>
                            <a:pt x="5054" y="8610"/>
                            <a:pt x="6284" y="7671"/>
                            <a:pt x="7739" y="5089"/>
                          </a:cubicBezTo>
                          <a:cubicBezTo>
                            <a:pt x="8751" y="3291"/>
                            <a:pt x="8537" y="1707"/>
                            <a:pt x="6537" y="576"/>
                          </a:cubicBezTo>
                          <a:cubicBezTo>
                            <a:pt x="5842" y="186"/>
                            <a:pt x="5204" y="1"/>
                            <a:pt x="4624" y="1"/>
                          </a:cubicBezTo>
                          <a:close/>
                        </a:path>
                      </a:pathLst>
                    </a:custGeom>
                    <a:solidFill>
                      <a:srgbClr val="DC663B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84" name="Google Shape;584;p13"/>
                    <p:cNvSpPr/>
                    <p:nvPr/>
                  </p:nvSpPr>
                  <p:spPr>
                    <a:xfrm>
                      <a:off x="4180812" y="1688203"/>
                      <a:ext cx="273169" cy="235902"/>
                    </a:xfrm>
                    <a:custGeom>
                      <a:rect b="b" l="l" r="r" t="t"/>
                      <a:pathLst>
                        <a:path extrusionOk="0" h="7286" w="8437">
                          <a:moveTo>
                            <a:pt x="4671" y="1"/>
                          </a:moveTo>
                          <a:cubicBezTo>
                            <a:pt x="2268" y="1"/>
                            <a:pt x="0" y="3225"/>
                            <a:pt x="852" y="3547"/>
                          </a:cubicBezTo>
                          <a:cubicBezTo>
                            <a:pt x="989" y="3600"/>
                            <a:pt x="1145" y="3624"/>
                            <a:pt x="1314" y="3624"/>
                          </a:cubicBezTo>
                          <a:cubicBezTo>
                            <a:pt x="2369" y="3624"/>
                            <a:pt x="3951" y="2700"/>
                            <a:pt x="4710" y="2095"/>
                          </a:cubicBezTo>
                          <a:cubicBezTo>
                            <a:pt x="4965" y="1891"/>
                            <a:pt x="5199" y="1818"/>
                            <a:pt x="5403" y="1818"/>
                          </a:cubicBezTo>
                          <a:cubicBezTo>
                            <a:pt x="5912" y="1818"/>
                            <a:pt x="6234" y="2273"/>
                            <a:pt x="6234" y="2273"/>
                          </a:cubicBezTo>
                          <a:cubicBezTo>
                            <a:pt x="6234" y="2273"/>
                            <a:pt x="7294" y="2607"/>
                            <a:pt x="6913" y="3797"/>
                          </a:cubicBezTo>
                          <a:cubicBezTo>
                            <a:pt x="6544" y="4988"/>
                            <a:pt x="6460" y="6786"/>
                            <a:pt x="6460" y="6786"/>
                          </a:cubicBezTo>
                          <a:cubicBezTo>
                            <a:pt x="6460" y="6786"/>
                            <a:pt x="6233" y="7286"/>
                            <a:pt x="6387" y="7286"/>
                          </a:cubicBezTo>
                          <a:cubicBezTo>
                            <a:pt x="6469" y="7286"/>
                            <a:pt x="6661" y="7142"/>
                            <a:pt x="7055" y="6702"/>
                          </a:cubicBezTo>
                          <a:cubicBezTo>
                            <a:pt x="8187" y="5428"/>
                            <a:pt x="8437" y="1452"/>
                            <a:pt x="5722" y="225"/>
                          </a:cubicBezTo>
                          <a:cubicBezTo>
                            <a:pt x="5375" y="69"/>
                            <a:pt x="5022" y="1"/>
                            <a:pt x="4671" y="1"/>
                          </a:cubicBezTo>
                          <a:close/>
                        </a:path>
                      </a:pathLst>
                    </a:custGeom>
                    <a:solidFill>
                      <a:srgbClr val="252D48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85" name="Google Shape;585;p13"/>
                    <p:cNvSpPr/>
                    <p:nvPr/>
                  </p:nvSpPr>
                  <p:spPr>
                    <a:xfrm>
                      <a:off x="4341552" y="2054353"/>
                      <a:ext cx="351709" cy="615223"/>
                    </a:xfrm>
                    <a:custGeom>
                      <a:rect b="b" l="l" r="r" t="t"/>
                      <a:pathLst>
                        <a:path extrusionOk="0" h="18051" w="11461">
                          <a:moveTo>
                            <a:pt x="2860" y="0"/>
                          </a:moveTo>
                          <a:cubicBezTo>
                            <a:pt x="1896" y="0"/>
                            <a:pt x="0" y="489"/>
                            <a:pt x="959" y="4561"/>
                          </a:cubicBezTo>
                          <a:cubicBezTo>
                            <a:pt x="959" y="4561"/>
                            <a:pt x="1614" y="6121"/>
                            <a:pt x="2888" y="6514"/>
                          </a:cubicBezTo>
                          <a:cubicBezTo>
                            <a:pt x="4174" y="6895"/>
                            <a:pt x="6389" y="10145"/>
                            <a:pt x="6389" y="10145"/>
                          </a:cubicBezTo>
                          <a:cubicBezTo>
                            <a:pt x="6389" y="10145"/>
                            <a:pt x="5984" y="10217"/>
                            <a:pt x="5972" y="10550"/>
                          </a:cubicBezTo>
                          <a:cubicBezTo>
                            <a:pt x="5948" y="10860"/>
                            <a:pt x="3603" y="14967"/>
                            <a:pt x="2400" y="15979"/>
                          </a:cubicBezTo>
                          <a:cubicBezTo>
                            <a:pt x="2352" y="16015"/>
                            <a:pt x="2317" y="16051"/>
                            <a:pt x="2269" y="16074"/>
                          </a:cubicBezTo>
                          <a:cubicBezTo>
                            <a:pt x="2198" y="16134"/>
                            <a:pt x="2126" y="16170"/>
                            <a:pt x="2067" y="16182"/>
                          </a:cubicBezTo>
                          <a:cubicBezTo>
                            <a:pt x="1043" y="16503"/>
                            <a:pt x="4222" y="17979"/>
                            <a:pt x="5365" y="18051"/>
                          </a:cubicBezTo>
                          <a:cubicBezTo>
                            <a:pt x="5365" y="18051"/>
                            <a:pt x="5639" y="17718"/>
                            <a:pt x="6008" y="17420"/>
                          </a:cubicBezTo>
                          <a:cubicBezTo>
                            <a:pt x="6067" y="17360"/>
                            <a:pt x="6139" y="17313"/>
                            <a:pt x="6210" y="17265"/>
                          </a:cubicBezTo>
                          <a:cubicBezTo>
                            <a:pt x="6365" y="17158"/>
                            <a:pt x="6543" y="17063"/>
                            <a:pt x="6710" y="17015"/>
                          </a:cubicBezTo>
                          <a:cubicBezTo>
                            <a:pt x="7353" y="16836"/>
                            <a:pt x="11246" y="11717"/>
                            <a:pt x="11354" y="10145"/>
                          </a:cubicBezTo>
                          <a:cubicBezTo>
                            <a:pt x="11461" y="8574"/>
                            <a:pt x="6091" y="1668"/>
                            <a:pt x="3376" y="49"/>
                          </a:cubicBezTo>
                          <a:cubicBezTo>
                            <a:pt x="3376" y="49"/>
                            <a:pt x="3165" y="0"/>
                            <a:pt x="2860" y="0"/>
                          </a:cubicBezTo>
                          <a:close/>
                        </a:path>
                      </a:pathLst>
                    </a:custGeom>
                    <a:solidFill>
                      <a:srgbClr val="006D8C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86" name="Google Shape;586;p13"/>
                    <p:cNvSpPr/>
                    <p:nvPr/>
                  </p:nvSpPr>
                  <p:spPr>
                    <a:xfrm>
                      <a:off x="3343738" y="3626776"/>
                      <a:ext cx="284533" cy="228261"/>
                    </a:xfrm>
                    <a:custGeom>
                      <a:rect b="b" l="l" r="r" t="t"/>
                      <a:pathLst>
                        <a:path extrusionOk="0" h="7050" w="8788">
                          <a:moveTo>
                            <a:pt x="6716" y="1"/>
                          </a:moveTo>
                          <a:cubicBezTo>
                            <a:pt x="6537" y="620"/>
                            <a:pt x="6192" y="977"/>
                            <a:pt x="5763" y="1155"/>
                          </a:cubicBezTo>
                          <a:cubicBezTo>
                            <a:pt x="5585" y="1227"/>
                            <a:pt x="5406" y="1263"/>
                            <a:pt x="5204" y="1286"/>
                          </a:cubicBezTo>
                          <a:cubicBezTo>
                            <a:pt x="5102" y="1298"/>
                            <a:pt x="4995" y="1304"/>
                            <a:pt x="4885" y="1304"/>
                          </a:cubicBezTo>
                          <a:cubicBezTo>
                            <a:pt x="4775" y="1304"/>
                            <a:pt x="4662" y="1298"/>
                            <a:pt x="4549" y="1286"/>
                          </a:cubicBezTo>
                          <a:cubicBezTo>
                            <a:pt x="4370" y="1275"/>
                            <a:pt x="4192" y="1251"/>
                            <a:pt x="4013" y="1215"/>
                          </a:cubicBezTo>
                          <a:cubicBezTo>
                            <a:pt x="2847" y="997"/>
                            <a:pt x="1631" y="450"/>
                            <a:pt x="1068" y="450"/>
                          </a:cubicBezTo>
                          <a:cubicBezTo>
                            <a:pt x="1016" y="450"/>
                            <a:pt x="970" y="455"/>
                            <a:pt x="929" y="465"/>
                          </a:cubicBezTo>
                          <a:cubicBezTo>
                            <a:pt x="24" y="667"/>
                            <a:pt x="1" y="1548"/>
                            <a:pt x="1" y="1548"/>
                          </a:cubicBezTo>
                          <a:cubicBezTo>
                            <a:pt x="1858" y="4644"/>
                            <a:pt x="5966" y="7049"/>
                            <a:pt x="5966" y="7049"/>
                          </a:cubicBezTo>
                          <a:cubicBezTo>
                            <a:pt x="8002" y="5358"/>
                            <a:pt x="7537" y="4680"/>
                            <a:pt x="7954" y="3953"/>
                          </a:cubicBezTo>
                          <a:cubicBezTo>
                            <a:pt x="8383" y="3215"/>
                            <a:pt x="8787" y="2822"/>
                            <a:pt x="8787" y="2822"/>
                          </a:cubicBezTo>
                          <a:cubicBezTo>
                            <a:pt x="8537" y="1794"/>
                            <a:pt x="7974" y="1588"/>
                            <a:pt x="7564" y="1588"/>
                          </a:cubicBezTo>
                          <a:cubicBezTo>
                            <a:pt x="7291" y="1588"/>
                            <a:pt x="7085" y="1679"/>
                            <a:pt x="7085" y="1679"/>
                          </a:cubicBezTo>
                          <a:cubicBezTo>
                            <a:pt x="7811" y="620"/>
                            <a:pt x="6716" y="1"/>
                            <a:pt x="6716" y="1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87" name="Google Shape;587;p13"/>
                    <p:cNvSpPr/>
                    <p:nvPr/>
                  </p:nvSpPr>
                  <p:spPr>
                    <a:xfrm>
                      <a:off x="3343738" y="3676669"/>
                      <a:ext cx="203946" cy="178368"/>
                    </a:xfrm>
                    <a:custGeom>
                      <a:rect b="b" l="l" r="r" t="t"/>
                      <a:pathLst>
                        <a:path extrusionOk="0" h="5509" w="6299">
                          <a:moveTo>
                            <a:pt x="91" y="1"/>
                          </a:moveTo>
                          <a:cubicBezTo>
                            <a:pt x="33" y="1"/>
                            <a:pt x="1" y="7"/>
                            <a:pt x="1" y="7"/>
                          </a:cubicBezTo>
                          <a:cubicBezTo>
                            <a:pt x="1858" y="3103"/>
                            <a:pt x="5966" y="5508"/>
                            <a:pt x="5966" y="5508"/>
                          </a:cubicBezTo>
                          <a:cubicBezTo>
                            <a:pt x="6299" y="4246"/>
                            <a:pt x="1822" y="1912"/>
                            <a:pt x="1263" y="888"/>
                          </a:cubicBezTo>
                          <a:cubicBezTo>
                            <a:pt x="816" y="88"/>
                            <a:pt x="296" y="1"/>
                            <a:pt x="91" y="1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88" name="Google Shape;588;p13"/>
                    <p:cNvSpPr/>
                    <p:nvPr/>
                  </p:nvSpPr>
                  <p:spPr>
                    <a:xfrm>
                      <a:off x="3512195" y="3664172"/>
                      <a:ext cx="33575" cy="38432"/>
                    </a:xfrm>
                    <a:custGeom>
                      <a:rect b="b" l="l" r="r" t="t"/>
                      <a:pathLst>
                        <a:path extrusionOk="0" h="1187" w="1037">
                          <a:moveTo>
                            <a:pt x="560" y="0"/>
                          </a:moveTo>
                          <a:cubicBezTo>
                            <a:pt x="382" y="72"/>
                            <a:pt x="203" y="108"/>
                            <a:pt x="1" y="131"/>
                          </a:cubicBezTo>
                          <a:cubicBezTo>
                            <a:pt x="362" y="492"/>
                            <a:pt x="427" y="1187"/>
                            <a:pt x="608" y="1187"/>
                          </a:cubicBezTo>
                          <a:cubicBezTo>
                            <a:pt x="654" y="1187"/>
                            <a:pt x="707" y="1142"/>
                            <a:pt x="775" y="1036"/>
                          </a:cubicBezTo>
                          <a:cubicBezTo>
                            <a:pt x="1036" y="620"/>
                            <a:pt x="751" y="215"/>
                            <a:pt x="560" y="0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89" name="Google Shape;589;p13"/>
                    <p:cNvSpPr/>
                    <p:nvPr/>
                  </p:nvSpPr>
                  <p:spPr>
                    <a:xfrm>
                      <a:off x="3473666" y="3666114"/>
                      <a:ext cx="30467" cy="34806"/>
                    </a:xfrm>
                    <a:custGeom>
                      <a:rect b="b" l="l" r="r" t="t"/>
                      <a:pathLst>
                        <a:path extrusionOk="0" h="1075" w="941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171" y="393"/>
                            <a:pt x="283" y="1074"/>
                            <a:pt x="529" y="1074"/>
                          </a:cubicBezTo>
                          <a:cubicBezTo>
                            <a:pt x="574" y="1074"/>
                            <a:pt x="623" y="1052"/>
                            <a:pt x="679" y="1000"/>
                          </a:cubicBezTo>
                          <a:cubicBezTo>
                            <a:pt x="941" y="750"/>
                            <a:pt x="750" y="357"/>
                            <a:pt x="536" y="71"/>
                          </a:cubicBezTo>
                          <a:cubicBezTo>
                            <a:pt x="357" y="60"/>
                            <a:pt x="179" y="36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90" name="Google Shape;590;p13"/>
                    <p:cNvSpPr/>
                    <p:nvPr/>
                  </p:nvSpPr>
                  <p:spPr>
                    <a:xfrm>
                      <a:off x="4250423" y="3866690"/>
                      <a:ext cx="214339" cy="196888"/>
                    </a:xfrm>
                    <a:custGeom>
                      <a:rect b="b" l="l" r="r" t="t"/>
                      <a:pathLst>
                        <a:path extrusionOk="0" h="6081" w="6620">
                          <a:moveTo>
                            <a:pt x="3152" y="1"/>
                          </a:moveTo>
                          <a:cubicBezTo>
                            <a:pt x="2672" y="1"/>
                            <a:pt x="2298" y="80"/>
                            <a:pt x="2298" y="80"/>
                          </a:cubicBezTo>
                          <a:cubicBezTo>
                            <a:pt x="2548" y="699"/>
                            <a:pt x="2584" y="1223"/>
                            <a:pt x="2489" y="1663"/>
                          </a:cubicBezTo>
                          <a:cubicBezTo>
                            <a:pt x="2441" y="1877"/>
                            <a:pt x="2358" y="2080"/>
                            <a:pt x="2250" y="2258"/>
                          </a:cubicBezTo>
                          <a:cubicBezTo>
                            <a:pt x="2167" y="2413"/>
                            <a:pt x="2072" y="2556"/>
                            <a:pt x="1953" y="2687"/>
                          </a:cubicBezTo>
                          <a:cubicBezTo>
                            <a:pt x="1822" y="2854"/>
                            <a:pt x="1667" y="2997"/>
                            <a:pt x="1512" y="3139"/>
                          </a:cubicBezTo>
                          <a:cubicBezTo>
                            <a:pt x="953" y="3640"/>
                            <a:pt x="357" y="3997"/>
                            <a:pt x="250" y="4390"/>
                          </a:cubicBezTo>
                          <a:cubicBezTo>
                            <a:pt x="0" y="5271"/>
                            <a:pt x="250" y="6080"/>
                            <a:pt x="250" y="6080"/>
                          </a:cubicBezTo>
                          <a:lnTo>
                            <a:pt x="6060" y="6080"/>
                          </a:lnTo>
                          <a:cubicBezTo>
                            <a:pt x="6620" y="3497"/>
                            <a:pt x="5834" y="3247"/>
                            <a:pt x="5715" y="2413"/>
                          </a:cubicBezTo>
                          <a:cubicBezTo>
                            <a:pt x="5584" y="1580"/>
                            <a:pt x="5679" y="580"/>
                            <a:pt x="5679" y="580"/>
                          </a:cubicBezTo>
                          <a:cubicBezTo>
                            <a:pt x="5522" y="496"/>
                            <a:pt x="5399" y="465"/>
                            <a:pt x="5303" y="465"/>
                          </a:cubicBezTo>
                          <a:cubicBezTo>
                            <a:pt x="5017" y="465"/>
                            <a:pt x="4977" y="746"/>
                            <a:pt x="4977" y="746"/>
                          </a:cubicBezTo>
                          <a:cubicBezTo>
                            <a:pt x="4580" y="134"/>
                            <a:pt x="3776" y="1"/>
                            <a:pt x="3152" y="1"/>
                          </a:cubicBezTo>
                          <a:close/>
                        </a:path>
                      </a:pathLst>
                    </a:custGeom>
                    <a:solidFill>
                      <a:srgbClr val="F2777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91" name="Google Shape;591;p13"/>
                    <p:cNvSpPr/>
                    <p:nvPr/>
                  </p:nvSpPr>
                  <p:spPr>
                    <a:xfrm>
                      <a:off x="4323271" y="3917457"/>
                      <a:ext cx="77512" cy="35874"/>
                    </a:xfrm>
                    <a:custGeom>
                      <a:rect b="b" l="l" r="r" t="t"/>
                      <a:pathLst>
                        <a:path extrusionOk="0" h="1108" w="2394">
                          <a:moveTo>
                            <a:pt x="780" y="1"/>
                          </a:moveTo>
                          <a:cubicBezTo>
                            <a:pt x="562" y="1"/>
                            <a:pt x="379" y="44"/>
                            <a:pt x="239" y="95"/>
                          </a:cubicBezTo>
                          <a:cubicBezTo>
                            <a:pt x="191" y="309"/>
                            <a:pt x="108" y="512"/>
                            <a:pt x="0" y="690"/>
                          </a:cubicBezTo>
                          <a:cubicBezTo>
                            <a:pt x="230" y="628"/>
                            <a:pt x="443" y="602"/>
                            <a:pt x="639" y="602"/>
                          </a:cubicBezTo>
                          <a:cubicBezTo>
                            <a:pt x="1262" y="602"/>
                            <a:pt x="1703" y="866"/>
                            <a:pt x="1929" y="1048"/>
                          </a:cubicBezTo>
                          <a:cubicBezTo>
                            <a:pt x="1989" y="1083"/>
                            <a:pt x="2048" y="1107"/>
                            <a:pt x="2108" y="1107"/>
                          </a:cubicBezTo>
                          <a:cubicBezTo>
                            <a:pt x="2179" y="1107"/>
                            <a:pt x="2251" y="1071"/>
                            <a:pt x="2298" y="1012"/>
                          </a:cubicBezTo>
                          <a:cubicBezTo>
                            <a:pt x="2394" y="905"/>
                            <a:pt x="2382" y="726"/>
                            <a:pt x="2263" y="631"/>
                          </a:cubicBezTo>
                          <a:cubicBezTo>
                            <a:pt x="1681" y="141"/>
                            <a:pt x="1173" y="1"/>
                            <a:pt x="780" y="1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592" name="Google Shape;592;p13"/>
                    <p:cNvSpPr/>
                    <p:nvPr/>
                  </p:nvSpPr>
                  <p:spPr>
                    <a:xfrm>
                      <a:off x="4299377" y="3951809"/>
                      <a:ext cx="84829" cy="35453"/>
                    </a:xfrm>
                    <a:custGeom>
                      <a:rect b="b" l="l" r="r" t="t"/>
                      <a:pathLst>
                        <a:path extrusionOk="0" h="1095" w="2620">
                          <a:moveTo>
                            <a:pt x="971" y="0"/>
                          </a:moveTo>
                          <a:cubicBezTo>
                            <a:pt x="764" y="0"/>
                            <a:pt x="583" y="27"/>
                            <a:pt x="441" y="58"/>
                          </a:cubicBezTo>
                          <a:cubicBezTo>
                            <a:pt x="310" y="225"/>
                            <a:pt x="155" y="368"/>
                            <a:pt x="0" y="510"/>
                          </a:cubicBezTo>
                          <a:cubicBezTo>
                            <a:pt x="110" y="494"/>
                            <a:pt x="221" y="487"/>
                            <a:pt x="330" y="487"/>
                          </a:cubicBezTo>
                          <a:cubicBezTo>
                            <a:pt x="1094" y="487"/>
                            <a:pt x="1812" y="850"/>
                            <a:pt x="2155" y="1058"/>
                          </a:cubicBezTo>
                          <a:cubicBezTo>
                            <a:pt x="2201" y="1083"/>
                            <a:pt x="2249" y="1095"/>
                            <a:pt x="2296" y="1095"/>
                          </a:cubicBezTo>
                          <a:cubicBezTo>
                            <a:pt x="2383" y="1095"/>
                            <a:pt x="2466" y="1053"/>
                            <a:pt x="2512" y="975"/>
                          </a:cubicBezTo>
                          <a:lnTo>
                            <a:pt x="2548" y="915"/>
                          </a:lnTo>
                          <a:cubicBezTo>
                            <a:pt x="2620" y="808"/>
                            <a:pt x="2596" y="653"/>
                            <a:pt x="2489" y="570"/>
                          </a:cubicBezTo>
                          <a:cubicBezTo>
                            <a:pt x="1949" y="119"/>
                            <a:pt x="1403" y="0"/>
                            <a:pt x="971" y="0"/>
                          </a:cubicBezTo>
                          <a:close/>
                        </a:path>
                      </a:pathLst>
                    </a:custGeom>
                    <a:solidFill>
                      <a:srgbClr val="E1EAEA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</p:grpSp>
            <p:sp>
              <p:nvSpPr>
                <p:cNvPr id="593" name="Google Shape;593;p13"/>
                <p:cNvSpPr/>
                <p:nvPr/>
              </p:nvSpPr>
              <p:spPr>
                <a:xfrm flipH="1" rot="-367">
                  <a:off x="8483713" y="1080537"/>
                  <a:ext cx="215512" cy="109091"/>
                </a:xfrm>
                <a:custGeom>
                  <a:rect b="b" l="l" r="r" t="t"/>
                  <a:pathLst>
                    <a:path extrusionOk="0" h="7150" w="9205">
                      <a:moveTo>
                        <a:pt x="1942" y="1"/>
                      </a:moveTo>
                      <a:cubicBezTo>
                        <a:pt x="1905" y="1"/>
                        <a:pt x="1873" y="5"/>
                        <a:pt x="1846" y="15"/>
                      </a:cubicBezTo>
                      <a:cubicBezTo>
                        <a:pt x="1298" y="218"/>
                        <a:pt x="2298" y="503"/>
                        <a:pt x="3680" y="1813"/>
                      </a:cubicBezTo>
                      <a:cubicBezTo>
                        <a:pt x="3621" y="1784"/>
                        <a:pt x="1943" y="993"/>
                        <a:pt x="981" y="993"/>
                      </a:cubicBezTo>
                      <a:cubicBezTo>
                        <a:pt x="770" y="993"/>
                        <a:pt x="594" y="1031"/>
                        <a:pt x="477" y="1122"/>
                      </a:cubicBezTo>
                      <a:cubicBezTo>
                        <a:pt x="1" y="1492"/>
                        <a:pt x="703" y="1063"/>
                        <a:pt x="3322" y="2801"/>
                      </a:cubicBezTo>
                      <a:cubicBezTo>
                        <a:pt x="3322" y="2801"/>
                        <a:pt x="2009" y="2327"/>
                        <a:pt x="1209" y="2327"/>
                      </a:cubicBezTo>
                      <a:cubicBezTo>
                        <a:pt x="1019" y="2327"/>
                        <a:pt x="858" y="2354"/>
                        <a:pt x="751" y="2420"/>
                      </a:cubicBezTo>
                      <a:cubicBezTo>
                        <a:pt x="239" y="2730"/>
                        <a:pt x="798" y="2849"/>
                        <a:pt x="1489" y="3135"/>
                      </a:cubicBezTo>
                      <a:cubicBezTo>
                        <a:pt x="1584" y="3170"/>
                        <a:pt x="1679" y="3206"/>
                        <a:pt x="1775" y="3254"/>
                      </a:cubicBezTo>
                      <a:cubicBezTo>
                        <a:pt x="1775" y="3254"/>
                        <a:pt x="1215" y="3408"/>
                        <a:pt x="2191" y="3968"/>
                      </a:cubicBezTo>
                      <a:cubicBezTo>
                        <a:pt x="3049" y="4456"/>
                        <a:pt x="4656" y="5563"/>
                        <a:pt x="5692" y="6623"/>
                      </a:cubicBezTo>
                      <a:cubicBezTo>
                        <a:pt x="6021" y="6953"/>
                        <a:pt x="6464" y="7149"/>
                        <a:pt x="6910" y="7149"/>
                      </a:cubicBezTo>
                      <a:cubicBezTo>
                        <a:pt x="7077" y="7149"/>
                        <a:pt x="7244" y="7122"/>
                        <a:pt x="7406" y="7064"/>
                      </a:cubicBezTo>
                      <a:cubicBezTo>
                        <a:pt x="7728" y="6945"/>
                        <a:pt x="8037" y="6718"/>
                        <a:pt x="8228" y="6302"/>
                      </a:cubicBezTo>
                      <a:cubicBezTo>
                        <a:pt x="9204" y="4242"/>
                        <a:pt x="7013" y="3599"/>
                        <a:pt x="7156" y="920"/>
                      </a:cubicBezTo>
                      <a:cubicBezTo>
                        <a:pt x="7156" y="920"/>
                        <a:pt x="7125" y="906"/>
                        <a:pt x="7075" y="906"/>
                      </a:cubicBezTo>
                      <a:cubicBezTo>
                        <a:pt x="6894" y="906"/>
                        <a:pt x="6473" y="1090"/>
                        <a:pt x="6501" y="2813"/>
                      </a:cubicBezTo>
                      <a:cubicBezTo>
                        <a:pt x="6501" y="2813"/>
                        <a:pt x="6359" y="2706"/>
                        <a:pt x="6132" y="2539"/>
                      </a:cubicBezTo>
                      <a:cubicBezTo>
                        <a:pt x="5180" y="1825"/>
                        <a:pt x="2665" y="1"/>
                        <a:pt x="1942" y="1"/>
                      </a:cubicBezTo>
                      <a:close/>
                    </a:path>
                  </a:pathLst>
                </a:custGeom>
                <a:solidFill>
                  <a:srgbClr val="61393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